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B5829-4440-44AA-AB62-0141851B0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3D9CE-FF4B-4760-BFB9-E9E3AD216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1A42A-5FE6-4F0E-A33A-93B986616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4A2954-71C9-4342-84C1-635CECC3D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E1D1E4-44D9-4CBB-8E46-4CFF5BC62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895AF9-CCE5-4B8E-9B5F-57577A5ED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48584A-8033-435E-9B76-DA2CB3527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18E29C-C41D-439C-A067-5B9F99C5B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808A9B-BCB6-429B-A8B7-39B9B415E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B17BF6-A204-4956-B38C-5578F06D1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F18A8-0EC0-402C-936C-F73FAFE6C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101104122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中国玻璃温室行业市场现状分析及竞争格局与投资发展研究报告(2024-2029版)大纲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中国玻璃温室行业概述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中国玻璃温室市场现状分析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中国玻璃温室行业竞争格局分析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中国玻璃温室行业投资发展研究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中国玻璃温室行业发展趋势与展望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575" r="145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随着全球气候变化和环境问题日益严重，可持续农业和绿色发展成为全球关注的焦点。玻璃温室作为现代农业的重要设施之一，在提高农业生产效率和保护环境方面具有显著优势。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本研究报告旨在全面分析中国玻璃温室行业的市场现状，探讨竞争格局，预测未来发展趋势，为投资者和行业参与者提供决策依据，推动中国玻璃温室行业的可持续发展。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本研究采用定性和定量研究相结合的方法，包括文献综述、市场调查、专家访谈和数据分析等。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本研究的数据主要来源于行业报告、公司年报、专业机构发布的统计数据、行业协会的数据以及公开的市场研究报告等。同时，本研究还结合了实地考察和专家访谈的结果，以确保数据的准确性和可靠性。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研究方法与数据来源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中国玻璃温室行业概述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行业定义与分类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玻璃温室是一种利用玻璃作为覆盖材料的温室，主要用于农业种植、花卉栽培等领域。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根据用途和规模，玻璃温室可以分为小型家庭用温室、中型农业温室和大型商业温室等。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进入21世纪，随着农业现代化的加速和花卉市场的繁荣，玻璃温室行业进入快速发展阶段。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近年来，随着技术的不断进步和市场的逐渐饱和，玻璃温室行业进入成熟阶段。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中国玻璃温室行业起步较晚，最早的玻璃温室出现在20世纪80年代。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中国玻璃温室市场规模不断扩大，目前已经达到数十亿元人民币的规模。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随着农业现代化的深入和环保意识的提高，未来中国玻璃温室市场规模将继续保持增长态势。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未来市场规模预测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行业市场规模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中国玻璃温室市场现状分析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市场供需状况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近年来，中国玻璃温室行业市场规模不断扩大，供给能力持续增强。国内企业数量增多，技术水平逐步提升，为市场提供更多高质量的产品。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供给情况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随着农业现代化的推进和消费者对高品质农产品的需求增加，玻璃温室市场需求呈现出稳步增长态势。尤其在设施农业、花卉种植、生态餐厅等领域，玻璃温室的应用越来越广泛。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需求情况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中国玻璃温室市场竞争企业主要包括专业玻璃温室制造商、农业科技企业以及部分综合性企业。这些企业在技术研发、产品品质、市场份额等方面展开激烈竞争。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在市场份额方面，一些技术实力强、品牌知名度高的企业在竞争中占据优势地位，拥有较大的市场份额。而一些新兴企业和小型企业在细分市场和区域市场寻找发展机会。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竞争企业类型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未来，中国玻璃温室市场需求将继续保持增长态势。随着消费者对食品安全和品质的要求提高，以及设施农业的快速发展，玻璃温室将成为现代农业的重要组成部分，具有广阔的市场前景。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市场需求趋势受到多种因素的影响，包括政策支持、科技进步、环保要求以及市场需求变化等。这些因素将共同推动玻璃温室行业的发展，促进行业不断创新和升级。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中国玻璃温室行业竞争格局分析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https://d.book118.com/756101104122010044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2024-09-12T22:05:19.131</cp:lastPrinted>
  <dcterms:created xsi:type="dcterms:W3CDTF">2024-09-12T14:05:19Z</dcterms:created>
  <dcterms:modified xsi:type="dcterms:W3CDTF">2024-09-12T14:05:21Z</dcterms:modified>
</cp:coreProperties>
</file>