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FDC4B1-4548-460D-8F71-CB139FDFD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7A7AD-10E2-42DA-AF03-5D4500765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D02869-9AE1-4FA7-9758-2D2C3D0BC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2EA815-99F5-43EA-BDB0-9D5D8383C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89CBDC-D0A8-426B-9A41-FA6A52FDE6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A30F4E-9227-4289-9EB8-9D88E84A5E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2ED3AE-16CC-4D34-8179-EB1CC63318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4BDD2-1C03-4BCD-A993-2F084285D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FA14B-310B-42A9-9D5C-0C5DDACBA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E79F79-C24D-44D5-886B-EAFD45F56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DC517-BFF4-4F3F-B277-DBDFA8AAD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0112320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服务促销策略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促销策略概述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目标市场分析与定位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促销组合策略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价格促销策略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非价格促销策略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渠道与服务拓展策略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评估与优化促销策略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促销策略概述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35" r="307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74" r="280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54" r="2975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促销策略是企业为了促进产品销售、提高市场份额、增强品牌知名度等目的而采取的一系列营销手段和方法。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通过有效的促销策略，企业可以吸引潜在客户的注意力，激发购买欲望，促进销售增长，同时提升品牌形象和知名度。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提升销售</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通过促销活动，可以刺激消费者的购买欲望，提高产品销售量。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增强品牌知名度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促销活动有助于提升品牌曝光度和知名度，增加消费者对品牌的认知。</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拓展市场份额</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通过有针对性的促销活动，企业可以吸引更多潜在客户，拓展市场份额。</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促进客户关系</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促销活动可以增强客户对企业的好感和忠诚度，促进客户关系的建立和维护。</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促销策略的重要性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异质性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服务产品的质量和效果往往因人而异，促销策略需要突出服务的个性化和定制化特点。</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易逝性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服务产品无法存储和转移，促销策略需要合理利用时间和资源，提高服务的利用率。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同时性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服务产品的生产和消费通常同时进行，促销策略需要强调服务的即时性和便捷性。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无形性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服务产品具有无形性，因此促销策略需要更加注重传递服务的价值和优势。</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服务行业促销策略的特点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目标市场分析与定位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地理位置细分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根据不同地区、城市或国家的消费者需求和行为特征进行市场细分。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人口统计细分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根据年龄、性别、收入、教育程度等人口统计特征进行市场细分。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心理细分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根据消费者的生活方式、价值观、个性等心理特征进行市场细分。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目标市场细分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353" r="113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考虑资源匹配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选择与企业资源、能力和竞争优势相匹配的目标市场。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评估市场潜力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分析目标市场的规模、增长率、竞争状况等，以确定市场潜力。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确定目标消费者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在细分市场中选择具有相似需求和行为特征的消费者群体作为目标消费者。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根据目标消费者的需求和竞争状况，确定企业在市场中的定位，如高端、中端或低端市场。</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确定市场定位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通过提供独特的产品或服务特点、品牌形象、营销策略等，与竞争对手区分开来，吸引目标消费者。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通过广告、公关、销售促进等手段，将企业的市场定位和差异化信息传达给目标消费者。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传播定位与差异化信息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市场定位与差异化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促销组合策略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人员推销的定义</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人员推销是指企业通过派出销售人员与一个或一个以上可能成为购买者的人交谈，作口头陈述，以推销商品，促进和扩大销售。人员销售是销售人员帮助和说服购买者购买某种商品或劳务的过程。</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人员推销的特点</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人员推销具有很强的针对性、灵活性和双向沟通性。针对性强，可以针对顾客的需求和购买动机，有的放矢地进行推销；灵活性高，可以根据不同顾客的不同反应，随机应变地采取恰当的推销策略和方法；双向沟通，可以通过与顾客的直接对话，了解顾客的需求和意见，及时反馈信息，改进产品和服务。</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人员推销策略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广告策略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广告的定义：广告是通过一定形式的媒体向公众传递信息的宣传手段。广告有广义和狭义之分，广义广告包括非经济广告和经济广告。非经济广告指不以盈利为目的的广告，又称效应广告，如政府行政部门、社会事业单位乃至个人的各种公告、启事、声明等，主要目的是推广；狭义广告仅指经济广告，又称商业广告，是指以盈利为目的的广告，通常是商品生产者、经营者和消费者之间沟通信息的重要手段，或企业占领市场、推销产品、提供劳务的重要形式，主要目的是扩大经济效益。</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广告的特点：广告具有传播面广、形象生动、反复渗透等特点。传播面广，可以迅速地将产品信息传递给广大消费者；形象生动，可以通过图像、声音、文字等多种手段吸引消费者的注意力；反复渗透，可以通过多次重复播放加深消费者对产品的印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关系是指社会组织通过信息传播手段与公众建立良好关系的活动过程。公共关系是一种内求团结、外求发展的经营管理艺术，它运用合理的原则和方法，通过有计划而持久的努力，协调和改善组织机构的对内对外关系，使本组织机构的各项政策和活动符合于广大公众的要求，在公众中树立起良好形象，以谋求公众对本组织机构的了解、信任、好感和合作，并获得共同利益。</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公共关系的定义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关系具有长期性、整体性和双向沟通性等特点。长期性指公共关系是一项长期的工作，需要持续不断地进行；整体性指公共关系涉及到组织机构的各个方面和各个层次的人员，需要整体协调；双向沟通性指公共关系不仅是向公众传递信息的过程，也是收集公众反馈信息和改进自身工作的过程。</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公共关系的特点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销售促进的定义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销售促进是指企业为了刺激消费者购买和经销商销售本企业的产品而采取的一系列具有短期强刺激性的促销措施的总称。销售促进是一种直接诱因，能够迅速激发消费者的购买欲望和购买行为。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销售促进的特点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销售促进具有多样性、灵活性和即效性等特点。多样性指销售促进可以采取多种形式和手段进行；灵活性指销售促进可以根据市场环境和竞争状况的变化灵活调整；即效性指销售促进可以迅速产生促销效果，刺激消费者的购买欲望和行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销售促进策略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价格促销策略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000" r="6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数量折扣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根据顾客购买的数量给予一定的价格折扣，鼓励顾客增加购买量。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季节折扣</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在淡季或特定季节提供价格折扣，以吸引顾客在此时段进行消费。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功能折扣</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根据产品的不同功能或特点提供不同的价格折扣，促进特定功能或产品的销售。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折扣定价策略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https://d.book118.com/756101123201010050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2024-09-16T03:30:56.260</cp:lastPrinted>
  <dcterms:created xsi:type="dcterms:W3CDTF">2024-09-15T19:30:56Z</dcterms:created>
  <dcterms:modified xsi:type="dcterms:W3CDTF">2024-09-15T19:30:58Z</dcterms:modified>
</cp:coreProperties>
</file>