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12238-1A5A-498C-90B6-8351EA6AC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D84C1-C07E-4B84-B87C-0D46AAF59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A7474-6CBC-463A-A121-002F5AE64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75580-4540-4BE7-817C-CD8084D79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A4FBEC-2C30-43E5-A0CF-FB486972B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7DA446-1DDF-474D-BEF0-BA08E81C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0B8431-C4C0-4099-B7D3-47C7EAC6B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8EC54-0962-45B5-B589-721F5EC0D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EA94C-4727-468C-A7F1-DFBADAE0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C688A-09F3-4C0D-B96D-57AE23F5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11765-DC2E-4E84-A505-0CAF123C5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02224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优化旅游景区服务的信息化支持策略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旅游景区服务现状及挑战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信息化技术在旅游服务中的应用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信息化支持策略制定与实施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信息化支持策略在旅游服务中的实践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信息化支持策略实施效果评估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旅游景区服务现状及挑战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不同旅游景区的服务水平差异较大，部分景区存在服务不规范、不周到等问题。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景区内部及与游客之间的信息传递不畅，导致游客无法及时获取所需信息，影响游览体验。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服务设施不完善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部分景区服务设施陈旧、不完善，无法满足游客日益多样化的需求。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当前服务状况分析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随着旅游市场的发展，游客对景区服务的需求越来越多样化，对服务质量的要求也越来越高。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部分景区信息化程度较低，难以实现高效、便捷的服务和管理。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竞争压力加大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旅游市场的竞争日益激烈，景区需要不断提升服务质量以吸引更多游客。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50" r="10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信息化手段可以帮助景区实现更加精细化、科学化的管理，提高管理效率和管理水平。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通过信息化手段，可以实现景区服务的自动化、智能化，提高服务效率和质量。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优化游客体验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信息化支持可以提供更加便捷、个性化的服务，满足游客多样化需求，提升游客满意度和忠诚度。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信息化支持的重要性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信息化技术在旅游服务中的应用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虚拟导游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利用互联网技术，游客可以通过手机或其他智能设备获取虚拟导游服务，包括语音导览、图文介绍等，提升游览体验。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景区可以通过社交媒体平台发布旅游资讯、活动信息，与游客互动，提高景区知名度和美誉度。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线上预订与支付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通过互联网技术，游客可以方便地在线预订门票、酒店、餐饮等旅游服务，并实现线上支付，提高预订效率和便捷性。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228" b="822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通过大数据分析，可以深入了解游客的旅游偏好、消费习惯等信息，为景区提供个性化服务提供依据。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利用大数据挖掘技术，可以对旅游市场趋势进行预测和分析，为景区制定科学合理的营销策略提供支持。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通过对互联网上关于景区的舆情信息进行监测和分析，可以及时了解游客对景区的评价和反馈，为景区改进服务提供参考。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舆情监测与分析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基于人工智能和机器学习技术，可以构建智能推荐系统，根据游客的历史行为和偏好，为其推荐合适的旅游产品和服务。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通过人脸识别技术，可以实现景区入口的快速通行和安全管理，提高游客的便利性和安全性。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人脸识别与安防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利用语音识别和自然语言处理技术，可以实现智能语音交互系统，为游客提供语音导览、问询解答等服务。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智能语音交互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通过物联网技术，可以构建智能导览系统，为游客提供实时的位置定位、导览路线规划、景点介绍等服务。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智能导览系统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利用物联网传感器技术，可以对景区的环境参数进行实时监测和调控，如空气质量、温度湿度等，确保游客的游览舒适度。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环境监测与调控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通过物联网技术，可以实现景区内的智能交通管理，包括车辆调度、路况监测等，提高交通运行效率和安全性。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信息化支持策略制定与实施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制定信息化支持策略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调研分析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深入了解旅游景区的业务需求、游客需求以及现有信息化水平，为制定策略提供数据支持。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根据调研结果，制定明确的信息化支持策略目标，如提升游客体验、提高景区运营效率等。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根据目标，制定具体的实施计划，包括技术选型、系统架构、功能模块、实施步骤等。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实施步骤与时间表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技术准备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选择合适的技术和工具，如云计算、大数据、物联网、移动应用等，搭建信息化支持平台。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评估反馈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收集游客和景区工作人员的反馈意见，对系统进行持续改进和优化。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按照实施计划，进行系统的开发、测试和调试，确保系统功能和性能满足要求。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上线运行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将系统部署到景区实际环境中，进行试运行和调试，确保系统稳定运行。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https://d.book118.com/756102224050010044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2024-09-12T14:15:01.834</cp:lastPrinted>
  <dcterms:created xsi:type="dcterms:W3CDTF">2024-09-12T06:15:01Z</dcterms:created>
  <dcterms:modified xsi:type="dcterms:W3CDTF">2024-09-12T06:15:04Z</dcterms:modified>
</cp:coreProperties>
</file>