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87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6.xml" /><Relationship Id="rId2" Type="http://schemas.openxmlformats.org/officeDocument/2006/relationships/tags" Target="../tags/tag457.xml" /><Relationship Id="rId3" Type="http://schemas.openxmlformats.org/officeDocument/2006/relationships/tags" Target="../tags/tag458.xml" /><Relationship Id="rId4" Type="http://schemas.openxmlformats.org/officeDocument/2006/relationships/tags" Target="../tags/tag459.xml" /><Relationship Id="rId5" Type="http://schemas.openxmlformats.org/officeDocument/2006/relationships/tags" Target="../tags/tag460.xml" /><Relationship Id="rId6" Type="http://schemas.openxmlformats.org/officeDocument/2006/relationships/tags" Target="../tags/tag461.xml" /><Relationship Id="rId7" Type="http://schemas.openxmlformats.org/officeDocument/2006/relationships/tags" Target="../tags/tag462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82.xml" /><Relationship Id="rId4" Type="http://schemas.openxmlformats.org/officeDocument/2006/relationships/tags" Target="../tags/tag483.xml" /><Relationship Id="rId5" Type="http://schemas.openxmlformats.org/officeDocument/2006/relationships/tags" Target="../tags/tag484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91.xml" /><Relationship Id="rId4" Type="http://schemas.openxmlformats.org/officeDocument/2006/relationships/tags" Target="../tags/tag492.xml" /><Relationship Id="rId5" Type="http://schemas.openxmlformats.org/officeDocument/2006/relationships/tags" Target="../tags/tag493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05.xml" /><Relationship Id="rId4" Type="http://schemas.openxmlformats.org/officeDocument/2006/relationships/tags" Target="../tags/tag506.xml" /><Relationship Id="rId5" Type="http://schemas.openxmlformats.org/officeDocument/2006/relationships/tags" Target="../tags/tag507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38.xml" /><Relationship Id="rId4" Type="http://schemas.openxmlformats.org/officeDocument/2006/relationships/tags" Target="../tags/tag539.xml" /><Relationship Id="rId5" Type="http://schemas.openxmlformats.org/officeDocument/2006/relationships/tags" Target="../tags/tag540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76.xml" /><Relationship Id="rId4" Type="http://schemas.openxmlformats.org/officeDocument/2006/relationships/tags" Target="../tags/tag577.xml" /><Relationship Id="rId5" Type="http://schemas.openxmlformats.org/officeDocument/2006/relationships/tags" Target="../tags/tag578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84.xml" /><Relationship Id="rId4" Type="http://schemas.openxmlformats.org/officeDocument/2006/relationships/tags" Target="../tags/tag585.xml" /><Relationship Id="rId5" Type="http://schemas.openxmlformats.org/officeDocument/2006/relationships/tags" Target="../tags/tag586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29.xml" /><Relationship Id="rId4" Type="http://schemas.openxmlformats.org/officeDocument/2006/relationships/tags" Target="../tags/tag630.xml" /><Relationship Id="rId5" Type="http://schemas.openxmlformats.org/officeDocument/2006/relationships/tags" Target="../tags/tag63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95.xml" /><Relationship Id="rId4" Type="http://schemas.openxmlformats.org/officeDocument/2006/relationships/tags" Target="../tags/tag696.xml" /><Relationship Id="rId5" Type="http://schemas.openxmlformats.org/officeDocument/2006/relationships/tags" Target="../tags/tag697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736.xml" /><Relationship Id="rId4" Type="http://schemas.openxmlformats.org/officeDocument/2006/relationships/tags" Target="../tags/tag737.xml" /><Relationship Id="rId5" Type="http://schemas.openxmlformats.org/officeDocument/2006/relationships/tags" Target="../tags/tag738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780.xml" /><Relationship Id="rId4" Type="http://schemas.openxmlformats.org/officeDocument/2006/relationships/tags" Target="../tags/tag781.xml" /><Relationship Id="rId5" Type="http://schemas.openxmlformats.org/officeDocument/2006/relationships/tags" Target="../tags/tag782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828.xml" /><Relationship Id="rId4" Type="http://schemas.openxmlformats.org/officeDocument/2006/relationships/tags" Target="../tags/tag829.xml" /><Relationship Id="rId5" Type="http://schemas.openxmlformats.org/officeDocument/2006/relationships/tags" Target="../tags/tag830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image" Target="../media/image1.png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image" Target="../media/image2.emf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image" Target="../media/image3.png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7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0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image" Target="../media/image2.emf" /><Relationship Id="rId5" Type="http://schemas.openxmlformats.org/officeDocument/2006/relationships/tags" Target="../tags/tag189.xml" /><Relationship Id="rId6" Type="http://schemas.openxmlformats.org/officeDocument/2006/relationships/image" Target="../media/image3.png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4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image" Target="../media/image5.png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5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image" Target="../media/image4.png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image" Target="../media/image7.png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2.xml" /><Relationship Id="rId20" Type="http://schemas.openxmlformats.org/officeDocument/2006/relationships/tags" Target="../tags/tag228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6.png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9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2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6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0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image" Target="../media/image9.png" /><Relationship Id="rId16" Type="http://schemas.openxmlformats.org/officeDocument/2006/relationships/tags" Target="../tags/tag26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51.xml" /><Relationship Id="rId3" Type="http://schemas.openxmlformats.org/officeDocument/2006/relationships/image" Target="../media/image8.png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4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image" Target="../media/image9.png" /><Relationship Id="rId16" Type="http://schemas.openxmlformats.org/officeDocument/2006/relationships/tags" Target="../tags/tag27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65.xml" /><Relationship Id="rId3" Type="http://schemas.openxmlformats.org/officeDocument/2006/relationships/image" Target="../media/image8.png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8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3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tags" Target="../tags/tag303.xml" /><Relationship Id="rId13" Type="http://schemas.openxmlformats.org/officeDocument/2006/relationships/tags" Target="../tags/tag304.xml" /><Relationship Id="rId14" Type="http://schemas.openxmlformats.org/officeDocument/2006/relationships/tags" Target="../tags/tag305.xml" /><Relationship Id="rId15" Type="http://schemas.openxmlformats.org/officeDocument/2006/relationships/tags" Target="../tags/tag306.xml" /><Relationship Id="rId16" Type="http://schemas.openxmlformats.org/officeDocument/2006/relationships/tags" Target="../tags/tag307.xml" /><Relationship Id="rId17" Type="http://schemas.openxmlformats.org/officeDocument/2006/relationships/tags" Target="../tags/tag308.xml" /><Relationship Id="rId18" Type="http://schemas.openxmlformats.org/officeDocument/2006/relationships/tags" Target="../tags/tag309.xml" /><Relationship Id="rId19" Type="http://schemas.openxmlformats.org/officeDocument/2006/relationships/tags" Target="../tags/tag310.xml" /><Relationship Id="rId2" Type="http://schemas.openxmlformats.org/officeDocument/2006/relationships/tags" Target="../tags/tag294.xml" /><Relationship Id="rId20" Type="http://schemas.openxmlformats.org/officeDocument/2006/relationships/tags" Target="../tags/tag311.xml" /><Relationship Id="rId21" Type="http://schemas.openxmlformats.org/officeDocument/2006/relationships/tags" Target="../tags/tag312.xml" /><Relationship Id="rId22" Type="http://schemas.openxmlformats.org/officeDocument/2006/relationships/tags" Target="../tags/tag313.xml" /><Relationship Id="rId23" Type="http://schemas.openxmlformats.org/officeDocument/2006/relationships/tags" Target="../tags/tag314.xml" /><Relationship Id="rId24" Type="http://schemas.openxmlformats.org/officeDocument/2006/relationships/tags" Target="../tags/tag315.xml" /><Relationship Id="rId25" Type="http://schemas.openxmlformats.org/officeDocument/2006/relationships/tags" Target="../tags/tag316.xml" /><Relationship Id="rId26" Type="http://schemas.openxmlformats.org/officeDocument/2006/relationships/tags" Target="../tags/tag317.xml" /><Relationship Id="rId27" Type="http://schemas.openxmlformats.org/officeDocument/2006/relationships/tags" Target="../tags/tag318.xml" /><Relationship Id="rId28" Type="http://schemas.openxmlformats.org/officeDocument/2006/relationships/tags" Target="../tags/tag319.xml" /><Relationship Id="rId29" Type="http://schemas.openxmlformats.org/officeDocument/2006/relationships/tags" Target="../tags/tag320.xml" /><Relationship Id="rId3" Type="http://schemas.openxmlformats.org/officeDocument/2006/relationships/tags" Target="../tags/tag295.xml" /><Relationship Id="rId30" Type="http://schemas.openxmlformats.org/officeDocument/2006/relationships/tags" Target="../tags/tag321.xml" /><Relationship Id="rId31" Type="http://schemas.openxmlformats.org/officeDocument/2006/relationships/tags" Target="../tags/tag322.xml" /><Relationship Id="rId32" Type="http://schemas.openxmlformats.org/officeDocument/2006/relationships/tags" Target="../tags/tag323.xml" /><Relationship Id="rId33" Type="http://schemas.openxmlformats.org/officeDocument/2006/relationships/tags" Target="../tags/tag32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image" Target="../media/image10.png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2" Type="http://schemas.openxmlformats.org/officeDocument/2006/relationships/tags" Target="../tags/tag326.xml" /><Relationship Id="rId3" Type="http://schemas.openxmlformats.org/officeDocument/2006/relationships/tags" Target="../tags/tag327.xml" /><Relationship Id="rId4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8.xml" /><Relationship Id="rId2" Type="http://schemas.openxmlformats.org/officeDocument/2006/relationships/tags" Target="../tags/tag329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image" Target="../media/image11.png" /><Relationship Id="rId8" Type="http://schemas.openxmlformats.org/officeDocument/2006/relationships/tags" Target="../tags/tag334.xml" /><Relationship Id="rId9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tags" Target="../tags/tag342.xml" /><Relationship Id="rId9" Type="http://schemas.openxmlformats.org/officeDocument/2006/relationships/tags" Target="../tags/tag343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4.xml" /><Relationship Id="rId2" Type="http://schemas.openxmlformats.org/officeDocument/2006/relationships/slideMaster" Target="../slideMasters/slideMaster2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slideMaster" Target="../slideMasters/slideMaster2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6.xml" /><Relationship Id="rId10" Type="http://schemas.openxmlformats.org/officeDocument/2006/relationships/tags" Target="../tags/tag35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2.jpeg" /><Relationship Id="rId3" Type="http://schemas.openxmlformats.org/officeDocument/2006/relationships/tags" Target="../tags/tag347.xml" /><Relationship Id="rId4" Type="http://schemas.openxmlformats.org/officeDocument/2006/relationships/image" Target="../media/image13.png" /><Relationship Id="rId5" Type="http://schemas.openxmlformats.org/officeDocument/2006/relationships/tags" Target="../tags/tag348.xml" /><Relationship Id="rId6" Type="http://schemas.openxmlformats.org/officeDocument/2006/relationships/tags" Target="../tags/tag349.xml" /><Relationship Id="rId7" Type="http://schemas.openxmlformats.org/officeDocument/2006/relationships/tags" Target="../tags/tag350.xml" /><Relationship Id="rId8" Type="http://schemas.openxmlformats.org/officeDocument/2006/relationships/tags" Target="../tags/tag351.xml" /><Relationship Id="rId9" Type="http://schemas.openxmlformats.org/officeDocument/2006/relationships/tags" Target="../tags/tag352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4.xml" /><Relationship Id="rId2" Type="http://schemas.openxmlformats.org/officeDocument/2006/relationships/tags" Target="../tags/tag355.xml" /><Relationship Id="rId3" Type="http://schemas.openxmlformats.org/officeDocument/2006/relationships/tags" Target="../tags/tag356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slideMaster" Target="../slideMasters/slideMaster2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10" Type="http://schemas.openxmlformats.org/officeDocument/2006/relationships/tags" Target="../tags/tag366.xml" /><Relationship Id="rId11" Type="http://schemas.openxmlformats.org/officeDocument/2006/relationships/tags" Target="../tags/tag367.xml" /><Relationship Id="rId12" Type="http://schemas.openxmlformats.org/officeDocument/2006/relationships/tags" Target="../tags/tag368.xml" /><Relationship Id="rId13" Type="http://schemas.openxmlformats.org/officeDocument/2006/relationships/tags" Target="../tags/tag369.xml" /><Relationship Id="rId14" Type="http://schemas.openxmlformats.org/officeDocument/2006/relationships/tags" Target="../tags/tag370.xml" /><Relationship Id="rId15" Type="http://schemas.openxmlformats.org/officeDocument/2006/relationships/tags" Target="../tags/tag371.xml" /><Relationship Id="rId16" Type="http://schemas.openxmlformats.org/officeDocument/2006/relationships/slideMaster" Target="../slideMasters/slideMaster2.xml" /><Relationship Id="rId2" Type="http://schemas.openxmlformats.org/officeDocument/2006/relationships/image" Target="../media/image12.jpeg" /><Relationship Id="rId3" Type="http://schemas.openxmlformats.org/officeDocument/2006/relationships/tags" Target="../tags/tag360.xml" /><Relationship Id="rId4" Type="http://schemas.openxmlformats.org/officeDocument/2006/relationships/image" Target="../media/image13.png" /><Relationship Id="rId5" Type="http://schemas.openxmlformats.org/officeDocument/2006/relationships/tags" Target="../tags/tag361.xml" /><Relationship Id="rId6" Type="http://schemas.openxmlformats.org/officeDocument/2006/relationships/tags" Target="../tags/tag362.xml" /><Relationship Id="rId7" Type="http://schemas.openxmlformats.org/officeDocument/2006/relationships/tags" Target="../tags/tag363.xml" /><Relationship Id="rId8" Type="http://schemas.openxmlformats.org/officeDocument/2006/relationships/tags" Target="../tags/tag364.xml" /><Relationship Id="rId9" Type="http://schemas.openxmlformats.org/officeDocument/2006/relationships/tags" Target="../tags/tag365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2.xml" /><Relationship Id="rId2" Type="http://schemas.openxmlformats.org/officeDocument/2006/relationships/slideMaster" Target="../slideMasters/slideMaster2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3.xml" /><Relationship Id="rId2" Type="http://schemas.openxmlformats.org/officeDocument/2006/relationships/tags" Target="../tags/tag374.xml" /><Relationship Id="rId3" Type="http://schemas.openxmlformats.org/officeDocument/2006/relationships/tags" Target="../tags/tag375.xml" /><Relationship Id="rId4" Type="http://schemas.openxmlformats.org/officeDocument/2006/relationships/tags" Target="../tags/tag376.xml" /><Relationship Id="rId5" Type="http://schemas.openxmlformats.org/officeDocument/2006/relationships/tags" Target="../tags/tag377.xml" /><Relationship Id="rId6" Type="http://schemas.openxmlformats.org/officeDocument/2006/relationships/slideMaster" Target="../slideMasters/slideMaster2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8.xml" /><Relationship Id="rId2" Type="http://schemas.openxmlformats.org/officeDocument/2006/relationships/tags" Target="../tags/tag379.xml" /><Relationship Id="rId3" Type="http://schemas.openxmlformats.org/officeDocument/2006/relationships/tags" Target="../tags/tag380.xml" /><Relationship Id="rId4" Type="http://schemas.openxmlformats.org/officeDocument/2006/relationships/tags" Target="../tags/tag381.xml" /><Relationship Id="rId5" Type="http://schemas.openxmlformats.org/officeDocument/2006/relationships/tags" Target="../tags/tag382.xml" /><Relationship Id="rId6" Type="http://schemas.openxmlformats.org/officeDocument/2006/relationships/slideMaster" Target="../slideMasters/slideMaster2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3.xml" /><Relationship Id="rId2" Type="http://schemas.openxmlformats.org/officeDocument/2006/relationships/tags" Target="../tags/tag384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tags" Target="../tags/tag387.xml" /><Relationship Id="rId6" Type="http://schemas.openxmlformats.org/officeDocument/2006/relationships/slideMaster" Target="../slideMasters/slideMaster2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8.xml" /><Relationship Id="rId2" Type="http://schemas.openxmlformats.org/officeDocument/2006/relationships/tags" Target="../tags/tag389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slideMaster" Target="../slideMasters/slideMaster2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3.xml" /><Relationship Id="rId2" Type="http://schemas.openxmlformats.org/officeDocument/2006/relationships/tags" Target="../tags/tag394.xml" /><Relationship Id="rId3" Type="http://schemas.openxmlformats.org/officeDocument/2006/relationships/tags" Target="../tags/tag395.xml" /><Relationship Id="rId4" Type="http://schemas.openxmlformats.org/officeDocument/2006/relationships/tags" Target="../tags/tag396.xml" /><Relationship Id="rId5" Type="http://schemas.openxmlformats.org/officeDocument/2006/relationships/tags" Target="../tags/tag397.xml" /><Relationship Id="rId6" Type="http://schemas.openxmlformats.org/officeDocument/2006/relationships/slideMaster" Target="../slideMasters/slideMaster2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8.xml" /><Relationship Id="rId2" Type="http://schemas.openxmlformats.org/officeDocument/2006/relationships/tags" Target="../tags/tag399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tags" Target="../tags/tag402.xml" /><Relationship Id="rId6" Type="http://schemas.openxmlformats.org/officeDocument/2006/relationships/slideMaster" Target="../slideMasters/slideMaster2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3.xml" /><Relationship Id="rId2" Type="http://schemas.openxmlformats.org/officeDocument/2006/relationships/tags" Target="../tags/tag404.xml" /><Relationship Id="rId3" Type="http://schemas.openxmlformats.org/officeDocument/2006/relationships/tags" Target="../tags/tag405.xml" /><Relationship Id="rId4" Type="http://schemas.openxmlformats.org/officeDocument/2006/relationships/tags" Target="../tags/tag406.xml" /><Relationship Id="rId5" Type="http://schemas.openxmlformats.org/officeDocument/2006/relationships/tags" Target="../tags/tag407.xml" /><Relationship Id="rId6" Type="http://schemas.openxmlformats.org/officeDocument/2006/relationships/slideMaster" Target="../slideMasters/slideMaster2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8.xml" /><Relationship Id="rId2" Type="http://schemas.openxmlformats.org/officeDocument/2006/relationships/tags" Target="../tags/tag409.xml" /><Relationship Id="rId3" Type="http://schemas.openxmlformats.org/officeDocument/2006/relationships/tags" Target="../tags/tag410.xml" /><Relationship Id="rId4" Type="http://schemas.openxmlformats.org/officeDocument/2006/relationships/tags" Target="../tags/tag411.xml" /><Relationship Id="rId5" Type="http://schemas.openxmlformats.org/officeDocument/2006/relationships/tags" Target="../tags/tag412.xml" /><Relationship Id="rId6" Type="http://schemas.openxmlformats.org/officeDocument/2006/relationships/slideMaster" Target="../slideMasters/slideMaster2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3.xml" /><Relationship Id="rId2" Type="http://schemas.openxmlformats.org/officeDocument/2006/relationships/tags" Target="../tags/tag414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slideMaster" Target="../slideMasters/slideMaster2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8.xml" /><Relationship Id="rId2" Type="http://schemas.openxmlformats.org/officeDocument/2006/relationships/tags" Target="../tags/tag419.xml" /><Relationship Id="rId3" Type="http://schemas.openxmlformats.org/officeDocument/2006/relationships/tags" Target="../tags/tag420.xml" /><Relationship Id="rId4" Type="http://schemas.openxmlformats.org/officeDocument/2006/relationships/tags" Target="../tags/tag421.xml" /><Relationship Id="rId5" Type="http://schemas.openxmlformats.org/officeDocument/2006/relationships/tags" Target="../tags/tag422.xml" /><Relationship Id="rId6" Type="http://schemas.openxmlformats.org/officeDocument/2006/relationships/slideMaster" Target="../slideMasters/slideMaster2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3.xml" /><Relationship Id="rId2" Type="http://schemas.openxmlformats.org/officeDocument/2006/relationships/tags" Target="../tags/tag424.xml" /><Relationship Id="rId3" Type="http://schemas.openxmlformats.org/officeDocument/2006/relationships/tags" Target="../tags/tag425.xml" /><Relationship Id="rId4" Type="http://schemas.openxmlformats.org/officeDocument/2006/relationships/tags" Target="../tags/tag426.xml" /><Relationship Id="rId5" Type="http://schemas.openxmlformats.org/officeDocument/2006/relationships/tags" Target="../tags/tag427.xml" /><Relationship Id="rId6" Type="http://schemas.openxmlformats.org/officeDocument/2006/relationships/slideMaster" Target="../slideMasters/slideMaster2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8.xml" /><Relationship Id="rId2" Type="http://schemas.openxmlformats.org/officeDocument/2006/relationships/slideMaster" Target="../slideMasters/slideMaster2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9.xml" /><Relationship Id="rId10" Type="http://schemas.openxmlformats.org/officeDocument/2006/relationships/tags" Target="../tags/tag436.xml" /><Relationship Id="rId11" Type="http://schemas.openxmlformats.org/officeDocument/2006/relationships/tags" Target="../tags/tag437.xml" /><Relationship Id="rId12" Type="http://schemas.openxmlformats.org/officeDocument/2006/relationships/tags" Target="../tags/tag438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30.xml" /><Relationship Id="rId4" Type="http://schemas.openxmlformats.org/officeDocument/2006/relationships/image" Target="../media/image8.png" /><Relationship Id="rId5" Type="http://schemas.openxmlformats.org/officeDocument/2006/relationships/tags" Target="../tags/tag431.xml" /><Relationship Id="rId6" Type="http://schemas.openxmlformats.org/officeDocument/2006/relationships/tags" Target="../tags/tag432.xml" /><Relationship Id="rId7" Type="http://schemas.openxmlformats.org/officeDocument/2006/relationships/tags" Target="../tags/tag433.xml" /><Relationship Id="rId8" Type="http://schemas.openxmlformats.org/officeDocument/2006/relationships/tags" Target="../tags/tag434.xml" /><Relationship Id="rId9" Type="http://schemas.openxmlformats.org/officeDocument/2006/relationships/tags" Target="../tags/tag435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9.xml" /><Relationship Id="rId10" Type="http://schemas.openxmlformats.org/officeDocument/2006/relationships/tags" Target="../tags/tag446.xml" /><Relationship Id="rId11" Type="http://schemas.openxmlformats.org/officeDocument/2006/relationships/tags" Target="../tags/tag447.xml" /><Relationship Id="rId12" Type="http://schemas.openxmlformats.org/officeDocument/2006/relationships/tags" Target="../tags/tag448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40.xml" /><Relationship Id="rId4" Type="http://schemas.openxmlformats.org/officeDocument/2006/relationships/tags" Target="../tags/tag441.xml" /><Relationship Id="rId5" Type="http://schemas.openxmlformats.org/officeDocument/2006/relationships/image" Target="../media/image8.png" /><Relationship Id="rId6" Type="http://schemas.openxmlformats.org/officeDocument/2006/relationships/tags" Target="../tags/tag442.xml" /><Relationship Id="rId7" Type="http://schemas.openxmlformats.org/officeDocument/2006/relationships/tags" Target="../tags/tag443.xml" /><Relationship Id="rId8" Type="http://schemas.openxmlformats.org/officeDocument/2006/relationships/tags" Target="../tags/tag444.xml" /><Relationship Id="rId9" Type="http://schemas.openxmlformats.org/officeDocument/2006/relationships/tags" Target="../tags/tag44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F9455FA-E35D-49C9-864C-002A1C480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C50DF1D-7B7E-4B73-86A5-EDFD3A82F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71599FA-D50D-4709-BD49-2C13C0A6E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E135D26-E24E-483E-9EA7-EDFF4C0D0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31E140C9-0B73-495C-859E-6058B4A42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F574A2FC-E71D-4075-86AF-30FD07AFB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87395C88-F8FA-4776-9FF0-BAACCEC49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E17A34D-7A36-4081-8BB6-2859DA6C7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D72BA7D-64F3-42A1-AD8E-E7FF8BBEA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213A420-C5B1-4577-8F23-2BD9A2166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05E8DFF-78AB-4DD8-9E02-3A9D6F1FD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前导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新课导入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求新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lin ang="810000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探索新知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探求新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知识回顾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总结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3EE12">
                    <a:tint val="66000"/>
                    <a:satMod val="160000"/>
                  </a:srgbClr>
                </a:gs>
                <a:gs pos="50000">
                  <a:srgbClr val="F3EE12">
                    <a:tint val="44500"/>
                    <a:satMod val="160000"/>
                  </a:srgbClr>
                </a:gs>
                <a:gs pos="100000">
                  <a:srgbClr val="F3EE12">
                    <a:tint val="23500"/>
                    <a:satMod val="160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知识总结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总结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  <a:solidFill>
            <a:schemeClr val="accent1"/>
          </a:solidFill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小试牛刀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7030A0">
                    <a:tint val="66000"/>
                    <a:satMod val="160000"/>
                  </a:srgbClr>
                </a:gs>
                <a:gs pos="50000">
                  <a:srgbClr val="7030A0">
                    <a:tint val="44500"/>
                    <a:satMod val="160000"/>
                  </a:srgbClr>
                </a:gs>
                <a:gs pos="100000">
                  <a:srgbClr val="7030A0">
                    <a:tint val="23500"/>
                    <a:satMod val="160000"/>
                  </a:srgbClr>
                </a:gs>
              </a:gsLst>
              <a:lin ang="5400000" scaled="1"/>
            </a:gradFill>
            <a:ln>
              <a:solidFill>
                <a:srgbClr val="7030A0"/>
              </a:solidFill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达标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lin ang="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课后作业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847457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3168074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-再见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2"/>
            </p:custDataLst>
          </p:nvPr>
        </p:nvSpPr>
        <p:spPr>
          <a:xfrm>
            <a:off x="3796768" y="1733220"/>
            <a:ext cx="4547896" cy="3410922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椭圆 7"/>
          <p:cNvSpPr/>
          <p:nvPr>
            <p:custDataLst>
              <p:tags r:id="rId3"/>
            </p:custDataLst>
          </p:nvPr>
        </p:nvSpPr>
        <p:spPr>
          <a:xfrm>
            <a:off x="3898928" y="1807420"/>
            <a:ext cx="4324215" cy="3243161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8211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43262"/>
            <a:ext cx="12192000" cy="52588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rot="205449" flipH="1">
            <a:off x="3961505" y="4376067"/>
            <a:ext cx="1247699" cy="98502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/>
          <a:stretch>
            <a:fillRect/>
          </a:stretch>
        </p:blipFill>
        <p:spPr>
          <a:xfrm rot="16995452">
            <a:off x="7107917" y="1649811"/>
            <a:ext cx="1247699" cy="98502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79743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4" name="标题 7"/>
          <p:cNvSpPr txBox="1"/>
          <p:nvPr userDrawn="1">
            <p:custDataLst>
              <p:tags r:id="rId13"/>
            </p:custDataLst>
          </p:nvPr>
        </p:nvSpPr>
        <p:spPr>
          <a:xfrm>
            <a:off x="4007657" y="2912836"/>
            <a:ext cx="4176686" cy="1086088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1800" b="1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buSzTx/>
            </a:pPr>
            <a:r>
              <a:rPr lang="en-US" altLang="zh-CN" sz="5400" b="1" cap="none" spc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reflection blurRad="6350" stA="50000" endA="300" endPos="50000" dist="60007" dir="5400000" sy="-100000" algn="bl" rotWithShape="0"/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Thank you! </a:t>
            </a:r>
            <a:endParaRPr lang="en-US" altLang="zh-CN" sz="5400" b="1" cap="none" spc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reflection blurRad="6350" stA="50000" endA="300" endPos="50000" dist="60007" dir="5400000" sy="-100000" algn="bl" rotWithShape="0"/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-标题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3" name="椭圆 22"/>
          <p:cNvSpPr/>
          <p:nvPr>
            <p:custDataLst>
              <p:tags r:id="rId2"/>
            </p:custDataLst>
          </p:nvPr>
        </p:nvSpPr>
        <p:spPr>
          <a:xfrm>
            <a:off x="3575824" y="1532152"/>
            <a:ext cx="5040351" cy="3780263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4" name="椭圆 23"/>
          <p:cNvSpPr/>
          <p:nvPr>
            <p:custDataLst>
              <p:tags r:id="rId3"/>
            </p:custDataLst>
          </p:nvPr>
        </p:nvSpPr>
        <p:spPr>
          <a:xfrm>
            <a:off x="3699775" y="1625115"/>
            <a:ext cx="4792448" cy="3594336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6358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1394552">
            <a:off x="7589552" y="4295067"/>
            <a:ext cx="1247699" cy="98502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6"/>
          <a:stretch>
            <a:fillRect/>
          </a:stretch>
        </p:blipFill>
        <p:spPr>
          <a:xfrm rot="4996177" flipH="1">
            <a:off x="3704031" y="1159377"/>
            <a:ext cx="1247699" cy="985025"/>
          </a:xfrm>
          <a:prstGeom prst="rect">
            <a:avLst/>
          </a:prstGeom>
        </p:spPr>
      </p:pic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Autofit/>
          </a:bodyPr>
          <a:lstStyle>
            <a:lvl1pPr>
              <a:defRPr sz="100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</a:defRPr>
            </a:lvl1pPr>
          </a:lstStyle>
          <a:p>
            <a:r>
              <a:rPr lang="zh-CN" altLang="en-US">
                <a:latin typeface="楷体" panose="02010609060101010101" pitchFamily="49" charset="-122"/>
              </a:rPr>
              <a:t>学科网出品</a:t>
            </a:r>
            <a:r>
              <a:rPr lang="en-US" altLang="zh-CN">
                <a:latin typeface="楷体" panose="02010609060101010101" pitchFamily="49" charset="-122"/>
              </a:rPr>
              <a:t>·</a:t>
            </a:r>
            <a:r>
              <a:rPr lang="zh-CN" altLang="en-US">
                <a:latin typeface="楷体" panose="02010609060101010101" pitchFamily="49" charset="-122"/>
              </a:rPr>
              <a:t>侵权必究</a:t>
            </a:r>
            <a:endParaRPr lang="zh-CN" altLang="en-US">
              <a:latin typeface="楷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25754"/>
            <a:ext cx="12192000" cy="525889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27" name="组合 26"/>
          <p:cNvGrpSpPr/>
          <p:nvPr userDrawn="1">
            <p:custDataLst>
              <p:tags r:id="rId2"/>
            </p:custDataLst>
          </p:nvPr>
        </p:nvGrpSpPr>
        <p:grpSpPr>
          <a:xfrm>
            <a:off x="4801123" y="1421928"/>
            <a:ext cx="594513" cy="532449"/>
            <a:chOff x="4676940" y="1196511"/>
            <a:chExt cx="594513" cy="532449"/>
          </a:xfrm>
        </p:grpSpPr>
        <p:sp>
          <p:nvSpPr>
            <p:cNvPr id="9" name="椭圆 8"/>
            <p:cNvSpPr/>
            <p:nvPr userDrawn="1">
              <p:custDataLst>
                <p:tags r:id="rId3"/>
              </p:custDataLst>
            </p:nvPr>
          </p:nvSpPr>
          <p:spPr>
            <a:xfrm>
              <a:off x="4676940" y="1196511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0" name="TextBox 2"/>
            <p:cNvSpPr txBox="1"/>
            <p:nvPr userDrawn="1">
              <p:custDataLst>
                <p:tags r:id="rId4"/>
              </p:custDataLst>
            </p:nvPr>
          </p:nvSpPr>
          <p:spPr>
            <a:xfrm>
              <a:off x="4689527" y="1288447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01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4978392" y="1420700"/>
              <a:ext cx="293061" cy="308260"/>
            </a:xfrm>
            <a:prstGeom prst="rect">
              <a:avLst/>
            </a:prstGeom>
          </p:spPr>
        </p:pic>
      </p:grpSp>
      <p:grpSp>
        <p:nvGrpSpPr>
          <p:cNvPr id="26" name="组合 25"/>
          <p:cNvGrpSpPr/>
          <p:nvPr userDrawn="1">
            <p:custDataLst>
              <p:tags r:id="rId7"/>
            </p:custDataLst>
          </p:nvPr>
        </p:nvGrpSpPr>
        <p:grpSpPr>
          <a:xfrm>
            <a:off x="4799856" y="4797152"/>
            <a:ext cx="661011" cy="529916"/>
            <a:chOff x="4675673" y="4571735"/>
            <a:chExt cx="661011" cy="529916"/>
          </a:xfrm>
        </p:grpSpPr>
        <p:sp>
          <p:nvSpPr>
            <p:cNvPr id="13" name="椭圆 12"/>
            <p:cNvSpPr/>
            <p:nvPr userDrawn="1">
              <p:custDataLst>
                <p:tags r:id="rId8"/>
              </p:custDataLst>
            </p:nvPr>
          </p:nvSpPr>
          <p:spPr>
            <a:xfrm>
              <a:off x="4675673" y="457173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" name="TextBox 2"/>
            <p:cNvSpPr txBox="1"/>
            <p:nvPr userDrawn="1">
              <p:custDataLst>
                <p:tags r:id="rId9"/>
              </p:custDataLst>
            </p:nvPr>
          </p:nvSpPr>
          <p:spPr>
            <a:xfrm>
              <a:off x="4689528" y="4659281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03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10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4793391"/>
              <a:ext cx="293061" cy="308260"/>
            </a:xfrm>
            <a:prstGeom prst="rect">
              <a:avLst/>
            </a:prstGeom>
          </p:spPr>
        </p:pic>
      </p:grpSp>
      <p:grpSp>
        <p:nvGrpSpPr>
          <p:cNvPr id="25" name="组合 24"/>
          <p:cNvGrpSpPr/>
          <p:nvPr userDrawn="1">
            <p:custDataLst>
              <p:tags r:id="rId11"/>
            </p:custDataLst>
          </p:nvPr>
        </p:nvGrpSpPr>
        <p:grpSpPr>
          <a:xfrm>
            <a:off x="4799856" y="3073582"/>
            <a:ext cx="661011" cy="500625"/>
            <a:chOff x="4675673" y="2848165"/>
            <a:chExt cx="661011" cy="500625"/>
          </a:xfrm>
        </p:grpSpPr>
        <p:sp>
          <p:nvSpPr>
            <p:cNvPr id="16" name="椭圆 15"/>
            <p:cNvSpPr/>
            <p:nvPr userDrawn="1">
              <p:custDataLst>
                <p:tags r:id="rId12"/>
              </p:custDataLst>
            </p:nvPr>
          </p:nvSpPr>
          <p:spPr>
            <a:xfrm>
              <a:off x="4676940" y="284816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" name="TextBox 2"/>
            <p:cNvSpPr txBox="1"/>
            <p:nvPr userDrawn="1">
              <p:custDataLst>
                <p:tags r:id="rId13"/>
              </p:custDataLst>
            </p:nvPr>
          </p:nvSpPr>
          <p:spPr>
            <a:xfrm>
              <a:off x="4675673" y="2949386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02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8" name="图片 17"/>
            <p:cNvPicPr>
              <a:picLocks noChangeAspect="1"/>
            </p:cNvPicPr>
            <p:nvPr userDrawn="1">
              <p:custDataLst>
                <p:tags r:id="rId14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2979892"/>
              <a:ext cx="293061" cy="308260"/>
            </a:xfrm>
            <a:prstGeom prst="rect">
              <a:avLst/>
            </a:prstGeom>
          </p:spPr>
        </p:pic>
      </p:grpSp>
      <p:grpSp>
        <p:nvGrpSpPr>
          <p:cNvPr id="19" name="组合 18"/>
          <p:cNvGrpSpPr/>
          <p:nvPr userDrawn="1">
            <p:custDataLst>
              <p:tags r:id="rId15"/>
            </p:custDataLst>
          </p:nvPr>
        </p:nvGrpSpPr>
        <p:grpSpPr>
          <a:xfrm>
            <a:off x="430480" y="1771484"/>
            <a:ext cx="4051935" cy="3719573"/>
            <a:chOff x="666337" y="1559190"/>
            <a:chExt cx="4051935" cy="3719573"/>
          </a:xfrm>
        </p:grpSpPr>
        <p:sp>
          <p:nvSpPr>
            <p:cNvPr id="20" name="椭圆 19"/>
            <p:cNvSpPr/>
            <p:nvPr>
              <p:custDataLst>
                <p:tags r:id="rId16"/>
              </p:custDataLst>
            </p:nvPr>
          </p:nvSpPr>
          <p:spPr>
            <a:xfrm>
              <a:off x="1424324" y="2175684"/>
              <a:ext cx="2350975" cy="2350975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21" name="图片 20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rcRect t="17" b="17"/>
            <a:stretch>
              <a:fillRect/>
            </a:stretch>
          </p:blipFill>
          <p:spPr>
            <a:xfrm>
              <a:off x="666337" y="1559190"/>
              <a:ext cx="4051935" cy="3719573"/>
            </a:xfrm>
            <a:prstGeom prst="rect">
              <a:avLst/>
            </a:prstGeom>
          </p:spPr>
        </p:pic>
        <p:sp>
          <p:nvSpPr>
            <p:cNvPr id="22" name="TextBox 2"/>
            <p:cNvSpPr txBox="1"/>
            <p:nvPr>
              <p:custDataLst>
                <p:tags r:id="rId19"/>
              </p:custDataLst>
            </p:nvPr>
          </p:nvSpPr>
          <p:spPr>
            <a:xfrm>
              <a:off x="1359656" y="2962509"/>
              <a:ext cx="2480310" cy="691833"/>
            </a:xfrm>
            <a:prstGeom prst="rect">
              <a:avLst/>
            </a:prstGeom>
            <a:noFill/>
          </p:spPr>
          <p:txBody>
            <a:bodyPr wrap="square" rtlCol="0">
              <a:no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/>
              </a:pPr>
              <a:r>
                <a:rPr lang="zh-CN" altLang="en-US" sz="4000" b="1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学习目标</a:t>
              </a:r>
              <a:endPara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2"/>
            </p:custDataLst>
          </p:nvPr>
        </p:nvGrpSpPr>
        <p:grpSpPr>
          <a:xfrm>
            <a:off x="783174" y="2850403"/>
            <a:ext cx="2715049" cy="707385"/>
            <a:chOff x="487522" y="2290790"/>
            <a:chExt cx="2715049" cy="707385"/>
          </a:xfrm>
        </p:grpSpPr>
        <p:pic>
          <p:nvPicPr>
            <p:cNvPr id="11" name="图片 10" descr="图片1"/>
            <p:cNvPicPr/>
            <p:nvPr>
              <p:custDataLst>
                <p:tags r:id="rId4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487522" y="2290790"/>
              <a:ext cx="2418150" cy="707385"/>
            </a:xfrm>
            <a:prstGeom prst="rect">
              <a:avLst/>
            </a:prstGeom>
          </p:spPr>
        </p:pic>
        <p:sp>
          <p:nvSpPr>
            <p:cNvPr id="12" name="矩形 11"/>
            <p:cNvSpPr/>
            <p:nvPr>
              <p:custDataLst>
                <p:tags r:id="rId5"/>
              </p:custDataLst>
            </p:nvPr>
          </p:nvSpPr>
          <p:spPr>
            <a:xfrm>
              <a:off x="831781" y="2290790"/>
              <a:ext cx="237079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重  点</a:t>
              </a:r>
              <a:endPara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3" name="组合 12"/>
          <p:cNvGrpSpPr/>
          <p:nvPr userDrawn="1">
            <p:custDataLst>
              <p:tags r:id="rId6"/>
            </p:custDataLst>
          </p:nvPr>
        </p:nvGrpSpPr>
        <p:grpSpPr>
          <a:xfrm>
            <a:off x="783174" y="4427852"/>
            <a:ext cx="2425155" cy="707385"/>
            <a:chOff x="313582" y="4034482"/>
            <a:chExt cx="2425155" cy="707385"/>
          </a:xfrm>
        </p:grpSpPr>
        <p:pic>
          <p:nvPicPr>
            <p:cNvPr id="14" name="图片 13" descr="图片1"/>
            <p:cNvPicPr/>
            <p:nvPr>
              <p:custDataLst>
                <p:tags r:id="rId7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313582" y="4034482"/>
              <a:ext cx="2418151" cy="707385"/>
            </a:xfrm>
            <a:prstGeom prst="rect">
              <a:avLst/>
            </a:prstGeom>
          </p:spPr>
        </p:pic>
        <p:sp>
          <p:nvSpPr>
            <p:cNvPr id="15" name="矩形 14"/>
            <p:cNvSpPr/>
            <p:nvPr>
              <p:custDataLst>
                <p:tags r:id="rId8"/>
              </p:custDataLst>
            </p:nvPr>
          </p:nvSpPr>
          <p:spPr>
            <a:xfrm>
              <a:off x="658477" y="4056400"/>
              <a:ext cx="208026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难  点</a:t>
              </a:r>
              <a:endParaRPr lang="en-US" altLang="zh-CN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6" name="组合 15"/>
          <p:cNvGrpSpPr/>
          <p:nvPr userDrawn="1">
            <p:custDataLst>
              <p:tags r:id="rId9"/>
            </p:custDataLst>
          </p:nvPr>
        </p:nvGrpSpPr>
        <p:grpSpPr>
          <a:xfrm rot="16200000" flipV="1">
            <a:off x="3396234" y="2720965"/>
            <a:ext cx="203977" cy="1008554"/>
            <a:chOff x="3018859" y="2491912"/>
            <a:chExt cx="248782" cy="1230089"/>
          </a:xfrm>
        </p:grpSpPr>
        <p:cxnSp>
          <p:nvCxnSpPr>
            <p:cNvPr id="17" name="直接连接符 16"/>
            <p:cNvCxnSpPr/>
            <p:nvPr>
              <p:custDataLst>
                <p:tags r:id="rId10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椭圆 17"/>
            <p:cNvSpPr/>
            <p:nvPr>
              <p:custDataLst>
                <p:tags r:id="rId11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9" name="组合 18"/>
          <p:cNvGrpSpPr/>
          <p:nvPr userDrawn="1">
            <p:custDataLst>
              <p:tags r:id="rId12"/>
            </p:custDataLst>
          </p:nvPr>
        </p:nvGrpSpPr>
        <p:grpSpPr>
          <a:xfrm rot="16200000" flipV="1">
            <a:off x="3396870" y="4300910"/>
            <a:ext cx="203977" cy="1008554"/>
            <a:chOff x="3018859" y="2491912"/>
            <a:chExt cx="248782" cy="1230089"/>
          </a:xfrm>
        </p:grpSpPr>
        <p:cxnSp>
          <p:nvCxnSpPr>
            <p:cNvPr id="20" name="直接连接符 19"/>
            <p:cNvCxnSpPr/>
            <p:nvPr>
              <p:custDataLst>
                <p:tags r:id="rId13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椭圆 20"/>
            <p:cNvSpPr/>
            <p:nvPr>
              <p:custDataLst>
                <p:tags r:id="rId14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22" name="矩形 21"/>
          <p:cNvSpPr/>
          <p:nvPr userDrawn="1">
            <p:custDataLst>
              <p:tags r:id="rId15"/>
            </p:custDataLst>
          </p:nvPr>
        </p:nvSpPr>
        <p:spPr>
          <a:xfrm>
            <a:off x="4039771" y="2682094"/>
            <a:ext cx="5068570" cy="120142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5" name="文本框 24"/>
          <p:cNvSpPr txBox="1"/>
          <p:nvPr userDrawn="1">
            <p:custDataLst>
              <p:tags r:id="rId16"/>
            </p:custDataLst>
          </p:nvPr>
        </p:nvSpPr>
        <p:spPr>
          <a:xfrm>
            <a:off x="5184341" y="900532"/>
            <a:ext cx="2039341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dk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重点 难点</a:t>
            </a:r>
            <a:endParaRPr lang="zh-CN" altLang="en-US" sz="3200" b="1">
              <a:solidFill>
                <a:schemeClr val="dk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6" name="Picture 16" descr="꽃"/>
          <p:cNvPicPr>
            <a:picLocks noChangeAspect="1" noChangeArrowheads="1"/>
          </p:cNvPicPr>
          <p:nvPr userDrawn="1">
            <p:custDataLst>
              <p:tags r:id="rId18"/>
            </p:custDataLst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7" name="直接连接符 26"/>
          <p:cNvCxnSpPr/>
          <p:nvPr userDrawn="1">
            <p:custDataLst>
              <p:tags r:id="rId1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 userDrawn="1">
            <p:custDataLst>
              <p:tags r:id="rId2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28600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>
          <a:xfrm>
            <a:off x="609600" y="1600200"/>
            <a:ext cx="10972800" cy="449580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2D265-AFAD-41A8-927A-DC1A526ED02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DD1A1-6A5A-4F69-B9D2-12F84632CC8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609600" y="274640"/>
            <a:ext cx="10972800" cy="5851525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 fontAlgn="base">
              <a:buFontTx/>
              <a:buNone/>
              <a:defRPr sz="1850" noProof="0">
                <a:solidFill>
                  <a:schemeClr val="tx1"/>
                </a:solidFill>
                <a:latin typeface="楷体" panose="02010609060101010101" pitchFamily="49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 fontAlgn="base">
              <a:buFontTx/>
              <a:buNone/>
              <a:defRPr sz="1850" noProof="0">
                <a:solidFill>
                  <a:schemeClr val="tx1"/>
                </a:solidFill>
                <a:latin typeface="楷体" panose="02010609060101010101" pitchFamily="49" charset="-122"/>
                <a:ea typeface="+mn-ea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sz="1850"/>
            </a:lvl1pPr>
          </a:lstStyle>
          <a:p>
            <a:pPr>
              <a:defRPr/>
            </a:pPr>
            <a:fld id="{8AD718B1-2ADE-48EF-8A85-2635CA282065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9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72C59-2460-4662-B5D0-79001BD1C76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7E9A-0804-4EDC-B911-0E8B61616DF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0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660B79-09A2-4B79-8224-5DBDC6B3B12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7C100-981B-4ABF-B6B7-3BEAAD7DCB5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2_情景导入">
    <p:bg>
      <p:bgPr>
        <a:gradFill rotWithShape="0">
          <a:gsLst>
            <a:gs pos="0">
              <a:srgbClr val="FDFDFD">
                <a:alpha val="100000"/>
              </a:srgbClr>
            </a:gs>
            <a:gs pos="74001">
              <a:srgbClr val="F0F0F0">
                <a:alpha val="100000"/>
              </a:srgbClr>
            </a:gs>
            <a:gs pos="83000">
              <a:srgbClr val="F0F0F0">
                <a:alpha val="10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cxnSp>
        <p:nvCxnSpPr>
          <p:cNvPr id="20482" name="直接连接符 6"/>
          <p:cNvCxnSpPr/>
          <p:nvPr>
            <p:custDataLst>
              <p:tags r:id="rId2"/>
            </p:custDataLst>
          </p:nvPr>
        </p:nvCxnSpPr>
        <p:spPr>
          <a:xfrm>
            <a:off x="0" y="831850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pic>
        <p:nvPicPr>
          <p:cNvPr id="20483" name="图片 8" descr="logo1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096500" y="214313"/>
            <a:ext cx="1583267" cy="4318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0484" name="直接连接符 8"/>
          <p:cNvCxnSpPr/>
          <p:nvPr>
            <p:custDataLst>
              <p:tags r:id="rId5"/>
            </p:custDataLst>
          </p:nvPr>
        </p:nvCxnSpPr>
        <p:spPr>
          <a:xfrm>
            <a:off x="0" y="785813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0485" name="燕尾形箭头 9"/>
          <p:cNvSpPr/>
          <p:nvPr>
            <p:custDataLst>
              <p:tags r:id="rId6"/>
            </p:custDataLst>
          </p:nvPr>
        </p:nvSpPr>
        <p:spPr>
          <a:xfrm>
            <a:off x="190500" y="411163"/>
            <a:ext cx="285751" cy="285750"/>
          </a:xfrm>
          <a:prstGeom prst="notchedRightArrow">
            <a:avLst>
              <a:gd name="adj1" fmla="val 50000"/>
              <a:gd name="adj2" fmla="val 50000"/>
            </a:avLst>
          </a:prstGeom>
          <a:solidFill>
            <a:srgbClr val="2DAAF7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0" hangingPunct="0"/>
            <a:endParaRPr lang="zh-CN" altLang="en-US"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6" name="燕尾形 10"/>
          <p:cNvSpPr/>
          <p:nvPr>
            <p:custDataLst>
              <p:tags r:id="rId7"/>
            </p:custDataLst>
          </p:nvPr>
        </p:nvSpPr>
        <p:spPr>
          <a:xfrm>
            <a:off x="5672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7" name="燕尾形 11"/>
          <p:cNvSpPr/>
          <p:nvPr>
            <p:custDataLst>
              <p:tags r:id="rId8"/>
            </p:custDataLst>
          </p:nvPr>
        </p:nvSpPr>
        <p:spPr>
          <a:xfrm>
            <a:off x="226271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FF000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8" name="燕尾形 12"/>
          <p:cNvSpPr/>
          <p:nvPr>
            <p:custDataLst>
              <p:tags r:id="rId9"/>
            </p:custDataLst>
          </p:nvPr>
        </p:nvSpPr>
        <p:spPr>
          <a:xfrm>
            <a:off x="39454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9" name="燕尾形 13"/>
          <p:cNvSpPr/>
          <p:nvPr>
            <p:custDataLst>
              <p:tags r:id="rId10"/>
            </p:custDataLst>
          </p:nvPr>
        </p:nvSpPr>
        <p:spPr>
          <a:xfrm>
            <a:off x="56218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0" name="文本框 14"/>
          <p:cNvSpPr/>
          <p:nvPr>
            <p:custDataLst>
              <p:tags r:id="rId11"/>
            </p:custDataLst>
          </p:nvPr>
        </p:nvSpPr>
        <p:spPr>
          <a:xfrm>
            <a:off x="5185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情境导入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1" name="文本框 15"/>
          <p:cNvSpPr/>
          <p:nvPr>
            <p:custDataLst>
              <p:tags r:id="rId12"/>
            </p:custDataLst>
          </p:nvPr>
        </p:nvSpPr>
        <p:spPr>
          <a:xfrm>
            <a:off x="2201333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新知探究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2" name="文本框 16"/>
          <p:cNvSpPr/>
          <p:nvPr>
            <p:custDataLst>
              <p:tags r:id="rId13"/>
            </p:custDataLst>
          </p:nvPr>
        </p:nvSpPr>
        <p:spPr>
          <a:xfrm>
            <a:off x="3871384" y="344488"/>
            <a:ext cx="36449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lang="zh-CN" altLang="en-US" sz="1900" b="1">
              <a:solidFill>
                <a:srgbClr val="FFFFFF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3" name="文本框 17"/>
          <p:cNvSpPr/>
          <p:nvPr>
            <p:custDataLst>
              <p:tags r:id="rId14"/>
            </p:custDataLst>
          </p:nvPr>
        </p:nvSpPr>
        <p:spPr>
          <a:xfrm>
            <a:off x="5571067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课堂小结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0494" name="图片 6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" t="3415" r="381" b="1060"/>
          <a:stretch>
            <a:fillRect/>
          </a:stretch>
        </p:blipFill>
        <p:spPr>
          <a:xfrm>
            <a:off x="0" y="192088"/>
            <a:ext cx="12192000" cy="66659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3_情景导入">
    <p:bg>
      <p:bgPr>
        <a:gradFill rotWithShape="0">
          <a:gsLst>
            <a:gs pos="0">
              <a:srgbClr val="FDFDFD">
                <a:alpha val="100000"/>
              </a:srgbClr>
            </a:gs>
            <a:gs pos="74001">
              <a:srgbClr val="F0F0F0">
                <a:alpha val="100000"/>
              </a:srgbClr>
            </a:gs>
            <a:gs pos="83000">
              <a:srgbClr val="F0F0F0">
                <a:alpha val="10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cxnSp>
        <p:nvCxnSpPr>
          <p:cNvPr id="21506" name="直接连接符 6"/>
          <p:cNvCxnSpPr/>
          <p:nvPr>
            <p:custDataLst>
              <p:tags r:id="rId2"/>
            </p:custDataLst>
          </p:nvPr>
        </p:nvCxnSpPr>
        <p:spPr>
          <a:xfrm>
            <a:off x="0" y="831850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pic>
        <p:nvPicPr>
          <p:cNvPr id="21507" name="图片 8" descr="logo1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096500" y="214313"/>
            <a:ext cx="1583267" cy="4318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1508" name="直接连接符 8"/>
          <p:cNvCxnSpPr/>
          <p:nvPr>
            <p:custDataLst>
              <p:tags r:id="rId5"/>
            </p:custDataLst>
          </p:nvPr>
        </p:nvCxnSpPr>
        <p:spPr>
          <a:xfrm>
            <a:off x="0" y="785813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1509" name="燕尾形箭头 9"/>
          <p:cNvSpPr/>
          <p:nvPr>
            <p:custDataLst>
              <p:tags r:id="rId6"/>
            </p:custDataLst>
          </p:nvPr>
        </p:nvSpPr>
        <p:spPr>
          <a:xfrm>
            <a:off x="190500" y="411163"/>
            <a:ext cx="285751" cy="285750"/>
          </a:xfrm>
          <a:prstGeom prst="notchedRightArrow">
            <a:avLst>
              <a:gd name="adj1" fmla="val 50000"/>
              <a:gd name="adj2" fmla="val 50000"/>
            </a:avLst>
          </a:prstGeom>
          <a:solidFill>
            <a:srgbClr val="2DAAF7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0" hangingPunct="0"/>
            <a:endParaRPr lang="zh-CN" altLang="en-US"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0" name="燕尾形 10"/>
          <p:cNvSpPr/>
          <p:nvPr>
            <p:custDataLst>
              <p:tags r:id="rId7"/>
            </p:custDataLst>
          </p:nvPr>
        </p:nvSpPr>
        <p:spPr>
          <a:xfrm>
            <a:off x="5672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1" name="燕尾形 11"/>
          <p:cNvSpPr/>
          <p:nvPr>
            <p:custDataLst>
              <p:tags r:id="rId8"/>
            </p:custDataLst>
          </p:nvPr>
        </p:nvSpPr>
        <p:spPr>
          <a:xfrm>
            <a:off x="226271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2" name="燕尾形 12"/>
          <p:cNvSpPr/>
          <p:nvPr>
            <p:custDataLst>
              <p:tags r:id="rId9"/>
            </p:custDataLst>
          </p:nvPr>
        </p:nvSpPr>
        <p:spPr>
          <a:xfrm>
            <a:off x="39454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FF000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3" name="燕尾形 13"/>
          <p:cNvSpPr/>
          <p:nvPr>
            <p:custDataLst>
              <p:tags r:id="rId10"/>
            </p:custDataLst>
          </p:nvPr>
        </p:nvSpPr>
        <p:spPr>
          <a:xfrm>
            <a:off x="56218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4" name="文本框 14"/>
          <p:cNvSpPr/>
          <p:nvPr>
            <p:custDataLst>
              <p:tags r:id="rId11"/>
            </p:custDataLst>
          </p:nvPr>
        </p:nvSpPr>
        <p:spPr>
          <a:xfrm>
            <a:off x="5185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情境导入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5" name="文本框 15"/>
          <p:cNvSpPr/>
          <p:nvPr>
            <p:custDataLst>
              <p:tags r:id="rId12"/>
            </p:custDataLst>
          </p:nvPr>
        </p:nvSpPr>
        <p:spPr>
          <a:xfrm>
            <a:off x="2201333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新知探究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6" name="文本框 16"/>
          <p:cNvSpPr/>
          <p:nvPr>
            <p:custDataLst>
              <p:tags r:id="rId13"/>
            </p:custDataLst>
          </p:nvPr>
        </p:nvSpPr>
        <p:spPr>
          <a:xfrm>
            <a:off x="3871384" y="344488"/>
            <a:ext cx="36449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7" name="文本框 17"/>
          <p:cNvSpPr/>
          <p:nvPr>
            <p:custDataLst>
              <p:tags r:id="rId14"/>
            </p:custDataLst>
          </p:nvPr>
        </p:nvSpPr>
        <p:spPr>
          <a:xfrm>
            <a:off x="5571067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课堂小结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1518" name="图片 6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" t="3415" r="381" b="1060"/>
          <a:stretch>
            <a:fillRect/>
          </a:stretch>
        </p:blipFill>
        <p:spPr>
          <a:xfrm>
            <a:off x="0" y="192088"/>
            <a:ext cx="12192000" cy="66659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 preserve="1">
  <p:cSld name="标题，文本与两项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197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7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 userDrawn="1">
            <p:custDataLst>
              <p:tags r:id="rId2"/>
            </p:custDataLst>
          </p:nvPr>
        </p:nvGrpSpPr>
        <p:grpSpPr>
          <a:xfrm>
            <a:off x="-1" y="-1"/>
            <a:ext cx="12209931" cy="6858000"/>
            <a:chOff x="-1" y="-1"/>
            <a:chExt cx="12209930" cy="6858000"/>
          </a:xfrm>
        </p:grpSpPr>
        <p:sp>
          <p:nvSpPr>
            <p:cNvPr id="5" name="矩形 4"/>
            <p:cNvSpPr/>
            <p:nvPr userDrawn="1">
              <p:custDataLst>
                <p:tags r:id="rId3"/>
              </p:custDataLst>
            </p:nvPr>
          </p:nvSpPr>
          <p:spPr>
            <a:xfrm>
              <a:off x="0" y="-1"/>
              <a:ext cx="12204700" cy="6858000"/>
            </a:xfrm>
            <a:prstGeom prst="rect">
              <a:avLst/>
            </a:prstGeom>
            <a:solidFill>
              <a:srgbClr val="D4F2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5">
                <a:cs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 userDrawn="1">
              <p:custDataLst>
                <p:tags r:id="rId4"/>
              </p:custDataLst>
            </p:nvPr>
          </p:nvSpPr>
          <p:spPr>
            <a:xfrm>
              <a:off x="0" y="6476999"/>
              <a:ext cx="12206514" cy="381000"/>
            </a:xfrm>
            <a:prstGeom prst="rect">
              <a:avLst/>
            </a:prstGeom>
            <a:solidFill>
              <a:srgbClr val="FCF3B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5">
                <a:cs typeface="楷体" panose="02010609060101010101" pitchFamily="49" charset="-122"/>
              </a:endParaRPr>
            </a:p>
          </p:txBody>
        </p:sp>
        <p:grpSp>
          <p:nvGrpSpPr>
            <p:cNvPr id="7" name="组合 6"/>
            <p:cNvGrpSpPr/>
            <p:nvPr userDrawn="1">
              <p:custDataLst>
                <p:tags r:id="rId5"/>
              </p:custDataLst>
            </p:nvPr>
          </p:nvGrpSpPr>
          <p:grpSpPr>
            <a:xfrm>
              <a:off x="-1" y="0"/>
              <a:ext cx="12201525" cy="342987"/>
              <a:chOff x="0" y="1"/>
              <a:chExt cx="11899968" cy="334510"/>
            </a:xfrm>
          </p:grpSpPr>
          <p:pic>
            <p:nvPicPr>
              <p:cNvPr id="14" name="图片 13"/>
              <p:cNvPicPr>
                <a:picLocks noChangeAspect="1"/>
              </p:cNvPicPr>
              <p:nvPr userDrawn="1"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 userDrawn="1">
                <p:custDataLst>
                  <p:tags r:id="rId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023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6" name="图片 15"/>
              <p:cNvPicPr>
                <a:picLocks noChangeAspect="1"/>
              </p:cNvPicPr>
              <p:nvPr userDrawn="1">
                <p:custDataLst>
                  <p:tags r:id="rId9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8046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7" name="图片 16"/>
              <p:cNvPicPr>
                <a:picLocks noChangeAspect="1"/>
              </p:cNvPicPr>
              <p:nvPr userDrawn="1">
                <p:custDataLst>
                  <p:tags r:id="rId10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62070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8" name="图片 17"/>
              <p:cNvPicPr>
                <a:picLocks noChangeAspect="1"/>
              </p:cNvPicPr>
              <p:nvPr userDrawn="1">
                <p:custDataLst>
                  <p:tags r:id="rId11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16093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9" name="图片 18"/>
              <p:cNvPicPr>
                <a:picLocks noChangeAspect="1"/>
              </p:cNvPicPr>
              <p:nvPr userDrawn="1">
                <p:custDataLst>
                  <p:tags r:id="rId12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70117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0" name="图片 19"/>
              <p:cNvPicPr>
                <a:picLocks noChangeAspect="1"/>
              </p:cNvPicPr>
              <p:nvPr userDrawn="1">
                <p:custDataLst>
                  <p:tags r:id="rId13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4140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1" name="图片 20"/>
              <p:cNvPicPr>
                <a:picLocks noChangeAspect="1"/>
              </p:cNvPicPr>
              <p:nvPr userDrawn="1">
                <p:custDataLst>
                  <p:tags r:id="rId14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78163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2" name="图片 21"/>
              <p:cNvPicPr>
                <a:picLocks noChangeAspect="1"/>
              </p:cNvPicPr>
              <p:nvPr userDrawn="1">
                <p:custDataLst>
                  <p:tags r:id="rId15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32187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3" name="图片 22"/>
              <p:cNvPicPr>
                <a:picLocks noChangeAspect="1"/>
              </p:cNvPicPr>
              <p:nvPr userDrawn="1">
                <p:custDataLst>
                  <p:tags r:id="rId16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86210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4" name="图片 23"/>
              <p:cNvPicPr>
                <a:picLocks noChangeAspect="1"/>
              </p:cNvPicPr>
              <p:nvPr userDrawn="1">
                <p:custDataLst>
                  <p:tags r:id="rId1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0234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5" name="图片 24"/>
              <p:cNvPicPr>
                <a:picLocks noChangeAspect="1"/>
              </p:cNvPicPr>
              <p:nvPr userDrawn="1">
                <p:custDataLst>
                  <p:tags r:id="rId1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94257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6" name="图片 25"/>
              <p:cNvPicPr>
                <a:picLocks noChangeAspect="1"/>
              </p:cNvPicPr>
              <p:nvPr userDrawn="1">
                <p:custDataLst>
                  <p:tags r:id="rId19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48280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7" name="图片 26"/>
              <p:cNvPicPr>
                <a:picLocks noChangeAspect="1"/>
              </p:cNvPicPr>
              <p:nvPr userDrawn="1">
                <p:custDataLst>
                  <p:tags r:id="rId20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02304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8" name="图片 27"/>
              <p:cNvPicPr>
                <a:picLocks noChangeAspect="1"/>
              </p:cNvPicPr>
              <p:nvPr userDrawn="1">
                <p:custDataLst>
                  <p:tags r:id="rId21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56327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9" name="图片 28"/>
              <p:cNvPicPr>
                <a:picLocks noChangeAspect="1"/>
              </p:cNvPicPr>
              <p:nvPr userDrawn="1">
                <p:custDataLst>
                  <p:tags r:id="rId22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10351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0" name="图片 29"/>
              <p:cNvPicPr>
                <a:picLocks noChangeAspect="1"/>
              </p:cNvPicPr>
              <p:nvPr userDrawn="1">
                <p:custDataLst>
                  <p:tags r:id="rId23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64374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1" name="图片 30"/>
              <p:cNvPicPr>
                <a:picLocks noChangeAspect="1"/>
              </p:cNvPicPr>
              <p:nvPr userDrawn="1">
                <p:custDataLst>
                  <p:tags r:id="rId24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18397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2" name="图片 31"/>
              <p:cNvPicPr>
                <a:picLocks noChangeAspect="1"/>
              </p:cNvPicPr>
              <p:nvPr userDrawn="1">
                <p:custDataLst>
                  <p:tags r:id="rId25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72421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3" name="图片 32"/>
              <p:cNvPicPr>
                <a:picLocks noChangeAspect="1"/>
              </p:cNvPicPr>
              <p:nvPr userDrawn="1">
                <p:custDataLst>
                  <p:tags r:id="rId26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26444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4" name="图片 33"/>
              <p:cNvPicPr>
                <a:picLocks noChangeAspect="1"/>
              </p:cNvPicPr>
              <p:nvPr userDrawn="1">
                <p:custDataLst>
                  <p:tags r:id="rId2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80468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5" name="图片 34"/>
              <p:cNvPicPr>
                <a:picLocks noChangeAspect="1"/>
              </p:cNvPicPr>
              <p:nvPr userDrawn="1">
                <p:custDataLst>
                  <p:tags r:id="rId2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1344920" y="1"/>
                <a:ext cx="555048" cy="334510"/>
              </a:xfrm>
              <a:prstGeom prst="rect">
                <a:avLst/>
              </a:prstGeom>
            </p:spPr>
          </p:pic>
        </p:grpSp>
        <p:grpSp>
          <p:nvGrpSpPr>
            <p:cNvPr id="8" name="组合 7"/>
            <p:cNvGrpSpPr/>
            <p:nvPr userDrawn="1">
              <p:custDataLst>
                <p:tags r:id="rId29"/>
              </p:custDataLst>
            </p:nvPr>
          </p:nvGrpSpPr>
          <p:grpSpPr>
            <a:xfrm>
              <a:off x="0" y="6536530"/>
              <a:ext cx="12209929" cy="261937"/>
              <a:chOff x="0" y="6529386"/>
              <a:chExt cx="12903200" cy="261937"/>
            </a:xfrm>
          </p:grpSpPr>
          <p:cxnSp>
            <p:nvCxnSpPr>
              <p:cNvPr id="10" name="直接连接符 9"/>
              <p:cNvCxnSpPr/>
              <p:nvPr userDrawn="1">
                <p:custDataLst>
                  <p:tags r:id="rId30"/>
                </p:custDataLst>
              </p:nvPr>
            </p:nvCxnSpPr>
            <p:spPr>
              <a:xfrm>
                <a:off x="0" y="6529386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 userDrawn="1">
                <p:custDataLst>
                  <p:tags r:id="rId31"/>
                </p:custDataLst>
              </p:nvPr>
            </p:nvCxnSpPr>
            <p:spPr>
              <a:xfrm>
                <a:off x="0" y="6616698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>
                <p:custDataLst>
                  <p:tags r:id="rId32"/>
                </p:custDataLst>
              </p:nvPr>
            </p:nvCxnSpPr>
            <p:spPr>
              <a:xfrm>
                <a:off x="0" y="6704010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 userDrawn="1">
                <p:custDataLst>
                  <p:tags r:id="rId33"/>
                </p:custDataLst>
              </p:nvPr>
            </p:nvCxnSpPr>
            <p:spPr>
              <a:xfrm>
                <a:off x="0" y="6791323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Custom Layou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  <p:custDataLst>
              <p:tags r:id="rId2"/>
            </p:custDataLst>
          </p:nvPr>
        </p:nvSpPr>
        <p:spPr>
          <a:xfrm>
            <a:off x="2381250" y="1352550"/>
            <a:ext cx="1676400" cy="1733550"/>
          </a:xfrm>
          <a:custGeom>
            <a:gdLst>
              <a:gd name="connsiteX0" fmla="*/ 0 w 1676400"/>
              <a:gd name="connsiteY0" fmla="*/ 0 h 1733550"/>
              <a:gd name="connsiteX1" fmla="*/ 1676400 w 1676400"/>
              <a:gd name="connsiteY1" fmla="*/ 0 h 1733550"/>
              <a:gd name="connsiteX2" fmla="*/ 1676400 w 1676400"/>
              <a:gd name="connsiteY2" fmla="*/ 1733550 h 1733550"/>
              <a:gd name="connsiteX3" fmla="*/ 0 w 1676400"/>
              <a:gd name="connsiteY3" fmla="*/ 1733550 h 173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76400" h="1733550">
                <a:moveTo>
                  <a:pt x="0" y="0"/>
                </a:moveTo>
                <a:lnTo>
                  <a:pt x="1676400" y="0"/>
                </a:lnTo>
                <a:lnTo>
                  <a:pt x="1676400" y="1733550"/>
                </a:lnTo>
                <a:lnTo>
                  <a:pt x="0" y="173355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id-ID"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1"/>
            <p:custDataLst>
              <p:tags r:id="rId3"/>
            </p:custDataLst>
          </p:nvPr>
        </p:nvSpPr>
        <p:spPr>
          <a:xfrm>
            <a:off x="2667000" y="3578225"/>
            <a:ext cx="6858000" cy="1663700"/>
          </a:xfrm>
          <a:custGeom>
            <a:gdLst>
              <a:gd name="connsiteX0" fmla="*/ 0 w 6858000"/>
              <a:gd name="connsiteY0" fmla="*/ 0 h 1663700"/>
              <a:gd name="connsiteX1" fmla="*/ 6858000 w 6858000"/>
              <a:gd name="connsiteY1" fmla="*/ 0 h 1663700"/>
              <a:gd name="connsiteX2" fmla="*/ 6858000 w 6858000"/>
              <a:gd name="connsiteY2" fmla="*/ 1663700 h 1663700"/>
              <a:gd name="connsiteX3" fmla="*/ 0 w 6858000"/>
              <a:gd name="connsiteY3" fmla="*/ 1663700 h 1663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58000" h="1663700">
                <a:moveTo>
                  <a:pt x="0" y="0"/>
                </a:moveTo>
                <a:lnTo>
                  <a:pt x="6858000" y="0"/>
                </a:lnTo>
                <a:lnTo>
                  <a:pt x="6858000" y="1663700"/>
                </a:lnTo>
                <a:lnTo>
                  <a:pt x="0" y="16637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id-ID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矩形 2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4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grpSp>
        <p:nvGrpSpPr>
          <p:cNvPr id="3076" name="组合 3"/>
          <p:cNvGrpSpPr/>
          <p:nvPr userDrawn="1">
            <p:custDataLst>
              <p:tags r:id="rId3"/>
            </p:custDataLst>
          </p:nvPr>
        </p:nvGrpSpPr>
        <p:grpSpPr>
          <a:xfrm>
            <a:off x="143933" y="165100"/>
            <a:ext cx="11904133" cy="6561667"/>
            <a:chOff x="407043" y="324891"/>
            <a:chExt cx="11377914" cy="6240848"/>
          </a:xfrm>
        </p:grpSpPr>
        <p:sp>
          <p:nvSpPr>
            <p:cNvPr id="5" name="矩形 4"/>
            <p:cNvSpPr/>
            <p:nvPr>
              <p:custDataLst>
                <p:tags r:id="rId4"/>
              </p:custDataLst>
            </p:nvPr>
          </p:nvSpPr>
          <p:spPr>
            <a:xfrm>
              <a:off x="407043" y="324891"/>
              <a:ext cx="11377914" cy="6240848"/>
            </a:xfrm>
            <a:prstGeom prst="rect">
              <a:avLst/>
            </a:prstGeom>
            <a:solidFill>
              <a:srgbClr val="FFDE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>
              <p:custDataLst>
                <p:tags r:id="rId5"/>
              </p:custDataLst>
            </p:nvPr>
          </p:nvSpPr>
          <p:spPr>
            <a:xfrm>
              <a:off x="498083" y="415485"/>
              <a:ext cx="11195835" cy="5934845"/>
            </a:xfrm>
            <a:prstGeom prst="rect">
              <a:avLst/>
            </a:prstGeom>
            <a:solidFill>
              <a:srgbClr val="F4F9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楷体" panose="02010609060101010101" pitchFamily="49" charset="-122"/>
                </a:rPr>
                <a:t>1</a:t>
              </a: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</p:grp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821267" y="69851"/>
            <a:ext cx="1729317" cy="383117"/>
          </a:xfrm>
          <a:prstGeom prst="rect">
            <a:avLst/>
          </a:prstGeom>
          <a:solidFill>
            <a:srgbClr val="F4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pic>
        <p:nvPicPr>
          <p:cNvPr id="3078" name="图片 7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905" t="35657" r="66428" b="36211"/>
          <a:stretch>
            <a:fillRect/>
          </a:stretch>
        </p:blipFill>
        <p:spPr>
          <a:xfrm>
            <a:off x="819151" y="-505883"/>
            <a:ext cx="1686983" cy="145203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>
  <p:cSld name="标题和四项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  <p:custDataLst>
              <p:tags r:id="rId3"/>
            </p:custDataLst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09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97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页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BLANK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情境导入">
    <p:bg>
      <p:bgPr>
        <a:solidFill>
          <a:srgbClr val="FFCC99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050" name="图片 6" descr="内容页1.jp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738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1" name="Picture 3" descr="D:\LOGO\logo2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367433" y="142875"/>
            <a:ext cx="1524000" cy="3889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圆角矩形 8"/>
          <p:cNvSpPr/>
          <p:nvPr>
            <p:custDataLst>
              <p:tags r:id="rId6"/>
            </p:custDataLst>
          </p:nvPr>
        </p:nvSpPr>
        <p:spPr>
          <a:xfrm>
            <a:off x="241300" y="22225"/>
            <a:ext cx="2711451" cy="571500"/>
          </a:xfrm>
          <a:prstGeom prst="roundRect">
            <a:avLst/>
          </a:prstGeom>
          <a:solidFill>
            <a:schemeClr val="bg1"/>
          </a:solidFill>
          <a:ln w="38100" cmpd="dbl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1" name="副标题 2"/>
          <p:cNvSpPr>
            <a:spLocks noGrp="1"/>
          </p:cNvSpPr>
          <p:nvPr>
            <p:ph type="subTitle" idx="1"/>
            <p:custDataLst>
              <p:tags r:id="rId7"/>
            </p:custDataLst>
          </p:nvPr>
        </p:nvSpPr>
        <p:spPr>
          <a:xfrm>
            <a:off x="215088" y="18448"/>
            <a:ext cx="2762269" cy="57148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/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/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巩固练习">
    <p:bg>
      <p:bgPr>
        <a:solidFill>
          <a:srgbClr val="FFCC99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5122" name="图片 6" descr="内容页1.jp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738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3" name="Picture 3" descr="D:\LOGO\logo2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367433" y="142875"/>
            <a:ext cx="1524000" cy="3889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圆角矩形 8"/>
          <p:cNvSpPr/>
          <p:nvPr>
            <p:custDataLst>
              <p:tags r:id="rId6"/>
            </p:custDataLst>
          </p:nvPr>
        </p:nvSpPr>
        <p:spPr>
          <a:xfrm>
            <a:off x="241300" y="22225"/>
            <a:ext cx="2711451" cy="571500"/>
          </a:xfrm>
          <a:prstGeom prst="roundRect">
            <a:avLst/>
          </a:prstGeom>
          <a:solidFill>
            <a:schemeClr val="bg1"/>
          </a:solidFill>
          <a:ln w="38100" cmpd="dbl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grpSp>
        <p:nvGrpSpPr>
          <p:cNvPr id="5125" name="组合 42"/>
          <p:cNvGrpSpPr/>
          <p:nvPr userDrawn="1">
            <p:custDataLst>
              <p:tags r:id="rId7"/>
            </p:custDataLst>
          </p:nvPr>
        </p:nvGrpSpPr>
        <p:grpSpPr>
          <a:xfrm>
            <a:off x="793751" y="1074738"/>
            <a:ext cx="2063749" cy="752473"/>
            <a:chOff x="3250303" y="1074841"/>
            <a:chExt cx="1548140" cy="752427"/>
          </a:xfrm>
        </p:grpSpPr>
        <p:grpSp>
          <p:nvGrpSpPr>
            <p:cNvPr id="5128" name="组合 41"/>
            <p:cNvGrpSpPr/>
            <p:nvPr>
              <p:custDataLst>
                <p:tags r:id="rId8"/>
              </p:custDataLst>
            </p:nvPr>
          </p:nvGrpSpPr>
          <p:grpSpPr>
            <a:xfrm>
              <a:off x="3250303" y="1322474"/>
              <a:ext cx="1548140" cy="504794"/>
              <a:chOff x="3090037" y="1432116"/>
              <a:chExt cx="1225952" cy="399740"/>
            </a:xfrm>
          </p:grpSpPr>
          <p:sp>
            <p:nvSpPr>
              <p:cNvPr id="13" name="椭圆 38"/>
              <p:cNvSpPr>
                <a:spLocks noChangeArrowheads="1"/>
              </p:cNvSpPr>
              <p:nvPr>
                <p:custDataLst>
                  <p:tags r:id="rId9"/>
                </p:custDataLst>
              </p:nvPr>
            </p:nvSpPr>
            <p:spPr bwMode="auto">
              <a:xfrm>
                <a:off x="3131530" y="1523880"/>
                <a:ext cx="999623" cy="307976"/>
              </a:xfrm>
              <a:prstGeom prst="ellipse">
                <a:avLst/>
              </a:prstGeom>
              <a:gradFill rotWithShape="1">
                <a:gsLst>
                  <a:gs pos="0">
                    <a:srgbClr val="FFAE83"/>
                  </a:gs>
                  <a:gs pos="50000">
                    <a:srgbClr val="FFCCB5"/>
                  </a:gs>
                  <a:gs pos="100000">
                    <a:srgbClr val="FFE5DB"/>
                  </a:gs>
                </a:gsLst>
                <a:lin ang="16200000" scaled="1"/>
              </a:gradFill>
              <a:ln w="9525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1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4" name="矩形 39"/>
              <p:cNvSpPr>
                <a:spLocks noChangeArrowheads="1"/>
              </p:cNvSpPr>
              <p:nvPr>
                <p:custDataLst>
                  <p:tags r:id="rId10"/>
                </p:custDataLst>
              </p:nvPr>
            </p:nvSpPr>
            <p:spPr bwMode="auto">
              <a:xfrm>
                <a:off x="3090037" y="1432116"/>
                <a:ext cx="1225952" cy="364543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1" lang="zh-CN" altLang="en-US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练一练</a:t>
                </a:r>
                <a:endParaRPr kumimoji="1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12" name="KSO_Shape"/>
            <p:cNvSpPr/>
            <p:nvPr>
              <p:custDataLst>
                <p:tags r:id="rId11"/>
              </p:custDataLst>
            </p:nvPr>
          </p:nvSpPr>
          <p:spPr bwMode="auto">
            <a:xfrm rot="20415588">
              <a:off x="3283647" y="1074841"/>
              <a:ext cx="498581" cy="498444"/>
            </a:xfrm>
            <a:custGeom>
              <a:gdLst>
                <a:gd name="T0" fmla="*/ 311438 w 1909763"/>
                <a:gd name="T1" fmla="*/ 1234671 h 1912938"/>
                <a:gd name="T2" fmla="*/ 423998 w 1909763"/>
                <a:gd name="T3" fmla="*/ 1256142 h 1912938"/>
                <a:gd name="T4" fmla="*/ 469528 w 1909763"/>
                <a:gd name="T5" fmla="*/ 1335710 h 1912938"/>
                <a:gd name="T6" fmla="*/ 530235 w 1909763"/>
                <a:gd name="T7" fmla="*/ 1396649 h 1912938"/>
                <a:gd name="T8" fmla="*/ 631728 w 1909763"/>
                <a:gd name="T9" fmla="*/ 1456326 h 1912938"/>
                <a:gd name="T10" fmla="*/ 647854 w 1909763"/>
                <a:gd name="T11" fmla="*/ 1533683 h 1912938"/>
                <a:gd name="T12" fmla="*/ 0 w 1909763"/>
                <a:gd name="T13" fmla="*/ 1905000 h 1912938"/>
                <a:gd name="T14" fmla="*/ 990076 w 1909763"/>
                <a:gd name="T15" fmla="*/ 547002 h 1912938"/>
                <a:gd name="T16" fmla="*/ 1084268 w 1909763"/>
                <a:gd name="T17" fmla="*/ 595709 h 1912938"/>
                <a:gd name="T18" fmla="*/ 1176565 w 1909763"/>
                <a:gd name="T19" fmla="*/ 667504 h 1912938"/>
                <a:gd name="T20" fmla="*/ 1294781 w 1909763"/>
                <a:gd name="T21" fmla="*/ 800657 h 1912938"/>
                <a:gd name="T22" fmla="*/ 1351992 w 1909763"/>
                <a:gd name="T23" fmla="*/ 906610 h 1912938"/>
                <a:gd name="T24" fmla="*/ 1367480 w 1909763"/>
                <a:gd name="T25" fmla="*/ 971447 h 1912938"/>
                <a:gd name="T26" fmla="*/ 741633 w 1909763"/>
                <a:gd name="T27" fmla="*/ 1521772 h 1912938"/>
                <a:gd name="T28" fmla="*/ 719507 w 1909763"/>
                <a:gd name="T29" fmla="*/ 1441437 h 1912938"/>
                <a:gd name="T30" fmla="*/ 689163 w 1909763"/>
                <a:gd name="T31" fmla="*/ 1362684 h 1912938"/>
                <a:gd name="T32" fmla="*/ 605717 w 1909763"/>
                <a:gd name="T33" fmla="*/ 1309233 h 1912938"/>
                <a:gd name="T34" fmla="*/ 554511 w 1909763"/>
                <a:gd name="T35" fmla="*/ 1257047 h 1912938"/>
                <a:gd name="T36" fmla="*/ 495403 w 1909763"/>
                <a:gd name="T37" fmla="*/ 1173233 h 1912938"/>
                <a:gd name="T38" fmla="*/ 414485 w 1909763"/>
                <a:gd name="T39" fmla="*/ 1167223 h 1912938"/>
                <a:gd name="T40" fmla="*/ 334200 w 1909763"/>
                <a:gd name="T41" fmla="*/ 1137810 h 1912938"/>
                <a:gd name="T42" fmla="*/ 1102115 w 1909763"/>
                <a:gd name="T43" fmla="*/ 389221 h 1912938"/>
                <a:gd name="T44" fmla="*/ 1182317 w 1909763"/>
                <a:gd name="T45" fmla="*/ 412935 h 1912938"/>
                <a:gd name="T46" fmla="*/ 1278052 w 1909763"/>
                <a:gd name="T47" fmla="*/ 467951 h 1912938"/>
                <a:gd name="T48" fmla="*/ 1390271 w 1909763"/>
                <a:gd name="T49" fmla="*/ 569762 h 1912938"/>
                <a:gd name="T50" fmla="*/ 1465401 w 1909763"/>
                <a:gd name="T51" fmla="*/ 674102 h 1912938"/>
                <a:gd name="T52" fmla="*/ 1496150 w 1909763"/>
                <a:gd name="T53" fmla="*/ 753148 h 1912938"/>
                <a:gd name="T54" fmla="*/ 1438773 w 1909763"/>
                <a:gd name="T55" fmla="*/ 874245 h 1912938"/>
                <a:gd name="T56" fmla="*/ 1394075 w 1909763"/>
                <a:gd name="T57" fmla="*/ 754728 h 1912938"/>
                <a:gd name="T58" fmla="*/ 1286611 w 1909763"/>
                <a:gd name="T59" fmla="*/ 617822 h 1912938"/>
                <a:gd name="T60" fmla="*/ 1182317 w 1909763"/>
                <a:gd name="T61" fmla="*/ 530239 h 1912938"/>
                <a:gd name="T62" fmla="*/ 1095458 w 1909763"/>
                <a:gd name="T63" fmla="*/ 479966 h 1912938"/>
                <a:gd name="T64" fmla="*/ 1079925 w 1909763"/>
                <a:gd name="T65" fmla="*/ 387324 h 1912938"/>
                <a:gd name="T66" fmla="*/ 1274840 w 1909763"/>
                <a:gd name="T67" fmla="*/ 248813 h 1912938"/>
                <a:gd name="T68" fmla="*/ 1361157 w 1909763"/>
                <a:gd name="T69" fmla="*/ 287000 h 1912938"/>
                <a:gd name="T70" fmla="*/ 1471820 w 1909763"/>
                <a:gd name="T71" fmla="*/ 367792 h 1912938"/>
                <a:gd name="T72" fmla="*/ 1577108 w 1909763"/>
                <a:gd name="T73" fmla="*/ 484246 h 1912938"/>
                <a:gd name="T74" fmla="*/ 1629910 w 1909763"/>
                <a:gd name="T75" fmla="*/ 580818 h 1912938"/>
                <a:gd name="T76" fmla="*/ 1646668 w 1909763"/>
                <a:gd name="T77" fmla="*/ 647723 h 1912938"/>
                <a:gd name="T78" fmla="*/ 1571733 w 1909763"/>
                <a:gd name="T79" fmla="*/ 701374 h 1912938"/>
                <a:gd name="T80" fmla="*/ 1500908 w 1909763"/>
                <a:gd name="T81" fmla="*/ 566932 h 1912938"/>
                <a:gd name="T82" fmla="*/ 1381077 w 1909763"/>
                <a:gd name="T83" fmla="*/ 437539 h 1912938"/>
                <a:gd name="T84" fmla="*/ 1277685 w 1909763"/>
                <a:gd name="T85" fmla="*/ 362111 h 1912938"/>
                <a:gd name="T86" fmla="*/ 1174610 w 1909763"/>
                <a:gd name="T87" fmla="*/ 313195 h 1912938"/>
                <a:gd name="T88" fmla="*/ 1571880 w 1909763"/>
                <a:gd name="T89" fmla="*/ 0 h 1912938"/>
                <a:gd name="T90" fmla="*/ 1674374 w 1909763"/>
                <a:gd name="T91" fmla="*/ 27868 h 1912938"/>
                <a:gd name="T92" fmla="*/ 1797116 w 1909763"/>
                <a:gd name="T93" fmla="*/ 110838 h 1912938"/>
                <a:gd name="T94" fmla="*/ 1880946 w 1909763"/>
                <a:gd name="T95" fmla="*/ 216927 h 1912938"/>
                <a:gd name="T96" fmla="*/ 1901825 w 1909763"/>
                <a:gd name="T97" fmla="*/ 315415 h 1912938"/>
                <a:gd name="T98" fmla="*/ 1879681 w 1909763"/>
                <a:gd name="T99" fmla="*/ 399018 h 1912938"/>
                <a:gd name="T100" fmla="*/ 1834128 w 1909763"/>
                <a:gd name="T101" fmla="*/ 461405 h 1912938"/>
                <a:gd name="T102" fmla="*/ 1716764 w 1909763"/>
                <a:gd name="T103" fmla="*/ 551026 h 1912938"/>
                <a:gd name="T104" fmla="*/ 1686079 w 1909763"/>
                <a:gd name="T105" fmla="*/ 466156 h 1912938"/>
                <a:gd name="T106" fmla="*/ 1635148 w 1909763"/>
                <a:gd name="T107" fmla="*/ 386034 h 1912938"/>
                <a:gd name="T108" fmla="*/ 1552899 w 1909763"/>
                <a:gd name="T109" fmla="*/ 297997 h 1912938"/>
                <a:gd name="T110" fmla="*/ 1465272 w 1909763"/>
                <a:gd name="T111" fmla="*/ 231811 h 1912938"/>
                <a:gd name="T112" fmla="*/ 1387135 w 1909763"/>
                <a:gd name="T113" fmla="*/ 193176 h 1912938"/>
                <a:gd name="T114" fmla="*/ 1324816 w 1909763"/>
                <a:gd name="T115" fmla="*/ 138389 h 1912938"/>
                <a:gd name="T116" fmla="*/ 1449455 w 1909763"/>
                <a:gd name="T117" fmla="*/ 33885 h 1912938"/>
                <a:gd name="T118" fmla="*/ 1518102 w 1909763"/>
                <a:gd name="T119" fmla="*/ 4750 h 1912938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</a:gdLst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0" t="0" r="r" b="b"/>
              <a:pathLst>
                <a:path w="1909763" h="1912938">
                  <a:moveTo>
                    <a:pt x="275590" y="1223963"/>
                  </a:moveTo>
                  <a:lnTo>
                    <a:pt x="276860" y="1225231"/>
                  </a:lnTo>
                  <a:lnTo>
                    <a:pt x="281623" y="1228085"/>
                  </a:lnTo>
                  <a:lnTo>
                    <a:pt x="285433" y="1229987"/>
                  </a:lnTo>
                  <a:lnTo>
                    <a:pt x="290513" y="1232207"/>
                  </a:lnTo>
                  <a:lnTo>
                    <a:pt x="296545" y="1235060"/>
                  </a:lnTo>
                  <a:lnTo>
                    <a:pt x="304165" y="1237280"/>
                  </a:lnTo>
                  <a:lnTo>
                    <a:pt x="312738" y="1239816"/>
                  </a:lnTo>
                  <a:lnTo>
                    <a:pt x="323215" y="1242036"/>
                  </a:lnTo>
                  <a:lnTo>
                    <a:pt x="335280" y="1244255"/>
                  </a:lnTo>
                  <a:lnTo>
                    <a:pt x="348933" y="1246157"/>
                  </a:lnTo>
                  <a:lnTo>
                    <a:pt x="364173" y="1248060"/>
                  </a:lnTo>
                  <a:lnTo>
                    <a:pt x="381318" y="1249328"/>
                  </a:lnTo>
                  <a:lnTo>
                    <a:pt x="400368" y="1249962"/>
                  </a:lnTo>
                  <a:lnTo>
                    <a:pt x="421958" y="1250279"/>
                  </a:lnTo>
                  <a:lnTo>
                    <a:pt x="425768" y="1261376"/>
                  </a:lnTo>
                  <a:lnTo>
                    <a:pt x="430213" y="1272474"/>
                  </a:lnTo>
                  <a:lnTo>
                    <a:pt x="434658" y="1282937"/>
                  </a:lnTo>
                  <a:lnTo>
                    <a:pt x="440055" y="1293083"/>
                  </a:lnTo>
                  <a:lnTo>
                    <a:pt x="445453" y="1303229"/>
                  </a:lnTo>
                  <a:lnTo>
                    <a:pt x="451485" y="1313375"/>
                  </a:lnTo>
                  <a:lnTo>
                    <a:pt x="457835" y="1322886"/>
                  </a:lnTo>
                  <a:lnTo>
                    <a:pt x="464185" y="1332081"/>
                  </a:lnTo>
                  <a:lnTo>
                    <a:pt x="471488" y="1341276"/>
                  </a:lnTo>
                  <a:lnTo>
                    <a:pt x="478473" y="1349837"/>
                  </a:lnTo>
                  <a:lnTo>
                    <a:pt x="485775" y="1358080"/>
                  </a:lnTo>
                  <a:lnTo>
                    <a:pt x="493395" y="1366324"/>
                  </a:lnTo>
                  <a:lnTo>
                    <a:pt x="500698" y="1374250"/>
                  </a:lnTo>
                  <a:lnTo>
                    <a:pt x="508635" y="1381860"/>
                  </a:lnTo>
                  <a:lnTo>
                    <a:pt x="516573" y="1388835"/>
                  </a:lnTo>
                  <a:lnTo>
                    <a:pt x="524510" y="1395493"/>
                  </a:lnTo>
                  <a:lnTo>
                    <a:pt x="532448" y="1402469"/>
                  </a:lnTo>
                  <a:lnTo>
                    <a:pt x="540385" y="1408810"/>
                  </a:lnTo>
                  <a:lnTo>
                    <a:pt x="555943" y="1420541"/>
                  </a:lnTo>
                  <a:lnTo>
                    <a:pt x="571500" y="1430687"/>
                  </a:lnTo>
                  <a:lnTo>
                    <a:pt x="586105" y="1439565"/>
                  </a:lnTo>
                  <a:lnTo>
                    <a:pt x="600075" y="1447492"/>
                  </a:lnTo>
                  <a:lnTo>
                    <a:pt x="612775" y="1453833"/>
                  </a:lnTo>
                  <a:lnTo>
                    <a:pt x="624523" y="1458589"/>
                  </a:lnTo>
                  <a:lnTo>
                    <a:pt x="634365" y="1462394"/>
                  </a:lnTo>
                  <a:lnTo>
                    <a:pt x="634365" y="1467784"/>
                  </a:lnTo>
                  <a:lnTo>
                    <a:pt x="634683" y="1473808"/>
                  </a:lnTo>
                  <a:lnTo>
                    <a:pt x="635318" y="1479832"/>
                  </a:lnTo>
                  <a:lnTo>
                    <a:pt x="636270" y="1486173"/>
                  </a:lnTo>
                  <a:lnTo>
                    <a:pt x="638810" y="1499173"/>
                  </a:lnTo>
                  <a:lnTo>
                    <a:pt x="641668" y="1512489"/>
                  </a:lnTo>
                  <a:lnTo>
                    <a:pt x="645795" y="1526440"/>
                  </a:lnTo>
                  <a:lnTo>
                    <a:pt x="650558" y="1540074"/>
                  </a:lnTo>
                  <a:lnTo>
                    <a:pt x="655321" y="1553707"/>
                  </a:lnTo>
                  <a:lnTo>
                    <a:pt x="660083" y="1566707"/>
                  </a:lnTo>
                  <a:lnTo>
                    <a:pt x="665481" y="1579389"/>
                  </a:lnTo>
                  <a:lnTo>
                    <a:pt x="670243" y="1590803"/>
                  </a:lnTo>
                  <a:lnTo>
                    <a:pt x="679133" y="1610144"/>
                  </a:lnTo>
                  <a:lnTo>
                    <a:pt x="685165" y="1623144"/>
                  </a:lnTo>
                  <a:lnTo>
                    <a:pt x="687388" y="1627900"/>
                  </a:lnTo>
                  <a:lnTo>
                    <a:pt x="0" y="1912938"/>
                  </a:lnTo>
                  <a:lnTo>
                    <a:pt x="275590" y="1223963"/>
                  </a:lnTo>
                  <a:close/>
                  <a:moveTo>
                    <a:pt x="923427" y="530225"/>
                  </a:moveTo>
                  <a:lnTo>
                    <a:pt x="931362" y="531813"/>
                  </a:lnTo>
                  <a:lnTo>
                    <a:pt x="941201" y="533401"/>
                  </a:lnTo>
                  <a:lnTo>
                    <a:pt x="951993" y="536259"/>
                  </a:lnTo>
                  <a:lnTo>
                    <a:pt x="965007" y="539435"/>
                  </a:lnTo>
                  <a:lnTo>
                    <a:pt x="978972" y="544199"/>
                  </a:lnTo>
                  <a:lnTo>
                    <a:pt x="994208" y="549281"/>
                  </a:lnTo>
                  <a:lnTo>
                    <a:pt x="1010713" y="555950"/>
                  </a:lnTo>
                  <a:lnTo>
                    <a:pt x="1028805" y="564526"/>
                  </a:lnTo>
                  <a:lnTo>
                    <a:pt x="1038327" y="568972"/>
                  </a:lnTo>
                  <a:lnTo>
                    <a:pt x="1047849" y="574053"/>
                  </a:lnTo>
                  <a:lnTo>
                    <a:pt x="1057689" y="579453"/>
                  </a:lnTo>
                  <a:lnTo>
                    <a:pt x="1067845" y="585487"/>
                  </a:lnTo>
                  <a:lnTo>
                    <a:pt x="1078320" y="591521"/>
                  </a:lnTo>
                  <a:lnTo>
                    <a:pt x="1088794" y="598191"/>
                  </a:lnTo>
                  <a:lnTo>
                    <a:pt x="1099903" y="605495"/>
                  </a:lnTo>
                  <a:lnTo>
                    <a:pt x="1111012" y="613118"/>
                  </a:lnTo>
                  <a:lnTo>
                    <a:pt x="1122439" y="621058"/>
                  </a:lnTo>
                  <a:lnTo>
                    <a:pt x="1133548" y="630268"/>
                  </a:lnTo>
                  <a:lnTo>
                    <a:pt x="1145609" y="639161"/>
                  </a:lnTo>
                  <a:lnTo>
                    <a:pt x="1157353" y="649006"/>
                  </a:lnTo>
                  <a:lnTo>
                    <a:pt x="1169415" y="659487"/>
                  </a:lnTo>
                  <a:lnTo>
                    <a:pt x="1181476" y="670285"/>
                  </a:lnTo>
                  <a:lnTo>
                    <a:pt x="1193855" y="681719"/>
                  </a:lnTo>
                  <a:lnTo>
                    <a:pt x="1206234" y="693787"/>
                  </a:lnTo>
                  <a:lnTo>
                    <a:pt x="1224326" y="712208"/>
                  </a:lnTo>
                  <a:lnTo>
                    <a:pt x="1241148" y="730311"/>
                  </a:lnTo>
                  <a:lnTo>
                    <a:pt x="1257336" y="748731"/>
                  </a:lnTo>
                  <a:lnTo>
                    <a:pt x="1272888" y="767152"/>
                  </a:lnTo>
                  <a:lnTo>
                    <a:pt x="1287172" y="785573"/>
                  </a:lnTo>
                  <a:lnTo>
                    <a:pt x="1300185" y="803993"/>
                  </a:lnTo>
                  <a:lnTo>
                    <a:pt x="1312246" y="822096"/>
                  </a:lnTo>
                  <a:lnTo>
                    <a:pt x="1323356" y="840199"/>
                  </a:lnTo>
                  <a:lnTo>
                    <a:pt x="1333513" y="857984"/>
                  </a:lnTo>
                  <a:lnTo>
                    <a:pt x="1343035" y="875770"/>
                  </a:lnTo>
                  <a:lnTo>
                    <a:pt x="1346843" y="884345"/>
                  </a:lnTo>
                  <a:lnTo>
                    <a:pt x="1350970" y="892920"/>
                  </a:lnTo>
                  <a:lnTo>
                    <a:pt x="1354461" y="901813"/>
                  </a:lnTo>
                  <a:lnTo>
                    <a:pt x="1357635" y="910388"/>
                  </a:lnTo>
                  <a:lnTo>
                    <a:pt x="1360809" y="918963"/>
                  </a:lnTo>
                  <a:lnTo>
                    <a:pt x="1363349" y="927220"/>
                  </a:lnTo>
                  <a:lnTo>
                    <a:pt x="1365570" y="935478"/>
                  </a:lnTo>
                  <a:lnTo>
                    <a:pt x="1367792" y="943735"/>
                  </a:lnTo>
                  <a:lnTo>
                    <a:pt x="1369697" y="951675"/>
                  </a:lnTo>
                  <a:lnTo>
                    <a:pt x="1370966" y="959933"/>
                  </a:lnTo>
                  <a:lnTo>
                    <a:pt x="1372236" y="967873"/>
                  </a:lnTo>
                  <a:lnTo>
                    <a:pt x="1373188" y="975495"/>
                  </a:lnTo>
                  <a:lnTo>
                    <a:pt x="774247" y="1579563"/>
                  </a:lnTo>
                  <a:lnTo>
                    <a:pt x="771708" y="1576387"/>
                  </a:lnTo>
                  <a:lnTo>
                    <a:pt x="768851" y="1572258"/>
                  </a:lnTo>
                  <a:lnTo>
                    <a:pt x="765042" y="1566542"/>
                  </a:lnTo>
                  <a:lnTo>
                    <a:pt x="760281" y="1559237"/>
                  </a:lnTo>
                  <a:lnTo>
                    <a:pt x="755520" y="1550344"/>
                  </a:lnTo>
                  <a:lnTo>
                    <a:pt x="749807" y="1540181"/>
                  </a:lnTo>
                  <a:lnTo>
                    <a:pt x="744728" y="1528113"/>
                  </a:lnTo>
                  <a:lnTo>
                    <a:pt x="739333" y="1515091"/>
                  </a:lnTo>
                  <a:lnTo>
                    <a:pt x="734254" y="1500164"/>
                  </a:lnTo>
                  <a:lnTo>
                    <a:pt x="731715" y="1492224"/>
                  </a:lnTo>
                  <a:lnTo>
                    <a:pt x="729493" y="1483967"/>
                  </a:lnTo>
                  <a:lnTo>
                    <a:pt x="727271" y="1475392"/>
                  </a:lnTo>
                  <a:lnTo>
                    <a:pt x="725367" y="1466181"/>
                  </a:lnTo>
                  <a:lnTo>
                    <a:pt x="724097" y="1457289"/>
                  </a:lnTo>
                  <a:lnTo>
                    <a:pt x="722510" y="1447443"/>
                  </a:lnTo>
                  <a:lnTo>
                    <a:pt x="721241" y="1437280"/>
                  </a:lnTo>
                  <a:lnTo>
                    <a:pt x="720288" y="1427117"/>
                  </a:lnTo>
                  <a:lnTo>
                    <a:pt x="719336" y="1416319"/>
                  </a:lnTo>
                  <a:lnTo>
                    <a:pt x="719336" y="1405203"/>
                  </a:lnTo>
                  <a:lnTo>
                    <a:pt x="719336" y="1394087"/>
                  </a:lnTo>
                  <a:lnTo>
                    <a:pt x="719971" y="1382018"/>
                  </a:lnTo>
                  <a:lnTo>
                    <a:pt x="705688" y="1375349"/>
                  </a:lnTo>
                  <a:lnTo>
                    <a:pt x="692039" y="1368362"/>
                  </a:lnTo>
                  <a:lnTo>
                    <a:pt x="679343" y="1361692"/>
                  </a:lnTo>
                  <a:lnTo>
                    <a:pt x="667282" y="1355023"/>
                  </a:lnTo>
                  <a:lnTo>
                    <a:pt x="655855" y="1348035"/>
                  </a:lnTo>
                  <a:lnTo>
                    <a:pt x="645381" y="1341366"/>
                  </a:lnTo>
                  <a:lnTo>
                    <a:pt x="635224" y="1334696"/>
                  </a:lnTo>
                  <a:lnTo>
                    <a:pt x="625385" y="1327709"/>
                  </a:lnTo>
                  <a:lnTo>
                    <a:pt x="616497" y="1321357"/>
                  </a:lnTo>
                  <a:lnTo>
                    <a:pt x="608245" y="1314688"/>
                  </a:lnTo>
                  <a:lnTo>
                    <a:pt x="599992" y="1308018"/>
                  </a:lnTo>
                  <a:lnTo>
                    <a:pt x="592692" y="1301349"/>
                  </a:lnTo>
                  <a:lnTo>
                    <a:pt x="585709" y="1294679"/>
                  </a:lnTo>
                  <a:lnTo>
                    <a:pt x="579361" y="1288327"/>
                  </a:lnTo>
                  <a:lnTo>
                    <a:pt x="573013" y="1281975"/>
                  </a:lnTo>
                  <a:lnTo>
                    <a:pt x="567300" y="1275306"/>
                  </a:lnTo>
                  <a:lnTo>
                    <a:pt x="561904" y="1268636"/>
                  </a:lnTo>
                  <a:lnTo>
                    <a:pt x="556825" y="1262285"/>
                  </a:lnTo>
                  <a:lnTo>
                    <a:pt x="552064" y="1255933"/>
                  </a:lnTo>
                  <a:lnTo>
                    <a:pt x="547621" y="1249898"/>
                  </a:lnTo>
                  <a:lnTo>
                    <a:pt x="539686" y="1237194"/>
                  </a:lnTo>
                  <a:lnTo>
                    <a:pt x="532703" y="1224808"/>
                  </a:lnTo>
                  <a:lnTo>
                    <a:pt x="526355" y="1212739"/>
                  </a:lnTo>
                  <a:lnTo>
                    <a:pt x="520641" y="1200988"/>
                  </a:lnTo>
                  <a:lnTo>
                    <a:pt x="509850" y="1177804"/>
                  </a:lnTo>
                  <a:lnTo>
                    <a:pt x="497471" y="1178122"/>
                  </a:lnTo>
                  <a:lnTo>
                    <a:pt x="485727" y="1178122"/>
                  </a:lnTo>
                  <a:lnTo>
                    <a:pt x="474300" y="1178122"/>
                  </a:lnTo>
                  <a:lnTo>
                    <a:pt x="463509" y="1177804"/>
                  </a:lnTo>
                  <a:lnTo>
                    <a:pt x="453352" y="1177169"/>
                  </a:lnTo>
                  <a:lnTo>
                    <a:pt x="443512" y="1175898"/>
                  </a:lnTo>
                  <a:lnTo>
                    <a:pt x="433673" y="1174628"/>
                  </a:lnTo>
                  <a:lnTo>
                    <a:pt x="424785" y="1173675"/>
                  </a:lnTo>
                  <a:lnTo>
                    <a:pt x="416215" y="1172087"/>
                  </a:lnTo>
                  <a:lnTo>
                    <a:pt x="408280" y="1170182"/>
                  </a:lnTo>
                  <a:lnTo>
                    <a:pt x="393045" y="1167006"/>
                  </a:lnTo>
                  <a:lnTo>
                    <a:pt x="379714" y="1162877"/>
                  </a:lnTo>
                  <a:lnTo>
                    <a:pt x="367653" y="1158431"/>
                  </a:lnTo>
                  <a:lnTo>
                    <a:pt x="357496" y="1153984"/>
                  </a:lnTo>
                  <a:lnTo>
                    <a:pt x="348926" y="1149855"/>
                  </a:lnTo>
                  <a:lnTo>
                    <a:pt x="341308" y="1146044"/>
                  </a:lnTo>
                  <a:lnTo>
                    <a:pt x="335595" y="1142551"/>
                  </a:lnTo>
                  <a:lnTo>
                    <a:pt x="331151" y="1139375"/>
                  </a:lnTo>
                  <a:lnTo>
                    <a:pt x="327660" y="1137152"/>
                  </a:lnTo>
                  <a:lnTo>
                    <a:pt x="325438" y="1134928"/>
                  </a:lnTo>
                  <a:lnTo>
                    <a:pt x="923427" y="530225"/>
                  </a:lnTo>
                  <a:close/>
                  <a:moveTo>
                    <a:pt x="1084432" y="388938"/>
                  </a:moveTo>
                  <a:lnTo>
                    <a:pt x="1089844" y="389573"/>
                  </a:lnTo>
                  <a:lnTo>
                    <a:pt x="1097165" y="389891"/>
                  </a:lnTo>
                  <a:lnTo>
                    <a:pt x="1106715" y="390843"/>
                  </a:lnTo>
                  <a:lnTo>
                    <a:pt x="1118175" y="392748"/>
                  </a:lnTo>
                  <a:lnTo>
                    <a:pt x="1132499" y="396241"/>
                  </a:lnTo>
                  <a:lnTo>
                    <a:pt x="1140458" y="398146"/>
                  </a:lnTo>
                  <a:lnTo>
                    <a:pt x="1148734" y="400686"/>
                  </a:lnTo>
                  <a:lnTo>
                    <a:pt x="1157329" y="403226"/>
                  </a:lnTo>
                  <a:lnTo>
                    <a:pt x="1166879" y="406718"/>
                  </a:lnTo>
                  <a:lnTo>
                    <a:pt x="1176747" y="410528"/>
                  </a:lnTo>
                  <a:lnTo>
                    <a:pt x="1187252" y="414656"/>
                  </a:lnTo>
                  <a:lnTo>
                    <a:pt x="1197756" y="419418"/>
                  </a:lnTo>
                  <a:lnTo>
                    <a:pt x="1208579" y="424816"/>
                  </a:lnTo>
                  <a:lnTo>
                    <a:pt x="1220358" y="430848"/>
                  </a:lnTo>
                  <a:lnTo>
                    <a:pt x="1232136" y="437198"/>
                  </a:lnTo>
                  <a:lnTo>
                    <a:pt x="1244550" y="444183"/>
                  </a:lnTo>
                  <a:lnTo>
                    <a:pt x="1256965" y="452121"/>
                  </a:lnTo>
                  <a:lnTo>
                    <a:pt x="1270017" y="460376"/>
                  </a:lnTo>
                  <a:lnTo>
                    <a:pt x="1283386" y="469901"/>
                  </a:lnTo>
                  <a:lnTo>
                    <a:pt x="1296438" y="480061"/>
                  </a:lnTo>
                  <a:lnTo>
                    <a:pt x="1310444" y="490856"/>
                  </a:lnTo>
                  <a:lnTo>
                    <a:pt x="1324450" y="502286"/>
                  </a:lnTo>
                  <a:lnTo>
                    <a:pt x="1338775" y="514986"/>
                  </a:lnTo>
                  <a:lnTo>
                    <a:pt x="1353100" y="528003"/>
                  </a:lnTo>
                  <a:lnTo>
                    <a:pt x="1367743" y="542291"/>
                  </a:lnTo>
                  <a:lnTo>
                    <a:pt x="1382386" y="557531"/>
                  </a:lnTo>
                  <a:lnTo>
                    <a:pt x="1396074" y="572136"/>
                  </a:lnTo>
                  <a:lnTo>
                    <a:pt x="1408489" y="586423"/>
                  </a:lnTo>
                  <a:lnTo>
                    <a:pt x="1420267" y="600393"/>
                  </a:lnTo>
                  <a:lnTo>
                    <a:pt x="1430772" y="613728"/>
                  </a:lnTo>
                  <a:lnTo>
                    <a:pt x="1440640" y="627381"/>
                  </a:lnTo>
                  <a:lnTo>
                    <a:pt x="1449235" y="640081"/>
                  </a:lnTo>
                  <a:lnTo>
                    <a:pt x="1457511" y="653098"/>
                  </a:lnTo>
                  <a:lnTo>
                    <a:pt x="1464833" y="665163"/>
                  </a:lnTo>
                  <a:lnTo>
                    <a:pt x="1471517" y="676911"/>
                  </a:lnTo>
                  <a:lnTo>
                    <a:pt x="1477566" y="688341"/>
                  </a:lnTo>
                  <a:lnTo>
                    <a:pt x="1482341" y="699136"/>
                  </a:lnTo>
                  <a:lnTo>
                    <a:pt x="1487434" y="709613"/>
                  </a:lnTo>
                  <a:lnTo>
                    <a:pt x="1490935" y="720408"/>
                  </a:lnTo>
                  <a:lnTo>
                    <a:pt x="1494755" y="729616"/>
                  </a:lnTo>
                  <a:lnTo>
                    <a:pt x="1497939" y="739141"/>
                  </a:lnTo>
                  <a:lnTo>
                    <a:pt x="1500167" y="747713"/>
                  </a:lnTo>
                  <a:lnTo>
                    <a:pt x="1502395" y="756286"/>
                  </a:lnTo>
                  <a:lnTo>
                    <a:pt x="1503987" y="763906"/>
                  </a:lnTo>
                  <a:lnTo>
                    <a:pt x="1505260" y="771526"/>
                  </a:lnTo>
                  <a:lnTo>
                    <a:pt x="1507170" y="784543"/>
                  </a:lnTo>
                  <a:lnTo>
                    <a:pt x="1508125" y="795338"/>
                  </a:lnTo>
                  <a:lnTo>
                    <a:pt x="1508125" y="804228"/>
                  </a:lnTo>
                  <a:lnTo>
                    <a:pt x="1507807" y="810261"/>
                  </a:lnTo>
                  <a:lnTo>
                    <a:pt x="1506852" y="815341"/>
                  </a:lnTo>
                  <a:lnTo>
                    <a:pt x="1444778" y="877888"/>
                  </a:lnTo>
                  <a:lnTo>
                    <a:pt x="1442550" y="864553"/>
                  </a:lnTo>
                  <a:lnTo>
                    <a:pt x="1439048" y="851218"/>
                  </a:lnTo>
                  <a:lnTo>
                    <a:pt x="1435228" y="836296"/>
                  </a:lnTo>
                  <a:lnTo>
                    <a:pt x="1430135" y="821691"/>
                  </a:lnTo>
                  <a:lnTo>
                    <a:pt x="1424087" y="806451"/>
                  </a:lnTo>
                  <a:lnTo>
                    <a:pt x="1416765" y="790576"/>
                  </a:lnTo>
                  <a:lnTo>
                    <a:pt x="1408807" y="774383"/>
                  </a:lnTo>
                  <a:lnTo>
                    <a:pt x="1399894" y="757873"/>
                  </a:lnTo>
                  <a:lnTo>
                    <a:pt x="1390026" y="741363"/>
                  </a:lnTo>
                  <a:lnTo>
                    <a:pt x="1378884" y="724536"/>
                  </a:lnTo>
                  <a:lnTo>
                    <a:pt x="1367106" y="707073"/>
                  </a:lnTo>
                  <a:lnTo>
                    <a:pt x="1353737" y="689928"/>
                  </a:lnTo>
                  <a:lnTo>
                    <a:pt x="1340048" y="672466"/>
                  </a:lnTo>
                  <a:lnTo>
                    <a:pt x="1325087" y="655003"/>
                  </a:lnTo>
                  <a:lnTo>
                    <a:pt x="1308852" y="637541"/>
                  </a:lnTo>
                  <a:lnTo>
                    <a:pt x="1291981" y="620396"/>
                  </a:lnTo>
                  <a:lnTo>
                    <a:pt x="1278611" y="607061"/>
                  </a:lnTo>
                  <a:lnTo>
                    <a:pt x="1264923" y="594361"/>
                  </a:lnTo>
                  <a:lnTo>
                    <a:pt x="1251235" y="582296"/>
                  </a:lnTo>
                  <a:lnTo>
                    <a:pt x="1238184" y="570866"/>
                  </a:lnTo>
                  <a:lnTo>
                    <a:pt x="1224814" y="560388"/>
                  </a:lnTo>
                  <a:lnTo>
                    <a:pt x="1212081" y="550228"/>
                  </a:lnTo>
                  <a:lnTo>
                    <a:pt x="1199348" y="541021"/>
                  </a:lnTo>
                  <a:lnTo>
                    <a:pt x="1187252" y="532448"/>
                  </a:lnTo>
                  <a:lnTo>
                    <a:pt x="1175155" y="524511"/>
                  </a:lnTo>
                  <a:lnTo>
                    <a:pt x="1163059" y="516573"/>
                  </a:lnTo>
                  <a:lnTo>
                    <a:pt x="1151917" y="509588"/>
                  </a:lnTo>
                  <a:lnTo>
                    <a:pt x="1140776" y="502921"/>
                  </a:lnTo>
                  <a:lnTo>
                    <a:pt x="1129953" y="496888"/>
                  </a:lnTo>
                  <a:lnTo>
                    <a:pt x="1119766" y="491808"/>
                  </a:lnTo>
                  <a:lnTo>
                    <a:pt x="1109580" y="486411"/>
                  </a:lnTo>
                  <a:lnTo>
                    <a:pt x="1100030" y="481966"/>
                  </a:lnTo>
                  <a:lnTo>
                    <a:pt x="1082522" y="474028"/>
                  </a:lnTo>
                  <a:lnTo>
                    <a:pt x="1066287" y="467678"/>
                  </a:lnTo>
                  <a:lnTo>
                    <a:pt x="1052599" y="462598"/>
                  </a:lnTo>
                  <a:lnTo>
                    <a:pt x="1040821" y="459106"/>
                  </a:lnTo>
                  <a:lnTo>
                    <a:pt x="1031590" y="456248"/>
                  </a:lnTo>
                  <a:lnTo>
                    <a:pt x="1024905" y="454343"/>
                  </a:lnTo>
                  <a:lnTo>
                    <a:pt x="1019175" y="453391"/>
                  </a:lnTo>
                  <a:lnTo>
                    <a:pt x="1084432" y="388938"/>
                  </a:lnTo>
                  <a:close/>
                  <a:moveTo>
                    <a:pt x="1213168" y="238125"/>
                  </a:moveTo>
                  <a:lnTo>
                    <a:pt x="1218883" y="238125"/>
                  </a:lnTo>
                  <a:lnTo>
                    <a:pt x="1226186" y="238759"/>
                  </a:lnTo>
                  <a:lnTo>
                    <a:pt x="1236028" y="239709"/>
                  </a:lnTo>
                  <a:lnTo>
                    <a:pt x="1248411" y="242245"/>
                  </a:lnTo>
                  <a:lnTo>
                    <a:pt x="1263016" y="245414"/>
                  </a:lnTo>
                  <a:lnTo>
                    <a:pt x="1270953" y="247315"/>
                  </a:lnTo>
                  <a:lnTo>
                    <a:pt x="1280161" y="249850"/>
                  </a:lnTo>
                  <a:lnTo>
                    <a:pt x="1289051" y="253020"/>
                  </a:lnTo>
                  <a:lnTo>
                    <a:pt x="1298893" y="256506"/>
                  </a:lnTo>
                  <a:lnTo>
                    <a:pt x="1309053" y="260625"/>
                  </a:lnTo>
                  <a:lnTo>
                    <a:pt x="1319848" y="264745"/>
                  </a:lnTo>
                  <a:lnTo>
                    <a:pt x="1330961" y="269816"/>
                  </a:lnTo>
                  <a:lnTo>
                    <a:pt x="1342391" y="275203"/>
                  </a:lnTo>
                  <a:lnTo>
                    <a:pt x="1354456" y="281541"/>
                  </a:lnTo>
                  <a:lnTo>
                    <a:pt x="1366838" y="288196"/>
                  </a:lnTo>
                  <a:lnTo>
                    <a:pt x="1379538" y="295802"/>
                  </a:lnTo>
                  <a:lnTo>
                    <a:pt x="1392873" y="303725"/>
                  </a:lnTo>
                  <a:lnTo>
                    <a:pt x="1405891" y="312598"/>
                  </a:lnTo>
                  <a:lnTo>
                    <a:pt x="1419861" y="322422"/>
                  </a:lnTo>
                  <a:lnTo>
                    <a:pt x="1433831" y="332880"/>
                  </a:lnTo>
                  <a:lnTo>
                    <a:pt x="1448436" y="344289"/>
                  </a:lnTo>
                  <a:lnTo>
                    <a:pt x="1463041" y="356332"/>
                  </a:lnTo>
                  <a:lnTo>
                    <a:pt x="1477963" y="369325"/>
                  </a:lnTo>
                  <a:lnTo>
                    <a:pt x="1492886" y="383269"/>
                  </a:lnTo>
                  <a:lnTo>
                    <a:pt x="1508126" y="398164"/>
                  </a:lnTo>
                  <a:lnTo>
                    <a:pt x="1523366" y="413692"/>
                  </a:lnTo>
                  <a:lnTo>
                    <a:pt x="1537653" y="428587"/>
                  </a:lnTo>
                  <a:lnTo>
                    <a:pt x="1550353" y="443481"/>
                  </a:lnTo>
                  <a:lnTo>
                    <a:pt x="1562418" y="458376"/>
                  </a:lnTo>
                  <a:lnTo>
                    <a:pt x="1573848" y="472637"/>
                  </a:lnTo>
                  <a:lnTo>
                    <a:pt x="1583691" y="486264"/>
                  </a:lnTo>
                  <a:lnTo>
                    <a:pt x="1593216" y="499891"/>
                  </a:lnTo>
                  <a:lnTo>
                    <a:pt x="1601471" y="512884"/>
                  </a:lnTo>
                  <a:lnTo>
                    <a:pt x="1609091" y="525878"/>
                  </a:lnTo>
                  <a:lnTo>
                    <a:pt x="1616076" y="538237"/>
                  </a:lnTo>
                  <a:lnTo>
                    <a:pt x="1622108" y="549963"/>
                  </a:lnTo>
                  <a:lnTo>
                    <a:pt x="1627823" y="561371"/>
                  </a:lnTo>
                  <a:lnTo>
                    <a:pt x="1632268" y="572780"/>
                  </a:lnTo>
                  <a:lnTo>
                    <a:pt x="1636713" y="583238"/>
                  </a:lnTo>
                  <a:lnTo>
                    <a:pt x="1640206" y="593379"/>
                  </a:lnTo>
                  <a:lnTo>
                    <a:pt x="1643699" y="603203"/>
                  </a:lnTo>
                  <a:lnTo>
                    <a:pt x="1646239" y="612077"/>
                  </a:lnTo>
                  <a:lnTo>
                    <a:pt x="1648143" y="620633"/>
                  </a:lnTo>
                  <a:lnTo>
                    <a:pt x="1650049" y="628873"/>
                  </a:lnTo>
                  <a:lnTo>
                    <a:pt x="1651636" y="636478"/>
                  </a:lnTo>
                  <a:lnTo>
                    <a:pt x="1652589" y="643767"/>
                  </a:lnTo>
                  <a:lnTo>
                    <a:pt x="1653541" y="650422"/>
                  </a:lnTo>
                  <a:lnTo>
                    <a:pt x="1654176" y="661514"/>
                  </a:lnTo>
                  <a:lnTo>
                    <a:pt x="1654176" y="670705"/>
                  </a:lnTo>
                  <a:lnTo>
                    <a:pt x="1653859" y="677043"/>
                  </a:lnTo>
                  <a:lnTo>
                    <a:pt x="1652906" y="682747"/>
                  </a:lnTo>
                  <a:lnTo>
                    <a:pt x="1588136" y="747713"/>
                  </a:lnTo>
                  <a:lnTo>
                    <a:pt x="1585596" y="733769"/>
                  </a:lnTo>
                  <a:lnTo>
                    <a:pt x="1582421" y="719508"/>
                  </a:lnTo>
                  <a:lnTo>
                    <a:pt x="1578293" y="704297"/>
                  </a:lnTo>
                  <a:lnTo>
                    <a:pt x="1572896" y="689085"/>
                  </a:lnTo>
                  <a:lnTo>
                    <a:pt x="1566546" y="672923"/>
                  </a:lnTo>
                  <a:lnTo>
                    <a:pt x="1559561" y="656761"/>
                  </a:lnTo>
                  <a:lnTo>
                    <a:pt x="1550671" y="639964"/>
                  </a:lnTo>
                  <a:lnTo>
                    <a:pt x="1541463" y="622534"/>
                  </a:lnTo>
                  <a:lnTo>
                    <a:pt x="1531303" y="605105"/>
                  </a:lnTo>
                  <a:lnTo>
                    <a:pt x="1519556" y="587358"/>
                  </a:lnTo>
                  <a:lnTo>
                    <a:pt x="1507173" y="569294"/>
                  </a:lnTo>
                  <a:lnTo>
                    <a:pt x="1493521" y="551230"/>
                  </a:lnTo>
                  <a:lnTo>
                    <a:pt x="1479233" y="533166"/>
                  </a:lnTo>
                  <a:lnTo>
                    <a:pt x="1463676" y="514786"/>
                  </a:lnTo>
                  <a:lnTo>
                    <a:pt x="1446848" y="497039"/>
                  </a:lnTo>
                  <a:lnTo>
                    <a:pt x="1429386" y="478975"/>
                  </a:lnTo>
                  <a:lnTo>
                    <a:pt x="1415098" y="465031"/>
                  </a:lnTo>
                  <a:lnTo>
                    <a:pt x="1400811" y="451721"/>
                  </a:lnTo>
                  <a:lnTo>
                    <a:pt x="1386841" y="439362"/>
                  </a:lnTo>
                  <a:lnTo>
                    <a:pt x="1372871" y="427636"/>
                  </a:lnTo>
                  <a:lnTo>
                    <a:pt x="1359536" y="416544"/>
                  </a:lnTo>
                  <a:lnTo>
                    <a:pt x="1345883" y="406086"/>
                  </a:lnTo>
                  <a:lnTo>
                    <a:pt x="1332548" y="396262"/>
                  </a:lnTo>
                  <a:lnTo>
                    <a:pt x="1319848" y="387389"/>
                  </a:lnTo>
                  <a:lnTo>
                    <a:pt x="1307148" y="378832"/>
                  </a:lnTo>
                  <a:lnTo>
                    <a:pt x="1295083" y="370909"/>
                  </a:lnTo>
                  <a:lnTo>
                    <a:pt x="1283018" y="363620"/>
                  </a:lnTo>
                  <a:lnTo>
                    <a:pt x="1271271" y="356648"/>
                  </a:lnTo>
                  <a:lnTo>
                    <a:pt x="1260158" y="350627"/>
                  </a:lnTo>
                  <a:lnTo>
                    <a:pt x="1249681" y="344606"/>
                  </a:lnTo>
                  <a:lnTo>
                    <a:pt x="1239203" y="339219"/>
                  </a:lnTo>
                  <a:lnTo>
                    <a:pt x="1229361" y="334782"/>
                  </a:lnTo>
                  <a:lnTo>
                    <a:pt x="1210628" y="326542"/>
                  </a:lnTo>
                  <a:lnTo>
                    <a:pt x="1193801" y="319887"/>
                  </a:lnTo>
                  <a:lnTo>
                    <a:pt x="1179513" y="314500"/>
                  </a:lnTo>
                  <a:lnTo>
                    <a:pt x="1167766" y="310697"/>
                  </a:lnTo>
                  <a:lnTo>
                    <a:pt x="1157923" y="307845"/>
                  </a:lnTo>
                  <a:lnTo>
                    <a:pt x="1150621" y="306260"/>
                  </a:lnTo>
                  <a:lnTo>
                    <a:pt x="1144588" y="304992"/>
                  </a:lnTo>
                  <a:lnTo>
                    <a:pt x="1213168" y="238125"/>
                  </a:lnTo>
                  <a:close/>
                  <a:moveTo>
                    <a:pt x="1555569" y="0"/>
                  </a:moveTo>
                  <a:lnTo>
                    <a:pt x="1566687" y="0"/>
                  </a:lnTo>
                  <a:lnTo>
                    <a:pt x="1578441" y="0"/>
                  </a:lnTo>
                  <a:lnTo>
                    <a:pt x="1589876" y="1272"/>
                  </a:lnTo>
                  <a:lnTo>
                    <a:pt x="1601948" y="2862"/>
                  </a:lnTo>
                  <a:lnTo>
                    <a:pt x="1614337" y="5088"/>
                  </a:lnTo>
                  <a:lnTo>
                    <a:pt x="1627043" y="7950"/>
                  </a:lnTo>
                  <a:lnTo>
                    <a:pt x="1640385" y="11766"/>
                  </a:lnTo>
                  <a:lnTo>
                    <a:pt x="1653409" y="16218"/>
                  </a:lnTo>
                  <a:lnTo>
                    <a:pt x="1667386" y="21624"/>
                  </a:lnTo>
                  <a:lnTo>
                    <a:pt x="1681363" y="27984"/>
                  </a:lnTo>
                  <a:lnTo>
                    <a:pt x="1695976" y="35298"/>
                  </a:lnTo>
                  <a:lnTo>
                    <a:pt x="1710588" y="42930"/>
                  </a:lnTo>
                  <a:lnTo>
                    <a:pt x="1725836" y="52152"/>
                  </a:lnTo>
                  <a:lnTo>
                    <a:pt x="1741084" y="62010"/>
                  </a:lnTo>
                  <a:lnTo>
                    <a:pt x="1756649" y="72822"/>
                  </a:lnTo>
                  <a:lnTo>
                    <a:pt x="1772850" y="84588"/>
                  </a:lnTo>
                  <a:lnTo>
                    <a:pt x="1789051" y="97626"/>
                  </a:lnTo>
                  <a:lnTo>
                    <a:pt x="1804617" y="111300"/>
                  </a:lnTo>
                  <a:lnTo>
                    <a:pt x="1819547" y="124656"/>
                  </a:lnTo>
                  <a:lnTo>
                    <a:pt x="1832571" y="138330"/>
                  </a:lnTo>
                  <a:lnTo>
                    <a:pt x="1844642" y="151686"/>
                  </a:lnTo>
                  <a:lnTo>
                    <a:pt x="1856078" y="165042"/>
                  </a:lnTo>
                  <a:lnTo>
                    <a:pt x="1865608" y="178398"/>
                  </a:lnTo>
                  <a:lnTo>
                    <a:pt x="1874502" y="191755"/>
                  </a:lnTo>
                  <a:lnTo>
                    <a:pt x="1881809" y="204475"/>
                  </a:lnTo>
                  <a:lnTo>
                    <a:pt x="1888797" y="217831"/>
                  </a:lnTo>
                  <a:lnTo>
                    <a:pt x="1894197" y="230869"/>
                  </a:lnTo>
                  <a:lnTo>
                    <a:pt x="1898962" y="243907"/>
                  </a:lnTo>
                  <a:lnTo>
                    <a:pt x="1902457" y="256309"/>
                  </a:lnTo>
                  <a:lnTo>
                    <a:pt x="1905633" y="268711"/>
                  </a:lnTo>
                  <a:lnTo>
                    <a:pt x="1907857" y="281113"/>
                  </a:lnTo>
                  <a:lnTo>
                    <a:pt x="1908810" y="293197"/>
                  </a:lnTo>
                  <a:lnTo>
                    <a:pt x="1909763" y="305281"/>
                  </a:lnTo>
                  <a:lnTo>
                    <a:pt x="1909763" y="316729"/>
                  </a:lnTo>
                  <a:lnTo>
                    <a:pt x="1908492" y="328177"/>
                  </a:lnTo>
                  <a:lnTo>
                    <a:pt x="1907539" y="339307"/>
                  </a:lnTo>
                  <a:lnTo>
                    <a:pt x="1905316" y="350437"/>
                  </a:lnTo>
                  <a:lnTo>
                    <a:pt x="1902457" y="360931"/>
                  </a:lnTo>
                  <a:lnTo>
                    <a:pt x="1899598" y="371425"/>
                  </a:lnTo>
                  <a:lnTo>
                    <a:pt x="1895786" y="381601"/>
                  </a:lnTo>
                  <a:lnTo>
                    <a:pt x="1891656" y="391459"/>
                  </a:lnTo>
                  <a:lnTo>
                    <a:pt x="1887527" y="400681"/>
                  </a:lnTo>
                  <a:lnTo>
                    <a:pt x="1882762" y="409903"/>
                  </a:lnTo>
                  <a:lnTo>
                    <a:pt x="1877361" y="418490"/>
                  </a:lnTo>
                  <a:lnTo>
                    <a:pt x="1871643" y="426758"/>
                  </a:lnTo>
                  <a:lnTo>
                    <a:pt x="1865925" y="434708"/>
                  </a:lnTo>
                  <a:lnTo>
                    <a:pt x="1860208" y="442340"/>
                  </a:lnTo>
                  <a:lnTo>
                    <a:pt x="1854172" y="449336"/>
                  </a:lnTo>
                  <a:lnTo>
                    <a:pt x="1847501" y="456014"/>
                  </a:lnTo>
                  <a:lnTo>
                    <a:pt x="1841783" y="463328"/>
                  </a:lnTo>
                  <a:lnTo>
                    <a:pt x="1830983" y="476048"/>
                  </a:lnTo>
                  <a:lnTo>
                    <a:pt x="1801122" y="514208"/>
                  </a:lnTo>
                  <a:lnTo>
                    <a:pt x="1764909" y="560636"/>
                  </a:lnTo>
                  <a:lnTo>
                    <a:pt x="1730283" y="604838"/>
                  </a:lnTo>
                  <a:lnTo>
                    <a:pt x="1729648" y="593708"/>
                  </a:lnTo>
                  <a:lnTo>
                    <a:pt x="1728377" y="581306"/>
                  </a:lnTo>
                  <a:lnTo>
                    <a:pt x="1726471" y="567632"/>
                  </a:lnTo>
                  <a:lnTo>
                    <a:pt x="1723930" y="553322"/>
                  </a:lnTo>
                  <a:lnTo>
                    <a:pt x="1720118" y="537740"/>
                  </a:lnTo>
                  <a:lnTo>
                    <a:pt x="1715353" y="521840"/>
                  </a:lnTo>
                  <a:lnTo>
                    <a:pt x="1712494" y="513254"/>
                  </a:lnTo>
                  <a:lnTo>
                    <a:pt x="1709318" y="504668"/>
                  </a:lnTo>
                  <a:lnTo>
                    <a:pt x="1705823" y="496082"/>
                  </a:lnTo>
                  <a:lnTo>
                    <a:pt x="1702011" y="487178"/>
                  </a:lnTo>
                  <a:lnTo>
                    <a:pt x="1697882" y="477638"/>
                  </a:lnTo>
                  <a:lnTo>
                    <a:pt x="1693117" y="468098"/>
                  </a:lnTo>
                  <a:lnTo>
                    <a:pt x="1688034" y="458876"/>
                  </a:lnTo>
                  <a:lnTo>
                    <a:pt x="1682952" y="449018"/>
                  </a:lnTo>
                  <a:lnTo>
                    <a:pt x="1677234" y="439160"/>
                  </a:lnTo>
                  <a:lnTo>
                    <a:pt x="1670881" y="428984"/>
                  </a:lnTo>
                  <a:lnTo>
                    <a:pt x="1664527" y="418808"/>
                  </a:lnTo>
                  <a:lnTo>
                    <a:pt x="1657221" y="408631"/>
                  </a:lnTo>
                  <a:lnTo>
                    <a:pt x="1649915" y="398137"/>
                  </a:lnTo>
                  <a:lnTo>
                    <a:pt x="1641973" y="387643"/>
                  </a:lnTo>
                  <a:lnTo>
                    <a:pt x="1633079" y="376831"/>
                  </a:lnTo>
                  <a:lnTo>
                    <a:pt x="1624184" y="365701"/>
                  </a:lnTo>
                  <a:lnTo>
                    <a:pt x="1614337" y="354889"/>
                  </a:lnTo>
                  <a:lnTo>
                    <a:pt x="1604489" y="343441"/>
                  </a:lnTo>
                  <a:lnTo>
                    <a:pt x="1593688" y="332311"/>
                  </a:lnTo>
                  <a:lnTo>
                    <a:pt x="1582570" y="320863"/>
                  </a:lnTo>
                  <a:lnTo>
                    <a:pt x="1571134" y="310051"/>
                  </a:lnTo>
                  <a:lnTo>
                    <a:pt x="1559381" y="299239"/>
                  </a:lnTo>
                  <a:lnTo>
                    <a:pt x="1548263" y="289381"/>
                  </a:lnTo>
                  <a:lnTo>
                    <a:pt x="1536827" y="279523"/>
                  </a:lnTo>
                  <a:lnTo>
                    <a:pt x="1525709" y="270619"/>
                  </a:lnTo>
                  <a:lnTo>
                    <a:pt x="1514590" y="262351"/>
                  </a:lnTo>
                  <a:lnTo>
                    <a:pt x="1503472" y="254083"/>
                  </a:lnTo>
                  <a:lnTo>
                    <a:pt x="1492672" y="246451"/>
                  </a:lnTo>
                  <a:lnTo>
                    <a:pt x="1481871" y="239137"/>
                  </a:lnTo>
                  <a:lnTo>
                    <a:pt x="1471388" y="232777"/>
                  </a:lnTo>
                  <a:lnTo>
                    <a:pt x="1460905" y="226417"/>
                  </a:lnTo>
                  <a:lnTo>
                    <a:pt x="1450740" y="220693"/>
                  </a:lnTo>
                  <a:lnTo>
                    <a:pt x="1440575" y="215287"/>
                  </a:lnTo>
                  <a:lnTo>
                    <a:pt x="1430410" y="210199"/>
                  </a:lnTo>
                  <a:lnTo>
                    <a:pt x="1420562" y="205747"/>
                  </a:lnTo>
                  <a:lnTo>
                    <a:pt x="1411350" y="201613"/>
                  </a:lnTo>
                  <a:lnTo>
                    <a:pt x="1401820" y="197479"/>
                  </a:lnTo>
                  <a:lnTo>
                    <a:pt x="1392925" y="193981"/>
                  </a:lnTo>
                  <a:lnTo>
                    <a:pt x="1375136" y="187620"/>
                  </a:lnTo>
                  <a:lnTo>
                    <a:pt x="1358300" y="182850"/>
                  </a:lnTo>
                  <a:lnTo>
                    <a:pt x="1342417" y="178716"/>
                  </a:lnTo>
                  <a:lnTo>
                    <a:pt x="1327805" y="175536"/>
                  </a:lnTo>
                  <a:lnTo>
                    <a:pt x="1314145" y="173310"/>
                  </a:lnTo>
                  <a:lnTo>
                    <a:pt x="1301756" y="171720"/>
                  </a:lnTo>
                  <a:lnTo>
                    <a:pt x="1290638" y="171084"/>
                  </a:lnTo>
                  <a:lnTo>
                    <a:pt x="1330346" y="138966"/>
                  </a:lnTo>
                  <a:lnTo>
                    <a:pt x="1370689" y="105894"/>
                  </a:lnTo>
                  <a:lnTo>
                    <a:pt x="1405950" y="76638"/>
                  </a:lnTo>
                  <a:lnTo>
                    <a:pt x="1419609" y="64554"/>
                  </a:lnTo>
                  <a:lnTo>
                    <a:pt x="1429774" y="55650"/>
                  </a:lnTo>
                  <a:lnTo>
                    <a:pt x="1435810" y="49926"/>
                  </a:lnTo>
                  <a:lnTo>
                    <a:pt x="1442163" y="44520"/>
                  </a:lnTo>
                  <a:lnTo>
                    <a:pt x="1448834" y="39432"/>
                  </a:lnTo>
                  <a:lnTo>
                    <a:pt x="1455505" y="34026"/>
                  </a:lnTo>
                  <a:lnTo>
                    <a:pt x="1463129" y="29256"/>
                  </a:lnTo>
                  <a:lnTo>
                    <a:pt x="1470753" y="24486"/>
                  </a:lnTo>
                  <a:lnTo>
                    <a:pt x="1479012" y="20352"/>
                  </a:lnTo>
                  <a:lnTo>
                    <a:pt x="1487271" y="16218"/>
                  </a:lnTo>
                  <a:lnTo>
                    <a:pt x="1495848" y="13038"/>
                  </a:lnTo>
                  <a:lnTo>
                    <a:pt x="1505378" y="9540"/>
                  </a:lnTo>
                  <a:lnTo>
                    <a:pt x="1514590" y="6996"/>
                  </a:lnTo>
                  <a:lnTo>
                    <a:pt x="1524438" y="4770"/>
                  </a:lnTo>
                  <a:lnTo>
                    <a:pt x="1534285" y="2544"/>
                  </a:lnTo>
                  <a:lnTo>
                    <a:pt x="1544768" y="1272"/>
                  </a:lnTo>
                  <a:lnTo>
                    <a:pt x="1555569" y="0"/>
                  </a:lnTo>
                  <a:close/>
                </a:path>
              </a:pathLst>
            </a:custGeom>
            <a:solidFill>
              <a:srgbClr val="F38103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10" name="副标题 2"/>
          <p:cNvSpPr>
            <a:spLocks noGrp="1"/>
          </p:cNvSpPr>
          <p:nvPr>
            <p:ph type="subTitle" idx="13"/>
            <p:custDataLst>
              <p:tags r:id="rId12"/>
            </p:custDataLst>
          </p:nvPr>
        </p:nvSpPr>
        <p:spPr>
          <a:xfrm>
            <a:off x="215088" y="18448"/>
            <a:ext cx="2762269" cy="57148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4"/>
            <p:custDataLst>
              <p:tags r:id="rId13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5"/>
            <p:custDataLst>
              <p:tags r:id="rId14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6"/>
            <p:custDataLst>
              <p:tags r:id="rId15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课堂导入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结束页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9218" name="图片 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" t="3415" r="381" b="1060"/>
          <a:stretch>
            <a:fillRect/>
          </a:stretch>
        </p:blipFill>
        <p:spPr>
          <a:xfrm>
            <a:off x="0" y="192088"/>
            <a:ext cx="12192000" cy="66659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19" name="图片 8" descr="logo1.png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096500" y="214313"/>
            <a:ext cx="1583267" cy="4318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9" name="直接连接符 8"/>
          <p:cNvCxnSpPr/>
          <p:nvPr>
            <p:custDataLst>
              <p:tags r:id="rId6"/>
            </p:custDataLst>
          </p:nvPr>
        </p:nvCxnSpPr>
        <p:spPr>
          <a:xfrm>
            <a:off x="0" y="785813"/>
            <a:ext cx="12192000" cy="0"/>
          </a:xfrm>
          <a:prstGeom prst="line">
            <a:avLst/>
          </a:prstGeom>
          <a:ln w="19050">
            <a:solidFill>
              <a:srgbClr val="1E97E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燕尾形箭头 9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90500" y="274638"/>
            <a:ext cx="285751" cy="285750"/>
          </a:xfrm>
          <a:prstGeom prst="notchedRightArrow">
            <a:avLst>
              <a:gd name="adj1" fmla="val 50000"/>
              <a:gd name="adj2" fmla="val 50000"/>
            </a:avLst>
          </a:prstGeom>
          <a:solidFill>
            <a:srgbClr val="2DAAF7"/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527051" y="115888"/>
            <a:ext cx="6144684" cy="52197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课堂小结</a:t>
            </a:r>
            <a:endParaRPr kumimoji="1" lang="zh-CN" altLang="en-US" sz="2800" b="0" i="0" u="none" strike="noStrike" kern="120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1391477" y="2286000"/>
            <a:ext cx="103632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  <p:hf sldNum="0" hdr="0"/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新知探究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170" name="图片 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" t="3415" r="381" b="1060"/>
          <a:stretch>
            <a:fillRect/>
          </a:stretch>
        </p:blipFill>
        <p:spPr>
          <a:xfrm>
            <a:off x="0" y="192088"/>
            <a:ext cx="12192000" cy="6665912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8" name="直接连接符 7"/>
          <p:cNvCxnSpPr/>
          <p:nvPr>
            <p:custDataLst>
              <p:tags r:id="rId4"/>
            </p:custDataLst>
          </p:nvPr>
        </p:nvCxnSpPr>
        <p:spPr>
          <a:xfrm>
            <a:off x="0" y="831850"/>
            <a:ext cx="12192000" cy="0"/>
          </a:xfrm>
          <a:prstGeom prst="line">
            <a:avLst/>
          </a:prstGeom>
          <a:ln w="19050">
            <a:solidFill>
              <a:srgbClr val="1E97E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2" name="图片 8" descr="logo1.png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096500" y="214313"/>
            <a:ext cx="1583267" cy="4318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10" name="直接连接符 9"/>
          <p:cNvCxnSpPr/>
          <p:nvPr>
            <p:custDataLst>
              <p:tags r:id="rId7"/>
            </p:custDataLst>
          </p:nvPr>
        </p:nvCxnSpPr>
        <p:spPr>
          <a:xfrm>
            <a:off x="0" y="785813"/>
            <a:ext cx="12192000" cy="0"/>
          </a:xfrm>
          <a:prstGeom prst="line">
            <a:avLst/>
          </a:prstGeom>
          <a:ln w="19050">
            <a:solidFill>
              <a:srgbClr val="1E97E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燕尾形箭头 10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90500" y="274638"/>
            <a:ext cx="285751" cy="285750"/>
          </a:xfrm>
          <a:prstGeom prst="notchedRightArrow">
            <a:avLst>
              <a:gd name="adj1" fmla="val 50000"/>
              <a:gd name="adj2" fmla="val 50000"/>
            </a:avLst>
          </a:prstGeom>
          <a:solidFill>
            <a:srgbClr val="2DAAF7"/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527051" y="115888"/>
            <a:ext cx="6144684" cy="52197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新知探究</a:t>
            </a:r>
            <a:endParaRPr kumimoji="1" lang="zh-CN" altLang="en-US" sz="2800" b="0" i="0" u="none" strike="noStrike" kern="120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  <p:hf sldNum="0" hdr="0"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slideLayout" Target="../slideLayouts/slideLayout48.xml" /><Relationship Id="rId38" Type="http://schemas.openxmlformats.org/officeDocument/2006/relationships/slideLayout" Target="../slideLayouts/slideLayout49.xml" /><Relationship Id="rId39" Type="http://schemas.openxmlformats.org/officeDocument/2006/relationships/slideLayout" Target="../slideLayouts/slideLayout50.xml" /><Relationship Id="rId4" Type="http://schemas.openxmlformats.org/officeDocument/2006/relationships/slideLayout" Target="../slideLayouts/slideLayout15.xml" /><Relationship Id="rId40" Type="http://schemas.openxmlformats.org/officeDocument/2006/relationships/slideLayout" Target="../slideLayouts/slideLayout51.xml" /><Relationship Id="rId41" Type="http://schemas.openxmlformats.org/officeDocument/2006/relationships/slideLayout" Target="../slideLayouts/slideLayout52.xml" /><Relationship Id="rId42" Type="http://schemas.openxmlformats.org/officeDocument/2006/relationships/slideLayout" Target="../slideLayouts/slideLayout53.xml" /><Relationship Id="rId43" Type="http://schemas.openxmlformats.org/officeDocument/2006/relationships/slideLayout" Target="../slideLayouts/slideLayout54.xml" /><Relationship Id="rId44" Type="http://schemas.openxmlformats.org/officeDocument/2006/relationships/slideLayout" Target="../slideLayouts/slideLayout55.xml" /><Relationship Id="rId45" Type="http://schemas.openxmlformats.org/officeDocument/2006/relationships/slideLayout" Target="../slideLayouts/slideLayout56.xml" /><Relationship Id="rId46" Type="http://schemas.openxmlformats.org/officeDocument/2006/relationships/slideLayout" Target="../slideLayouts/slideLayout57.xml" /><Relationship Id="rId47" Type="http://schemas.openxmlformats.org/officeDocument/2006/relationships/slideLayout" Target="../slideLayouts/slideLayout58.xml" /><Relationship Id="rId48" Type="http://schemas.openxmlformats.org/officeDocument/2006/relationships/slideLayout" Target="../slideLayouts/slideLayout59.xml" /><Relationship Id="rId49" Type="http://schemas.openxmlformats.org/officeDocument/2006/relationships/slideLayout" Target="../slideLayouts/slideLayout60.xml" /><Relationship Id="rId5" Type="http://schemas.openxmlformats.org/officeDocument/2006/relationships/slideLayout" Target="../slideLayouts/slideLayout16.xml" /><Relationship Id="rId50" Type="http://schemas.openxmlformats.org/officeDocument/2006/relationships/slideLayout" Target="../slideLayouts/slideLayout61.xml" /><Relationship Id="rId51" Type="http://schemas.openxmlformats.org/officeDocument/2006/relationships/slideLayout" Target="../slideLayouts/slideLayout62.xml" /><Relationship Id="rId52" Type="http://schemas.openxmlformats.org/officeDocument/2006/relationships/slideLayout" Target="../slideLayouts/slideLayout63.xml" /><Relationship Id="rId53" Type="http://schemas.openxmlformats.org/officeDocument/2006/relationships/slideLayout" Target="../slideLayouts/slideLayout64.xml" /><Relationship Id="rId54" Type="http://schemas.openxmlformats.org/officeDocument/2006/relationships/slideLayout" Target="../slideLayouts/slideLayout65.xml" /><Relationship Id="rId55" Type="http://schemas.openxmlformats.org/officeDocument/2006/relationships/slideLayout" Target="../slideLayouts/slideLayout66.xml" /><Relationship Id="rId56" Type="http://schemas.openxmlformats.org/officeDocument/2006/relationships/tags" Target="../tags/tag449.xml" /><Relationship Id="rId57" Type="http://schemas.openxmlformats.org/officeDocument/2006/relationships/tags" Target="../tags/tag450.xml" /><Relationship Id="rId58" Type="http://schemas.openxmlformats.org/officeDocument/2006/relationships/tags" Target="../tags/tag451.xml" /><Relationship Id="rId59" Type="http://schemas.openxmlformats.org/officeDocument/2006/relationships/tags" Target="../tags/tag452.xml" /><Relationship Id="rId6" Type="http://schemas.openxmlformats.org/officeDocument/2006/relationships/slideLayout" Target="../slideLayouts/slideLayout17.xml" /><Relationship Id="rId60" Type="http://schemas.openxmlformats.org/officeDocument/2006/relationships/tags" Target="../tags/tag453.xml" /><Relationship Id="rId61" Type="http://schemas.openxmlformats.org/officeDocument/2006/relationships/tags" Target="../tags/tag454.xml" /><Relationship Id="rId62" Type="http://schemas.openxmlformats.org/officeDocument/2006/relationships/image" Target="file:///D:\qq&#25991;&#20214;\712321467\Image\C2C\Image2\%7b75232B38-A165-1FB7-499C-2E1C792CACB5%7d.png" TargetMode="External" /><Relationship Id="rId63" Type="http://schemas.openxmlformats.org/officeDocument/2006/relationships/image" Target="../media/image14.png" /><Relationship Id="rId64" Type="http://schemas.openxmlformats.org/officeDocument/2006/relationships/tags" Target="../tags/tag455.xml" /><Relationship Id="rId65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56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5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6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6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64"/>
            </p:custDataLst>
          </p:nvPr>
        </p:nvPicPr>
        <p:blipFill>
          <a:blip r:embed="rId63" r:link="rId6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  <p:sldLayoutId id="2147483695" r:id="rId36"/>
    <p:sldLayoutId id="2147483696" r:id="rId37"/>
    <p:sldLayoutId id="2147483697" r:id="rId38"/>
    <p:sldLayoutId id="2147483698" r:id="rId39"/>
    <p:sldLayoutId id="2147483699" r:id="rId40"/>
    <p:sldLayoutId id="2147483700" r:id="rId41"/>
    <p:sldLayoutId id="2147483701" r:id="rId42"/>
    <p:sldLayoutId id="2147483702" r:id="rId43"/>
    <p:sldLayoutId id="2147483703" r:id="rId44"/>
    <p:sldLayoutId id="2147483704" r:id="rId45"/>
    <p:sldLayoutId id="2147483705" r:id="rId46"/>
    <p:sldLayoutId id="2147483706" r:id="rId47"/>
    <p:sldLayoutId id="2147483707" r:id="rId48"/>
    <p:sldLayoutId id="2147483708" r:id="rId49"/>
    <p:sldLayoutId id="2147483709" r:id="rId50"/>
    <p:sldLayoutId id="2147483710" r:id="rId51"/>
    <p:sldLayoutId id="2147483711" r:id="rId52"/>
    <p:sldLayoutId id="2147483712" r:id="rId53"/>
    <p:sldLayoutId id="2147483713" r:id="rId54"/>
    <p:sldLayoutId id="2147483714" r:id="rId5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tags" Target="../tags/tag463.xml" /><Relationship Id="rId3" Type="http://schemas.openxmlformats.org/officeDocument/2006/relationships/tags" Target="../tags/tag464.xml" /><Relationship Id="rId4" Type="http://schemas.openxmlformats.org/officeDocument/2006/relationships/tags" Target="../tags/tag465.xml" /><Relationship Id="rId5" Type="http://schemas.openxmlformats.org/officeDocument/2006/relationships/tags" Target="../tags/tag466.xml" /><Relationship Id="rId6" Type="http://schemas.openxmlformats.org/officeDocument/2006/relationships/tags" Target="../tags/tag4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ags" Target="../tags/tag468.xml" /><Relationship Id="rId3" Type="http://schemas.openxmlformats.org/officeDocument/2006/relationships/tags" Target="../tags/tag469.xml" /><Relationship Id="rId4" Type="http://schemas.openxmlformats.org/officeDocument/2006/relationships/tags" Target="../tags/tag470.xml" /><Relationship Id="rId5" Type="http://schemas.openxmlformats.org/officeDocument/2006/relationships/tags" Target="../tags/tag471.xml" /><Relationship Id="rId6" Type="http://schemas.openxmlformats.org/officeDocument/2006/relationships/tags" Target="../tags/tag47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10" Type="http://schemas.openxmlformats.org/officeDocument/2006/relationships/tags" Target="../tags/tag480.xml" /><Relationship Id="rId11" Type="http://schemas.openxmlformats.org/officeDocument/2006/relationships/tags" Target="../tags/tag481.xml" /><Relationship Id="rId2" Type="http://schemas.openxmlformats.org/officeDocument/2006/relationships/tags" Target="../tags/tag473.xml" /><Relationship Id="rId3" Type="http://schemas.openxmlformats.org/officeDocument/2006/relationships/tags" Target="../tags/tag474.xml" /><Relationship Id="rId4" Type="http://schemas.openxmlformats.org/officeDocument/2006/relationships/tags" Target="../tags/tag475.xml" /><Relationship Id="rId5" Type="http://schemas.openxmlformats.org/officeDocument/2006/relationships/tags" Target="../tags/tag476.xml" /><Relationship Id="rId6" Type="http://schemas.openxmlformats.org/officeDocument/2006/relationships/tags" Target="../tags/tag477.xml" /><Relationship Id="rId7" Type="http://schemas.openxmlformats.org/officeDocument/2006/relationships/image" Target="../media/image7.png" /><Relationship Id="rId8" Type="http://schemas.openxmlformats.org/officeDocument/2006/relationships/tags" Target="../tags/tag478.xml" /><Relationship Id="rId9" Type="http://schemas.openxmlformats.org/officeDocument/2006/relationships/tags" Target="../tags/tag47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490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85.xml" /><Relationship Id="rId4" Type="http://schemas.openxmlformats.org/officeDocument/2006/relationships/image" Target="../media/image15.png" /><Relationship Id="rId5" Type="http://schemas.openxmlformats.org/officeDocument/2006/relationships/tags" Target="../tags/tag486.xml" /><Relationship Id="rId6" Type="http://schemas.openxmlformats.org/officeDocument/2006/relationships/image" Target="../media/image16.png" /><Relationship Id="rId7" Type="http://schemas.openxmlformats.org/officeDocument/2006/relationships/tags" Target="../tags/tag487.xml" /><Relationship Id="rId8" Type="http://schemas.openxmlformats.org/officeDocument/2006/relationships/tags" Target="../tags/tag488.xml" /><Relationship Id="rId9" Type="http://schemas.openxmlformats.org/officeDocument/2006/relationships/tags" Target="../tags/tag4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94.xml" /><Relationship Id="rId4" Type="http://schemas.openxmlformats.org/officeDocument/2006/relationships/image" Target="../media/image17.png" /><Relationship Id="rId5" Type="http://schemas.openxmlformats.org/officeDocument/2006/relationships/tags" Target="../tags/tag495.xml" /><Relationship Id="rId6" Type="http://schemas.openxmlformats.org/officeDocument/2006/relationships/image" Target="../media/image18.png" /><Relationship Id="rId7" Type="http://schemas.openxmlformats.org/officeDocument/2006/relationships/tags" Target="../tags/tag496.xml" /><Relationship Id="rId8" Type="http://schemas.openxmlformats.org/officeDocument/2006/relationships/tags" Target="../tags/tag497.xml" /><Relationship Id="rId9" Type="http://schemas.openxmlformats.org/officeDocument/2006/relationships/tags" Target="../tags/tag49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499.xml" /><Relationship Id="rId3" Type="http://schemas.openxmlformats.org/officeDocument/2006/relationships/tags" Target="../tags/tag500.xml" /><Relationship Id="rId4" Type="http://schemas.openxmlformats.org/officeDocument/2006/relationships/tags" Target="../tags/tag501.xml" /><Relationship Id="rId5" Type="http://schemas.openxmlformats.org/officeDocument/2006/relationships/image" Target="../media/image19.png" /><Relationship Id="rId6" Type="http://schemas.openxmlformats.org/officeDocument/2006/relationships/tags" Target="../tags/tag502.xml" /><Relationship Id="rId7" Type="http://schemas.openxmlformats.org/officeDocument/2006/relationships/image" Target="../media/image20.jpeg" /><Relationship Id="rId8" Type="http://schemas.openxmlformats.org/officeDocument/2006/relationships/tags" Target="../tags/tag503.xml" /><Relationship Id="rId9" Type="http://schemas.openxmlformats.org/officeDocument/2006/relationships/tags" Target="../tags/tag5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4.xml" /><Relationship Id="rId11" Type="http://schemas.openxmlformats.org/officeDocument/2006/relationships/tags" Target="../tags/tag515.xml" /><Relationship Id="rId12" Type="http://schemas.openxmlformats.org/officeDocument/2006/relationships/tags" Target="../tags/tag516.xml" /><Relationship Id="rId13" Type="http://schemas.openxmlformats.org/officeDocument/2006/relationships/tags" Target="../tags/tag517.xml" /><Relationship Id="rId14" Type="http://schemas.openxmlformats.org/officeDocument/2006/relationships/tags" Target="../tags/tag518.xml" /><Relationship Id="rId15" Type="http://schemas.openxmlformats.org/officeDocument/2006/relationships/tags" Target="../tags/tag519.xml" /><Relationship Id="rId16" Type="http://schemas.openxmlformats.org/officeDocument/2006/relationships/tags" Target="../tags/tag520.xml" /><Relationship Id="rId17" Type="http://schemas.openxmlformats.org/officeDocument/2006/relationships/tags" Target="../tags/tag521.xml" /><Relationship Id="rId18" Type="http://schemas.openxmlformats.org/officeDocument/2006/relationships/tags" Target="../tags/tag522.xml" /><Relationship Id="rId19" Type="http://schemas.openxmlformats.org/officeDocument/2006/relationships/tags" Target="../tags/tag523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524.xml" /><Relationship Id="rId21" Type="http://schemas.openxmlformats.org/officeDocument/2006/relationships/tags" Target="../tags/tag525.xml" /><Relationship Id="rId22" Type="http://schemas.openxmlformats.org/officeDocument/2006/relationships/tags" Target="../tags/tag526.xml" /><Relationship Id="rId23" Type="http://schemas.openxmlformats.org/officeDocument/2006/relationships/tags" Target="../tags/tag527.xml" /><Relationship Id="rId24" Type="http://schemas.openxmlformats.org/officeDocument/2006/relationships/tags" Target="../tags/tag528.xml" /><Relationship Id="rId25" Type="http://schemas.openxmlformats.org/officeDocument/2006/relationships/tags" Target="../tags/tag529.xml" /><Relationship Id="rId26" Type="http://schemas.openxmlformats.org/officeDocument/2006/relationships/tags" Target="../tags/tag530.xml" /><Relationship Id="rId27" Type="http://schemas.openxmlformats.org/officeDocument/2006/relationships/tags" Target="../tags/tag531.xml" /><Relationship Id="rId28" Type="http://schemas.openxmlformats.org/officeDocument/2006/relationships/tags" Target="../tags/tag532.xml" /><Relationship Id="rId29" Type="http://schemas.openxmlformats.org/officeDocument/2006/relationships/tags" Target="../tags/tag533.xml" /><Relationship Id="rId3" Type="http://schemas.openxmlformats.org/officeDocument/2006/relationships/tags" Target="../tags/tag508.xml" /><Relationship Id="rId30" Type="http://schemas.openxmlformats.org/officeDocument/2006/relationships/tags" Target="../tags/tag534.xml" /><Relationship Id="rId31" Type="http://schemas.openxmlformats.org/officeDocument/2006/relationships/tags" Target="../tags/tag535.xml" /><Relationship Id="rId32" Type="http://schemas.openxmlformats.org/officeDocument/2006/relationships/image" Target="../media/image22.png" /><Relationship Id="rId33" Type="http://schemas.openxmlformats.org/officeDocument/2006/relationships/tags" Target="../tags/tag536.xml" /><Relationship Id="rId34" Type="http://schemas.openxmlformats.org/officeDocument/2006/relationships/tags" Target="../tags/tag537.xml" /><Relationship Id="rId4" Type="http://schemas.openxmlformats.org/officeDocument/2006/relationships/tags" Target="../tags/tag509.xml" /><Relationship Id="rId5" Type="http://schemas.openxmlformats.org/officeDocument/2006/relationships/image" Target="../media/image21.png" /><Relationship Id="rId6" Type="http://schemas.openxmlformats.org/officeDocument/2006/relationships/tags" Target="../tags/tag510.xml" /><Relationship Id="rId7" Type="http://schemas.openxmlformats.org/officeDocument/2006/relationships/tags" Target="../tags/tag511.xml" /><Relationship Id="rId8" Type="http://schemas.openxmlformats.org/officeDocument/2006/relationships/tags" Target="../tags/tag512.xml" /><Relationship Id="rId9" Type="http://schemas.openxmlformats.org/officeDocument/2006/relationships/tags" Target="../tags/tag5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47.xml" /><Relationship Id="rId11" Type="http://schemas.openxmlformats.org/officeDocument/2006/relationships/tags" Target="../tags/tag548.xml" /><Relationship Id="rId12" Type="http://schemas.openxmlformats.org/officeDocument/2006/relationships/tags" Target="../tags/tag549.xml" /><Relationship Id="rId13" Type="http://schemas.openxmlformats.org/officeDocument/2006/relationships/tags" Target="../tags/tag550.xml" /><Relationship Id="rId14" Type="http://schemas.openxmlformats.org/officeDocument/2006/relationships/tags" Target="../tags/tag551.xml" /><Relationship Id="rId15" Type="http://schemas.openxmlformats.org/officeDocument/2006/relationships/tags" Target="../tags/tag552.xml" /><Relationship Id="rId16" Type="http://schemas.openxmlformats.org/officeDocument/2006/relationships/tags" Target="../tags/tag553.xml" /><Relationship Id="rId17" Type="http://schemas.openxmlformats.org/officeDocument/2006/relationships/tags" Target="../tags/tag554.xml" /><Relationship Id="rId18" Type="http://schemas.openxmlformats.org/officeDocument/2006/relationships/tags" Target="../tags/tag555.xml" /><Relationship Id="rId19" Type="http://schemas.openxmlformats.org/officeDocument/2006/relationships/tags" Target="../tags/tag556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557.xml" /><Relationship Id="rId21" Type="http://schemas.openxmlformats.org/officeDocument/2006/relationships/tags" Target="../tags/tag558.xml" /><Relationship Id="rId22" Type="http://schemas.openxmlformats.org/officeDocument/2006/relationships/tags" Target="../tags/tag559.xml" /><Relationship Id="rId23" Type="http://schemas.openxmlformats.org/officeDocument/2006/relationships/tags" Target="../tags/tag560.xml" /><Relationship Id="rId24" Type="http://schemas.openxmlformats.org/officeDocument/2006/relationships/tags" Target="../tags/tag561.xml" /><Relationship Id="rId25" Type="http://schemas.openxmlformats.org/officeDocument/2006/relationships/tags" Target="../tags/tag562.xml" /><Relationship Id="rId26" Type="http://schemas.openxmlformats.org/officeDocument/2006/relationships/tags" Target="../tags/tag563.xml" /><Relationship Id="rId27" Type="http://schemas.openxmlformats.org/officeDocument/2006/relationships/tags" Target="../tags/tag564.xml" /><Relationship Id="rId28" Type="http://schemas.openxmlformats.org/officeDocument/2006/relationships/tags" Target="../tags/tag565.xml" /><Relationship Id="rId29" Type="http://schemas.openxmlformats.org/officeDocument/2006/relationships/tags" Target="../tags/tag566.xml" /><Relationship Id="rId3" Type="http://schemas.openxmlformats.org/officeDocument/2006/relationships/tags" Target="../tags/tag541.xml" /><Relationship Id="rId30" Type="http://schemas.openxmlformats.org/officeDocument/2006/relationships/tags" Target="../tags/tag567.xml" /><Relationship Id="rId31" Type="http://schemas.openxmlformats.org/officeDocument/2006/relationships/tags" Target="../tags/tag568.xml" /><Relationship Id="rId32" Type="http://schemas.openxmlformats.org/officeDocument/2006/relationships/tags" Target="../tags/tag569.xml" /><Relationship Id="rId33" Type="http://schemas.openxmlformats.org/officeDocument/2006/relationships/tags" Target="../tags/tag570.xml" /><Relationship Id="rId34" Type="http://schemas.openxmlformats.org/officeDocument/2006/relationships/tags" Target="../tags/tag571.xml" /><Relationship Id="rId35" Type="http://schemas.openxmlformats.org/officeDocument/2006/relationships/image" Target="../media/image23.png" /><Relationship Id="rId36" Type="http://schemas.openxmlformats.org/officeDocument/2006/relationships/tags" Target="../tags/tag572.xml" /><Relationship Id="rId37" Type="http://schemas.openxmlformats.org/officeDocument/2006/relationships/tags" Target="../tags/tag573.xml" /><Relationship Id="rId38" Type="http://schemas.openxmlformats.org/officeDocument/2006/relationships/tags" Target="../tags/tag574.xml" /><Relationship Id="rId39" Type="http://schemas.openxmlformats.org/officeDocument/2006/relationships/tags" Target="../tags/tag575.xml" /><Relationship Id="rId4" Type="http://schemas.openxmlformats.org/officeDocument/2006/relationships/tags" Target="../tags/tag542.xml" /><Relationship Id="rId5" Type="http://schemas.openxmlformats.org/officeDocument/2006/relationships/image" Target="../media/image21.png" /><Relationship Id="rId6" Type="http://schemas.openxmlformats.org/officeDocument/2006/relationships/tags" Target="../tags/tag543.xml" /><Relationship Id="rId7" Type="http://schemas.openxmlformats.org/officeDocument/2006/relationships/tags" Target="../tags/tag544.xml" /><Relationship Id="rId8" Type="http://schemas.openxmlformats.org/officeDocument/2006/relationships/tags" Target="../tags/tag545.xml" /><Relationship Id="rId9" Type="http://schemas.openxmlformats.org/officeDocument/2006/relationships/tags" Target="../tags/tag5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579.xml" /><Relationship Id="rId4" Type="http://schemas.openxmlformats.org/officeDocument/2006/relationships/image" Target="../media/image24.png" /><Relationship Id="rId5" Type="http://schemas.openxmlformats.org/officeDocument/2006/relationships/tags" Target="../tags/tag580.xml" /><Relationship Id="rId6" Type="http://schemas.openxmlformats.org/officeDocument/2006/relationships/tags" Target="../tags/tag581.xml" /><Relationship Id="rId7" Type="http://schemas.openxmlformats.org/officeDocument/2006/relationships/tags" Target="../tags/tag582.xml" /><Relationship Id="rId8" Type="http://schemas.openxmlformats.org/officeDocument/2006/relationships/tags" Target="../tags/tag5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93.xml" /><Relationship Id="rId11" Type="http://schemas.openxmlformats.org/officeDocument/2006/relationships/tags" Target="../tags/tag594.xml" /><Relationship Id="rId12" Type="http://schemas.openxmlformats.org/officeDocument/2006/relationships/tags" Target="../tags/tag595.xml" /><Relationship Id="rId13" Type="http://schemas.openxmlformats.org/officeDocument/2006/relationships/tags" Target="../tags/tag596.xml" /><Relationship Id="rId14" Type="http://schemas.openxmlformats.org/officeDocument/2006/relationships/tags" Target="../tags/tag597.xml" /><Relationship Id="rId15" Type="http://schemas.openxmlformats.org/officeDocument/2006/relationships/tags" Target="../tags/tag598.xml" /><Relationship Id="rId16" Type="http://schemas.openxmlformats.org/officeDocument/2006/relationships/tags" Target="../tags/tag599.xml" /><Relationship Id="rId17" Type="http://schemas.openxmlformats.org/officeDocument/2006/relationships/tags" Target="../tags/tag600.xml" /><Relationship Id="rId18" Type="http://schemas.openxmlformats.org/officeDocument/2006/relationships/tags" Target="../tags/tag601.xml" /><Relationship Id="rId19" Type="http://schemas.openxmlformats.org/officeDocument/2006/relationships/tags" Target="../tags/tag602.xml" /><Relationship Id="rId2" Type="http://schemas.openxmlformats.org/officeDocument/2006/relationships/notesSlide" Target="../notesSlides/notesSlide6.xml" /><Relationship Id="rId20" Type="http://schemas.openxmlformats.org/officeDocument/2006/relationships/tags" Target="../tags/tag603.xml" /><Relationship Id="rId21" Type="http://schemas.openxmlformats.org/officeDocument/2006/relationships/tags" Target="../tags/tag604.xml" /><Relationship Id="rId22" Type="http://schemas.openxmlformats.org/officeDocument/2006/relationships/tags" Target="../tags/tag605.xml" /><Relationship Id="rId23" Type="http://schemas.openxmlformats.org/officeDocument/2006/relationships/tags" Target="../tags/tag606.xml" /><Relationship Id="rId24" Type="http://schemas.openxmlformats.org/officeDocument/2006/relationships/tags" Target="../tags/tag607.xml" /><Relationship Id="rId25" Type="http://schemas.openxmlformats.org/officeDocument/2006/relationships/tags" Target="../tags/tag608.xml" /><Relationship Id="rId26" Type="http://schemas.openxmlformats.org/officeDocument/2006/relationships/tags" Target="../tags/tag609.xml" /><Relationship Id="rId27" Type="http://schemas.openxmlformats.org/officeDocument/2006/relationships/tags" Target="../tags/tag610.xml" /><Relationship Id="rId28" Type="http://schemas.openxmlformats.org/officeDocument/2006/relationships/tags" Target="../tags/tag611.xml" /><Relationship Id="rId29" Type="http://schemas.openxmlformats.org/officeDocument/2006/relationships/tags" Target="../tags/tag612.xml" /><Relationship Id="rId3" Type="http://schemas.openxmlformats.org/officeDocument/2006/relationships/tags" Target="../tags/tag587.xml" /><Relationship Id="rId30" Type="http://schemas.openxmlformats.org/officeDocument/2006/relationships/tags" Target="../tags/tag613.xml" /><Relationship Id="rId31" Type="http://schemas.openxmlformats.org/officeDocument/2006/relationships/tags" Target="../tags/tag614.xml" /><Relationship Id="rId32" Type="http://schemas.openxmlformats.org/officeDocument/2006/relationships/tags" Target="../tags/tag615.xml" /><Relationship Id="rId33" Type="http://schemas.openxmlformats.org/officeDocument/2006/relationships/tags" Target="../tags/tag616.xml" /><Relationship Id="rId34" Type="http://schemas.openxmlformats.org/officeDocument/2006/relationships/tags" Target="../tags/tag617.xml" /><Relationship Id="rId35" Type="http://schemas.openxmlformats.org/officeDocument/2006/relationships/image" Target="../media/image25.png" /><Relationship Id="rId36" Type="http://schemas.openxmlformats.org/officeDocument/2006/relationships/tags" Target="../tags/tag618.xml" /><Relationship Id="rId37" Type="http://schemas.openxmlformats.org/officeDocument/2006/relationships/tags" Target="../tags/tag619.xml" /><Relationship Id="rId38" Type="http://schemas.openxmlformats.org/officeDocument/2006/relationships/tags" Target="../tags/tag620.xml" /><Relationship Id="rId39" Type="http://schemas.openxmlformats.org/officeDocument/2006/relationships/tags" Target="../tags/tag621.xml" /><Relationship Id="rId4" Type="http://schemas.openxmlformats.org/officeDocument/2006/relationships/tags" Target="../tags/tag588.xml" /><Relationship Id="rId40" Type="http://schemas.openxmlformats.org/officeDocument/2006/relationships/image" Target="../media/image26.png" /><Relationship Id="rId41" Type="http://schemas.openxmlformats.org/officeDocument/2006/relationships/tags" Target="../tags/tag622.xml" /><Relationship Id="rId42" Type="http://schemas.openxmlformats.org/officeDocument/2006/relationships/tags" Target="../tags/tag623.xml" /><Relationship Id="rId43" Type="http://schemas.openxmlformats.org/officeDocument/2006/relationships/tags" Target="../tags/tag624.xml" /><Relationship Id="rId44" Type="http://schemas.openxmlformats.org/officeDocument/2006/relationships/tags" Target="../tags/tag625.xml" /><Relationship Id="rId45" Type="http://schemas.openxmlformats.org/officeDocument/2006/relationships/tags" Target="../tags/tag626.xml" /><Relationship Id="rId46" Type="http://schemas.openxmlformats.org/officeDocument/2006/relationships/tags" Target="../tags/tag627.xml" /><Relationship Id="rId47" Type="http://schemas.openxmlformats.org/officeDocument/2006/relationships/tags" Target="../tags/tag628.xml" /><Relationship Id="rId5" Type="http://schemas.openxmlformats.org/officeDocument/2006/relationships/image" Target="../media/image21.png" /><Relationship Id="rId6" Type="http://schemas.openxmlformats.org/officeDocument/2006/relationships/tags" Target="../tags/tag589.xml" /><Relationship Id="rId7" Type="http://schemas.openxmlformats.org/officeDocument/2006/relationships/tags" Target="../tags/tag590.xml" /><Relationship Id="rId8" Type="http://schemas.openxmlformats.org/officeDocument/2006/relationships/tags" Target="../tags/tag591.xml" /><Relationship Id="rId9" Type="http://schemas.openxmlformats.org/officeDocument/2006/relationships/tags" Target="../tags/tag5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38.xml" /><Relationship Id="rId11" Type="http://schemas.openxmlformats.org/officeDocument/2006/relationships/tags" Target="../tags/tag639.xml" /><Relationship Id="rId12" Type="http://schemas.openxmlformats.org/officeDocument/2006/relationships/tags" Target="../tags/tag640.xml" /><Relationship Id="rId13" Type="http://schemas.openxmlformats.org/officeDocument/2006/relationships/tags" Target="../tags/tag641.xml" /><Relationship Id="rId14" Type="http://schemas.openxmlformats.org/officeDocument/2006/relationships/tags" Target="../tags/tag642.xml" /><Relationship Id="rId15" Type="http://schemas.openxmlformats.org/officeDocument/2006/relationships/tags" Target="../tags/tag643.xml" /><Relationship Id="rId16" Type="http://schemas.openxmlformats.org/officeDocument/2006/relationships/tags" Target="../tags/tag644.xml" /><Relationship Id="rId17" Type="http://schemas.openxmlformats.org/officeDocument/2006/relationships/tags" Target="../tags/tag645.xml" /><Relationship Id="rId18" Type="http://schemas.openxmlformats.org/officeDocument/2006/relationships/tags" Target="../tags/tag646.xml" /><Relationship Id="rId19" Type="http://schemas.openxmlformats.org/officeDocument/2006/relationships/tags" Target="../tags/tag647.xml" /><Relationship Id="rId2" Type="http://schemas.openxmlformats.org/officeDocument/2006/relationships/notesSlide" Target="../notesSlides/notesSlide7.xml" /><Relationship Id="rId20" Type="http://schemas.openxmlformats.org/officeDocument/2006/relationships/tags" Target="../tags/tag648.xml" /><Relationship Id="rId21" Type="http://schemas.openxmlformats.org/officeDocument/2006/relationships/tags" Target="../tags/tag649.xml" /><Relationship Id="rId22" Type="http://schemas.openxmlformats.org/officeDocument/2006/relationships/tags" Target="../tags/tag650.xml" /><Relationship Id="rId23" Type="http://schemas.openxmlformats.org/officeDocument/2006/relationships/tags" Target="../tags/tag651.xml" /><Relationship Id="rId24" Type="http://schemas.openxmlformats.org/officeDocument/2006/relationships/tags" Target="../tags/tag652.xml" /><Relationship Id="rId25" Type="http://schemas.openxmlformats.org/officeDocument/2006/relationships/tags" Target="../tags/tag653.xml" /><Relationship Id="rId26" Type="http://schemas.openxmlformats.org/officeDocument/2006/relationships/tags" Target="../tags/tag654.xml" /><Relationship Id="rId27" Type="http://schemas.openxmlformats.org/officeDocument/2006/relationships/tags" Target="../tags/tag655.xml" /><Relationship Id="rId28" Type="http://schemas.openxmlformats.org/officeDocument/2006/relationships/tags" Target="../tags/tag656.xml" /><Relationship Id="rId29" Type="http://schemas.openxmlformats.org/officeDocument/2006/relationships/tags" Target="../tags/tag657.xml" /><Relationship Id="rId3" Type="http://schemas.openxmlformats.org/officeDocument/2006/relationships/tags" Target="../tags/tag632.xml" /><Relationship Id="rId30" Type="http://schemas.openxmlformats.org/officeDocument/2006/relationships/tags" Target="../tags/tag658.xml" /><Relationship Id="rId31" Type="http://schemas.openxmlformats.org/officeDocument/2006/relationships/tags" Target="../tags/tag659.xml" /><Relationship Id="rId32" Type="http://schemas.openxmlformats.org/officeDocument/2006/relationships/tags" Target="../tags/tag660.xml" /><Relationship Id="rId33" Type="http://schemas.openxmlformats.org/officeDocument/2006/relationships/tags" Target="../tags/tag661.xml" /><Relationship Id="rId34" Type="http://schemas.openxmlformats.org/officeDocument/2006/relationships/tags" Target="../tags/tag662.xml" /><Relationship Id="rId35" Type="http://schemas.openxmlformats.org/officeDocument/2006/relationships/image" Target="../media/image25.png" /><Relationship Id="rId36" Type="http://schemas.openxmlformats.org/officeDocument/2006/relationships/tags" Target="../tags/tag663.xml" /><Relationship Id="rId37" Type="http://schemas.openxmlformats.org/officeDocument/2006/relationships/tags" Target="../tags/tag664.xml" /><Relationship Id="rId38" Type="http://schemas.openxmlformats.org/officeDocument/2006/relationships/image" Target="../media/image16.png" /><Relationship Id="rId39" Type="http://schemas.openxmlformats.org/officeDocument/2006/relationships/tags" Target="../tags/tag665.xml" /><Relationship Id="rId4" Type="http://schemas.openxmlformats.org/officeDocument/2006/relationships/tags" Target="../tags/tag633.xml" /><Relationship Id="rId40" Type="http://schemas.openxmlformats.org/officeDocument/2006/relationships/tags" Target="../tags/tag666.xml" /><Relationship Id="rId41" Type="http://schemas.openxmlformats.org/officeDocument/2006/relationships/tags" Target="../tags/tag667.xml" /><Relationship Id="rId42" Type="http://schemas.openxmlformats.org/officeDocument/2006/relationships/tags" Target="../tags/tag668.xml" /><Relationship Id="rId43" Type="http://schemas.openxmlformats.org/officeDocument/2006/relationships/tags" Target="../tags/tag669.xml" /><Relationship Id="rId44" Type="http://schemas.openxmlformats.org/officeDocument/2006/relationships/tags" Target="../tags/tag670.xml" /><Relationship Id="rId45" Type="http://schemas.openxmlformats.org/officeDocument/2006/relationships/tags" Target="../tags/tag671.xml" /><Relationship Id="rId46" Type="http://schemas.openxmlformats.org/officeDocument/2006/relationships/tags" Target="../tags/tag672.xml" /><Relationship Id="rId47" Type="http://schemas.openxmlformats.org/officeDocument/2006/relationships/tags" Target="../tags/tag673.xml" /><Relationship Id="rId48" Type="http://schemas.openxmlformats.org/officeDocument/2006/relationships/tags" Target="../tags/tag674.xml" /><Relationship Id="rId49" Type="http://schemas.openxmlformats.org/officeDocument/2006/relationships/tags" Target="../tags/tag675.xml" /><Relationship Id="rId5" Type="http://schemas.openxmlformats.org/officeDocument/2006/relationships/image" Target="../media/image21.png" /><Relationship Id="rId50" Type="http://schemas.openxmlformats.org/officeDocument/2006/relationships/tags" Target="../tags/tag676.xml" /><Relationship Id="rId51" Type="http://schemas.openxmlformats.org/officeDocument/2006/relationships/tags" Target="../tags/tag677.xml" /><Relationship Id="rId52" Type="http://schemas.openxmlformats.org/officeDocument/2006/relationships/tags" Target="../tags/tag678.xml" /><Relationship Id="rId53" Type="http://schemas.openxmlformats.org/officeDocument/2006/relationships/tags" Target="../tags/tag679.xml" /><Relationship Id="rId54" Type="http://schemas.openxmlformats.org/officeDocument/2006/relationships/tags" Target="../tags/tag680.xml" /><Relationship Id="rId55" Type="http://schemas.openxmlformats.org/officeDocument/2006/relationships/tags" Target="../tags/tag681.xml" /><Relationship Id="rId56" Type="http://schemas.openxmlformats.org/officeDocument/2006/relationships/tags" Target="../tags/tag682.xml" /><Relationship Id="rId57" Type="http://schemas.openxmlformats.org/officeDocument/2006/relationships/tags" Target="../tags/tag683.xml" /><Relationship Id="rId58" Type="http://schemas.openxmlformats.org/officeDocument/2006/relationships/tags" Target="../tags/tag684.xml" /><Relationship Id="rId59" Type="http://schemas.openxmlformats.org/officeDocument/2006/relationships/tags" Target="../tags/tag685.xml" /><Relationship Id="rId6" Type="http://schemas.openxmlformats.org/officeDocument/2006/relationships/tags" Target="../tags/tag634.xml" /><Relationship Id="rId60" Type="http://schemas.openxmlformats.org/officeDocument/2006/relationships/tags" Target="../tags/tag686.xml" /><Relationship Id="rId61" Type="http://schemas.openxmlformats.org/officeDocument/2006/relationships/tags" Target="../tags/tag687.xml" /><Relationship Id="rId62" Type="http://schemas.openxmlformats.org/officeDocument/2006/relationships/tags" Target="../tags/tag688.xml" /><Relationship Id="rId63" Type="http://schemas.openxmlformats.org/officeDocument/2006/relationships/tags" Target="../tags/tag689.xml" /><Relationship Id="rId64" Type="http://schemas.openxmlformats.org/officeDocument/2006/relationships/tags" Target="../tags/tag690.xml" /><Relationship Id="rId65" Type="http://schemas.openxmlformats.org/officeDocument/2006/relationships/tags" Target="../tags/tag691.xml" /><Relationship Id="rId66" Type="http://schemas.openxmlformats.org/officeDocument/2006/relationships/tags" Target="../tags/tag692.xml" /><Relationship Id="rId67" Type="http://schemas.openxmlformats.org/officeDocument/2006/relationships/tags" Target="../tags/tag693.xml" /><Relationship Id="rId68" Type="http://schemas.openxmlformats.org/officeDocument/2006/relationships/tags" Target="../tags/tag694.xml" /><Relationship Id="rId7" Type="http://schemas.openxmlformats.org/officeDocument/2006/relationships/tags" Target="../tags/tag635.xml" /><Relationship Id="rId8" Type="http://schemas.openxmlformats.org/officeDocument/2006/relationships/tags" Target="../tags/tag636.xml" /><Relationship Id="rId9" Type="http://schemas.openxmlformats.org/officeDocument/2006/relationships/tags" Target="../tags/tag6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04.xml" /><Relationship Id="rId11" Type="http://schemas.openxmlformats.org/officeDocument/2006/relationships/tags" Target="../tags/tag705.xml" /><Relationship Id="rId12" Type="http://schemas.openxmlformats.org/officeDocument/2006/relationships/tags" Target="../tags/tag706.xml" /><Relationship Id="rId13" Type="http://schemas.openxmlformats.org/officeDocument/2006/relationships/tags" Target="../tags/tag707.xml" /><Relationship Id="rId14" Type="http://schemas.openxmlformats.org/officeDocument/2006/relationships/tags" Target="../tags/tag708.xml" /><Relationship Id="rId15" Type="http://schemas.openxmlformats.org/officeDocument/2006/relationships/tags" Target="../tags/tag709.xml" /><Relationship Id="rId16" Type="http://schemas.openxmlformats.org/officeDocument/2006/relationships/tags" Target="../tags/tag710.xml" /><Relationship Id="rId17" Type="http://schemas.openxmlformats.org/officeDocument/2006/relationships/tags" Target="../tags/tag711.xml" /><Relationship Id="rId18" Type="http://schemas.openxmlformats.org/officeDocument/2006/relationships/tags" Target="../tags/tag712.xml" /><Relationship Id="rId19" Type="http://schemas.openxmlformats.org/officeDocument/2006/relationships/tags" Target="../tags/tag713.xml" /><Relationship Id="rId2" Type="http://schemas.openxmlformats.org/officeDocument/2006/relationships/notesSlide" Target="../notesSlides/notesSlide8.xml" /><Relationship Id="rId20" Type="http://schemas.openxmlformats.org/officeDocument/2006/relationships/tags" Target="../tags/tag714.xml" /><Relationship Id="rId21" Type="http://schemas.openxmlformats.org/officeDocument/2006/relationships/tags" Target="../tags/tag715.xml" /><Relationship Id="rId22" Type="http://schemas.openxmlformats.org/officeDocument/2006/relationships/tags" Target="../tags/tag716.xml" /><Relationship Id="rId23" Type="http://schemas.openxmlformats.org/officeDocument/2006/relationships/tags" Target="../tags/tag717.xml" /><Relationship Id="rId24" Type="http://schemas.openxmlformats.org/officeDocument/2006/relationships/tags" Target="../tags/tag718.xml" /><Relationship Id="rId25" Type="http://schemas.openxmlformats.org/officeDocument/2006/relationships/tags" Target="../tags/tag719.xml" /><Relationship Id="rId26" Type="http://schemas.openxmlformats.org/officeDocument/2006/relationships/tags" Target="../tags/tag720.xml" /><Relationship Id="rId27" Type="http://schemas.openxmlformats.org/officeDocument/2006/relationships/tags" Target="../tags/tag721.xml" /><Relationship Id="rId28" Type="http://schemas.openxmlformats.org/officeDocument/2006/relationships/tags" Target="../tags/tag722.xml" /><Relationship Id="rId29" Type="http://schemas.openxmlformats.org/officeDocument/2006/relationships/tags" Target="../tags/tag723.xml" /><Relationship Id="rId3" Type="http://schemas.openxmlformats.org/officeDocument/2006/relationships/tags" Target="../tags/tag698.xml" /><Relationship Id="rId30" Type="http://schemas.openxmlformats.org/officeDocument/2006/relationships/tags" Target="../tags/tag724.xml" /><Relationship Id="rId31" Type="http://schemas.openxmlformats.org/officeDocument/2006/relationships/tags" Target="../tags/tag725.xml" /><Relationship Id="rId32" Type="http://schemas.openxmlformats.org/officeDocument/2006/relationships/tags" Target="../tags/tag726.xml" /><Relationship Id="rId33" Type="http://schemas.openxmlformats.org/officeDocument/2006/relationships/tags" Target="../tags/tag727.xml" /><Relationship Id="rId34" Type="http://schemas.openxmlformats.org/officeDocument/2006/relationships/tags" Target="../tags/tag728.xml" /><Relationship Id="rId35" Type="http://schemas.openxmlformats.org/officeDocument/2006/relationships/image" Target="../media/image23.png" /><Relationship Id="rId36" Type="http://schemas.openxmlformats.org/officeDocument/2006/relationships/tags" Target="../tags/tag729.xml" /><Relationship Id="rId37" Type="http://schemas.openxmlformats.org/officeDocument/2006/relationships/tags" Target="../tags/tag730.xml" /><Relationship Id="rId38" Type="http://schemas.openxmlformats.org/officeDocument/2006/relationships/tags" Target="../tags/tag731.xml" /><Relationship Id="rId39" Type="http://schemas.openxmlformats.org/officeDocument/2006/relationships/tags" Target="../tags/tag732.xml" /><Relationship Id="rId4" Type="http://schemas.openxmlformats.org/officeDocument/2006/relationships/tags" Target="../tags/tag699.xml" /><Relationship Id="rId40" Type="http://schemas.openxmlformats.org/officeDocument/2006/relationships/tags" Target="../tags/tag733.xml" /><Relationship Id="rId41" Type="http://schemas.openxmlformats.org/officeDocument/2006/relationships/tags" Target="../tags/tag734.xml" /><Relationship Id="rId42" Type="http://schemas.openxmlformats.org/officeDocument/2006/relationships/tags" Target="../tags/tag735.xml" /><Relationship Id="rId5" Type="http://schemas.openxmlformats.org/officeDocument/2006/relationships/image" Target="../media/image21.png" /><Relationship Id="rId6" Type="http://schemas.openxmlformats.org/officeDocument/2006/relationships/tags" Target="../tags/tag700.xml" /><Relationship Id="rId7" Type="http://schemas.openxmlformats.org/officeDocument/2006/relationships/tags" Target="../tags/tag701.xml" /><Relationship Id="rId8" Type="http://schemas.openxmlformats.org/officeDocument/2006/relationships/tags" Target="../tags/tag702.xml" /><Relationship Id="rId9" Type="http://schemas.openxmlformats.org/officeDocument/2006/relationships/tags" Target="../tags/tag7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5.xml" /><Relationship Id="rId11" Type="http://schemas.openxmlformats.org/officeDocument/2006/relationships/tags" Target="../tags/tag746.xml" /><Relationship Id="rId12" Type="http://schemas.openxmlformats.org/officeDocument/2006/relationships/tags" Target="../tags/tag747.xml" /><Relationship Id="rId13" Type="http://schemas.openxmlformats.org/officeDocument/2006/relationships/tags" Target="../tags/tag748.xml" /><Relationship Id="rId14" Type="http://schemas.openxmlformats.org/officeDocument/2006/relationships/tags" Target="../tags/tag749.xml" /><Relationship Id="rId15" Type="http://schemas.openxmlformats.org/officeDocument/2006/relationships/tags" Target="../tags/tag750.xml" /><Relationship Id="rId16" Type="http://schemas.openxmlformats.org/officeDocument/2006/relationships/tags" Target="../tags/tag751.xml" /><Relationship Id="rId17" Type="http://schemas.openxmlformats.org/officeDocument/2006/relationships/tags" Target="../tags/tag752.xml" /><Relationship Id="rId18" Type="http://schemas.openxmlformats.org/officeDocument/2006/relationships/tags" Target="../tags/tag753.xml" /><Relationship Id="rId19" Type="http://schemas.openxmlformats.org/officeDocument/2006/relationships/tags" Target="../tags/tag754.xml" /><Relationship Id="rId2" Type="http://schemas.openxmlformats.org/officeDocument/2006/relationships/notesSlide" Target="../notesSlides/notesSlide9.xml" /><Relationship Id="rId20" Type="http://schemas.openxmlformats.org/officeDocument/2006/relationships/tags" Target="../tags/tag755.xml" /><Relationship Id="rId21" Type="http://schemas.openxmlformats.org/officeDocument/2006/relationships/tags" Target="../tags/tag756.xml" /><Relationship Id="rId22" Type="http://schemas.openxmlformats.org/officeDocument/2006/relationships/tags" Target="../tags/tag757.xml" /><Relationship Id="rId23" Type="http://schemas.openxmlformats.org/officeDocument/2006/relationships/tags" Target="../tags/tag758.xml" /><Relationship Id="rId24" Type="http://schemas.openxmlformats.org/officeDocument/2006/relationships/tags" Target="../tags/tag759.xml" /><Relationship Id="rId25" Type="http://schemas.openxmlformats.org/officeDocument/2006/relationships/tags" Target="../tags/tag760.xml" /><Relationship Id="rId26" Type="http://schemas.openxmlformats.org/officeDocument/2006/relationships/tags" Target="../tags/tag761.xml" /><Relationship Id="rId27" Type="http://schemas.openxmlformats.org/officeDocument/2006/relationships/tags" Target="../tags/tag762.xml" /><Relationship Id="rId28" Type="http://schemas.openxmlformats.org/officeDocument/2006/relationships/tags" Target="../tags/tag763.xml" /><Relationship Id="rId29" Type="http://schemas.openxmlformats.org/officeDocument/2006/relationships/tags" Target="../tags/tag764.xml" /><Relationship Id="rId3" Type="http://schemas.openxmlformats.org/officeDocument/2006/relationships/tags" Target="../tags/tag739.xml" /><Relationship Id="rId30" Type="http://schemas.openxmlformats.org/officeDocument/2006/relationships/tags" Target="../tags/tag765.xml" /><Relationship Id="rId31" Type="http://schemas.openxmlformats.org/officeDocument/2006/relationships/tags" Target="../tags/tag766.xml" /><Relationship Id="rId32" Type="http://schemas.openxmlformats.org/officeDocument/2006/relationships/tags" Target="../tags/tag767.xml" /><Relationship Id="rId33" Type="http://schemas.openxmlformats.org/officeDocument/2006/relationships/tags" Target="../tags/tag768.xml" /><Relationship Id="rId34" Type="http://schemas.openxmlformats.org/officeDocument/2006/relationships/tags" Target="../tags/tag769.xml" /><Relationship Id="rId35" Type="http://schemas.openxmlformats.org/officeDocument/2006/relationships/image" Target="../media/image23.png" /><Relationship Id="rId36" Type="http://schemas.openxmlformats.org/officeDocument/2006/relationships/tags" Target="../tags/tag770.xml" /><Relationship Id="rId37" Type="http://schemas.openxmlformats.org/officeDocument/2006/relationships/tags" Target="../tags/tag771.xml" /><Relationship Id="rId38" Type="http://schemas.openxmlformats.org/officeDocument/2006/relationships/tags" Target="../tags/tag772.xml" /><Relationship Id="rId39" Type="http://schemas.openxmlformats.org/officeDocument/2006/relationships/image" Target="../media/image26.png" /><Relationship Id="rId4" Type="http://schemas.openxmlformats.org/officeDocument/2006/relationships/tags" Target="../tags/tag740.xml" /><Relationship Id="rId40" Type="http://schemas.openxmlformats.org/officeDocument/2006/relationships/tags" Target="../tags/tag773.xml" /><Relationship Id="rId41" Type="http://schemas.openxmlformats.org/officeDocument/2006/relationships/tags" Target="../tags/tag774.xml" /><Relationship Id="rId42" Type="http://schemas.openxmlformats.org/officeDocument/2006/relationships/tags" Target="../tags/tag775.xml" /><Relationship Id="rId43" Type="http://schemas.openxmlformats.org/officeDocument/2006/relationships/tags" Target="../tags/tag776.xml" /><Relationship Id="rId44" Type="http://schemas.openxmlformats.org/officeDocument/2006/relationships/tags" Target="../tags/tag777.xml" /><Relationship Id="rId45" Type="http://schemas.openxmlformats.org/officeDocument/2006/relationships/tags" Target="../tags/tag778.xml" /><Relationship Id="rId46" Type="http://schemas.openxmlformats.org/officeDocument/2006/relationships/tags" Target="../tags/tag779.xml" /><Relationship Id="rId5" Type="http://schemas.openxmlformats.org/officeDocument/2006/relationships/image" Target="../media/image21.png" /><Relationship Id="rId6" Type="http://schemas.openxmlformats.org/officeDocument/2006/relationships/tags" Target="../tags/tag741.xml" /><Relationship Id="rId7" Type="http://schemas.openxmlformats.org/officeDocument/2006/relationships/tags" Target="../tags/tag742.xml" /><Relationship Id="rId8" Type="http://schemas.openxmlformats.org/officeDocument/2006/relationships/tags" Target="../tags/tag743.xml" /><Relationship Id="rId9" Type="http://schemas.openxmlformats.org/officeDocument/2006/relationships/tags" Target="../tags/tag74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9.xml" /><Relationship Id="rId11" Type="http://schemas.openxmlformats.org/officeDocument/2006/relationships/tags" Target="../tags/tag790.xml" /><Relationship Id="rId12" Type="http://schemas.openxmlformats.org/officeDocument/2006/relationships/tags" Target="../tags/tag791.xml" /><Relationship Id="rId13" Type="http://schemas.openxmlformats.org/officeDocument/2006/relationships/tags" Target="../tags/tag792.xml" /><Relationship Id="rId14" Type="http://schemas.openxmlformats.org/officeDocument/2006/relationships/tags" Target="../tags/tag793.xml" /><Relationship Id="rId15" Type="http://schemas.openxmlformats.org/officeDocument/2006/relationships/tags" Target="../tags/tag794.xml" /><Relationship Id="rId16" Type="http://schemas.openxmlformats.org/officeDocument/2006/relationships/tags" Target="../tags/tag795.xml" /><Relationship Id="rId17" Type="http://schemas.openxmlformats.org/officeDocument/2006/relationships/tags" Target="../tags/tag796.xml" /><Relationship Id="rId18" Type="http://schemas.openxmlformats.org/officeDocument/2006/relationships/tags" Target="../tags/tag797.xml" /><Relationship Id="rId19" Type="http://schemas.openxmlformats.org/officeDocument/2006/relationships/tags" Target="../tags/tag798.xml" /><Relationship Id="rId2" Type="http://schemas.openxmlformats.org/officeDocument/2006/relationships/notesSlide" Target="../notesSlides/notesSlide10.xml" /><Relationship Id="rId20" Type="http://schemas.openxmlformats.org/officeDocument/2006/relationships/tags" Target="../tags/tag799.xml" /><Relationship Id="rId21" Type="http://schemas.openxmlformats.org/officeDocument/2006/relationships/tags" Target="../tags/tag800.xml" /><Relationship Id="rId22" Type="http://schemas.openxmlformats.org/officeDocument/2006/relationships/tags" Target="../tags/tag801.xml" /><Relationship Id="rId23" Type="http://schemas.openxmlformats.org/officeDocument/2006/relationships/tags" Target="../tags/tag802.xml" /><Relationship Id="rId24" Type="http://schemas.openxmlformats.org/officeDocument/2006/relationships/tags" Target="../tags/tag803.xml" /><Relationship Id="rId25" Type="http://schemas.openxmlformats.org/officeDocument/2006/relationships/tags" Target="../tags/tag804.xml" /><Relationship Id="rId26" Type="http://schemas.openxmlformats.org/officeDocument/2006/relationships/tags" Target="../tags/tag805.xml" /><Relationship Id="rId27" Type="http://schemas.openxmlformats.org/officeDocument/2006/relationships/tags" Target="../tags/tag806.xml" /><Relationship Id="rId28" Type="http://schemas.openxmlformats.org/officeDocument/2006/relationships/tags" Target="../tags/tag807.xml" /><Relationship Id="rId29" Type="http://schemas.openxmlformats.org/officeDocument/2006/relationships/tags" Target="../tags/tag808.xml" /><Relationship Id="rId3" Type="http://schemas.openxmlformats.org/officeDocument/2006/relationships/tags" Target="../tags/tag783.xml" /><Relationship Id="rId30" Type="http://schemas.openxmlformats.org/officeDocument/2006/relationships/tags" Target="../tags/tag809.xml" /><Relationship Id="rId31" Type="http://schemas.openxmlformats.org/officeDocument/2006/relationships/tags" Target="../tags/tag810.xml" /><Relationship Id="rId32" Type="http://schemas.openxmlformats.org/officeDocument/2006/relationships/tags" Target="../tags/tag811.xml" /><Relationship Id="rId33" Type="http://schemas.openxmlformats.org/officeDocument/2006/relationships/tags" Target="../tags/tag812.xml" /><Relationship Id="rId34" Type="http://schemas.openxmlformats.org/officeDocument/2006/relationships/tags" Target="../tags/tag813.xml" /><Relationship Id="rId35" Type="http://schemas.openxmlformats.org/officeDocument/2006/relationships/tags" Target="../tags/tag814.xml" /><Relationship Id="rId36" Type="http://schemas.openxmlformats.org/officeDocument/2006/relationships/image" Target="../media/image26.png" /><Relationship Id="rId37" Type="http://schemas.openxmlformats.org/officeDocument/2006/relationships/tags" Target="../tags/tag815.xml" /><Relationship Id="rId38" Type="http://schemas.openxmlformats.org/officeDocument/2006/relationships/tags" Target="../tags/tag816.xml" /><Relationship Id="rId39" Type="http://schemas.openxmlformats.org/officeDocument/2006/relationships/tags" Target="../tags/tag817.xml" /><Relationship Id="rId4" Type="http://schemas.openxmlformats.org/officeDocument/2006/relationships/tags" Target="../tags/tag784.xml" /><Relationship Id="rId40" Type="http://schemas.openxmlformats.org/officeDocument/2006/relationships/tags" Target="../tags/tag818.xml" /><Relationship Id="rId41" Type="http://schemas.openxmlformats.org/officeDocument/2006/relationships/tags" Target="../tags/tag819.xml" /><Relationship Id="rId42" Type="http://schemas.openxmlformats.org/officeDocument/2006/relationships/tags" Target="../tags/tag820.xml" /><Relationship Id="rId43" Type="http://schemas.openxmlformats.org/officeDocument/2006/relationships/tags" Target="../tags/tag821.xml" /><Relationship Id="rId44" Type="http://schemas.openxmlformats.org/officeDocument/2006/relationships/tags" Target="../tags/tag822.xml" /><Relationship Id="rId45" Type="http://schemas.openxmlformats.org/officeDocument/2006/relationships/tags" Target="../tags/tag823.xml" /><Relationship Id="rId46" Type="http://schemas.openxmlformats.org/officeDocument/2006/relationships/tags" Target="../tags/tag824.xml" /><Relationship Id="rId47" Type="http://schemas.openxmlformats.org/officeDocument/2006/relationships/image" Target="../media/image25.png" /><Relationship Id="rId48" Type="http://schemas.openxmlformats.org/officeDocument/2006/relationships/tags" Target="../tags/tag825.xml" /><Relationship Id="rId49" Type="http://schemas.openxmlformats.org/officeDocument/2006/relationships/tags" Target="../tags/tag826.xml" /><Relationship Id="rId5" Type="http://schemas.openxmlformats.org/officeDocument/2006/relationships/image" Target="../media/image21.png" /><Relationship Id="rId50" Type="http://schemas.openxmlformats.org/officeDocument/2006/relationships/tags" Target="../tags/tag827.xml" /><Relationship Id="rId6" Type="http://schemas.openxmlformats.org/officeDocument/2006/relationships/tags" Target="../tags/tag785.xml" /><Relationship Id="rId7" Type="http://schemas.openxmlformats.org/officeDocument/2006/relationships/tags" Target="../tags/tag786.xml" /><Relationship Id="rId8" Type="http://schemas.openxmlformats.org/officeDocument/2006/relationships/tags" Target="../tags/tag787.xml" /><Relationship Id="rId9" Type="http://schemas.openxmlformats.org/officeDocument/2006/relationships/tags" Target="../tags/tag78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7.xml" /><Relationship Id="rId11" Type="http://schemas.openxmlformats.org/officeDocument/2006/relationships/tags" Target="../tags/tag838.xml" /><Relationship Id="rId12" Type="http://schemas.openxmlformats.org/officeDocument/2006/relationships/tags" Target="../tags/tag839.xml" /><Relationship Id="rId13" Type="http://schemas.openxmlformats.org/officeDocument/2006/relationships/tags" Target="../tags/tag840.xml" /><Relationship Id="rId14" Type="http://schemas.openxmlformats.org/officeDocument/2006/relationships/tags" Target="../tags/tag841.xml" /><Relationship Id="rId15" Type="http://schemas.openxmlformats.org/officeDocument/2006/relationships/tags" Target="../tags/tag842.xml" /><Relationship Id="rId16" Type="http://schemas.openxmlformats.org/officeDocument/2006/relationships/tags" Target="../tags/tag843.xml" /><Relationship Id="rId17" Type="http://schemas.openxmlformats.org/officeDocument/2006/relationships/tags" Target="../tags/tag844.xml" /><Relationship Id="rId18" Type="http://schemas.openxmlformats.org/officeDocument/2006/relationships/tags" Target="../tags/tag845.xml" /><Relationship Id="rId19" Type="http://schemas.openxmlformats.org/officeDocument/2006/relationships/tags" Target="../tags/tag846.xml" /><Relationship Id="rId2" Type="http://schemas.openxmlformats.org/officeDocument/2006/relationships/notesSlide" Target="../notesSlides/notesSlide11.xml" /><Relationship Id="rId20" Type="http://schemas.openxmlformats.org/officeDocument/2006/relationships/tags" Target="../tags/tag847.xml" /><Relationship Id="rId21" Type="http://schemas.openxmlformats.org/officeDocument/2006/relationships/tags" Target="../tags/tag848.xml" /><Relationship Id="rId22" Type="http://schemas.openxmlformats.org/officeDocument/2006/relationships/tags" Target="../tags/tag849.xml" /><Relationship Id="rId23" Type="http://schemas.openxmlformats.org/officeDocument/2006/relationships/tags" Target="../tags/tag850.xml" /><Relationship Id="rId24" Type="http://schemas.openxmlformats.org/officeDocument/2006/relationships/tags" Target="../tags/tag851.xml" /><Relationship Id="rId25" Type="http://schemas.openxmlformats.org/officeDocument/2006/relationships/tags" Target="../tags/tag852.xml" /><Relationship Id="rId26" Type="http://schemas.openxmlformats.org/officeDocument/2006/relationships/tags" Target="../tags/tag853.xml" /><Relationship Id="rId27" Type="http://schemas.openxmlformats.org/officeDocument/2006/relationships/tags" Target="../tags/tag854.xml" /><Relationship Id="rId28" Type="http://schemas.openxmlformats.org/officeDocument/2006/relationships/tags" Target="../tags/tag855.xml" /><Relationship Id="rId29" Type="http://schemas.openxmlformats.org/officeDocument/2006/relationships/tags" Target="../tags/tag856.xml" /><Relationship Id="rId3" Type="http://schemas.openxmlformats.org/officeDocument/2006/relationships/tags" Target="../tags/tag831.xml" /><Relationship Id="rId30" Type="http://schemas.openxmlformats.org/officeDocument/2006/relationships/tags" Target="../tags/tag857.xml" /><Relationship Id="rId31" Type="http://schemas.openxmlformats.org/officeDocument/2006/relationships/tags" Target="../tags/tag858.xml" /><Relationship Id="rId32" Type="http://schemas.openxmlformats.org/officeDocument/2006/relationships/tags" Target="../tags/tag859.xml" /><Relationship Id="rId33" Type="http://schemas.openxmlformats.org/officeDocument/2006/relationships/tags" Target="../tags/tag860.xml" /><Relationship Id="rId34" Type="http://schemas.openxmlformats.org/officeDocument/2006/relationships/tags" Target="../tags/tag861.xml" /><Relationship Id="rId35" Type="http://schemas.openxmlformats.org/officeDocument/2006/relationships/tags" Target="../tags/tag862.xml" /><Relationship Id="rId36" Type="http://schemas.openxmlformats.org/officeDocument/2006/relationships/image" Target="../media/image26.png" /><Relationship Id="rId37" Type="http://schemas.openxmlformats.org/officeDocument/2006/relationships/tags" Target="../tags/tag863.xml" /><Relationship Id="rId38" Type="http://schemas.openxmlformats.org/officeDocument/2006/relationships/tags" Target="../tags/tag864.xml" /><Relationship Id="rId39" Type="http://schemas.openxmlformats.org/officeDocument/2006/relationships/tags" Target="../tags/tag865.xml" /><Relationship Id="rId4" Type="http://schemas.openxmlformats.org/officeDocument/2006/relationships/tags" Target="../tags/tag832.xml" /><Relationship Id="rId40" Type="http://schemas.openxmlformats.org/officeDocument/2006/relationships/tags" Target="../tags/tag866.xml" /><Relationship Id="rId41" Type="http://schemas.openxmlformats.org/officeDocument/2006/relationships/tags" Target="../tags/tag867.xml" /><Relationship Id="rId42" Type="http://schemas.openxmlformats.org/officeDocument/2006/relationships/tags" Target="../tags/tag868.xml" /><Relationship Id="rId43" Type="http://schemas.openxmlformats.org/officeDocument/2006/relationships/tags" Target="../tags/tag869.xml" /><Relationship Id="rId44" Type="http://schemas.openxmlformats.org/officeDocument/2006/relationships/tags" Target="../tags/tag870.xml" /><Relationship Id="rId45" Type="http://schemas.openxmlformats.org/officeDocument/2006/relationships/tags" Target="../tags/tag871.xml" /><Relationship Id="rId46" Type="http://schemas.openxmlformats.org/officeDocument/2006/relationships/tags" Target="../tags/tag872.xml" /><Relationship Id="rId47" Type="http://schemas.openxmlformats.org/officeDocument/2006/relationships/tags" Target="../tags/tag873.xml" /><Relationship Id="rId48" Type="http://schemas.openxmlformats.org/officeDocument/2006/relationships/tags" Target="../tags/tag874.xml" /><Relationship Id="rId49" Type="http://schemas.openxmlformats.org/officeDocument/2006/relationships/tags" Target="../tags/tag875.xml" /><Relationship Id="rId5" Type="http://schemas.openxmlformats.org/officeDocument/2006/relationships/image" Target="../media/image21.png" /><Relationship Id="rId6" Type="http://schemas.openxmlformats.org/officeDocument/2006/relationships/tags" Target="../tags/tag833.xml" /><Relationship Id="rId7" Type="http://schemas.openxmlformats.org/officeDocument/2006/relationships/tags" Target="../tags/tag834.xml" /><Relationship Id="rId8" Type="http://schemas.openxmlformats.org/officeDocument/2006/relationships/tags" Target="../tags/tag835.xml" /><Relationship Id="rId9" Type="http://schemas.openxmlformats.org/officeDocument/2006/relationships/tags" Target="../tags/tag83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876.xml" /><Relationship Id="rId3" Type="http://schemas.openxmlformats.org/officeDocument/2006/relationships/tags" Target="../tags/tag877.xml" /><Relationship Id="rId4" Type="http://schemas.openxmlformats.org/officeDocument/2006/relationships/hyperlink" Target="https://d.book118.com/7561030321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 rot="10800000" flipH="1" flipV="1">
            <a:off x="4088765" y="2548255"/>
            <a:ext cx="4023360" cy="669290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  <a:scene3d>
              <a:camera prst="orthographicFront"/>
              <a:lightRig rig="threePt" dir="t"/>
            </a:scene3d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zh-CN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做个百数表</a:t>
            </a:r>
            <a:endParaRPr lang="zh-CN" altLang="zh-CN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副标题 2" title="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3164355" y="5661248"/>
            <a:ext cx="6149975" cy="72008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小学数学</a:t>
            </a:r>
            <a:r>
              <a:rPr lang="en-US" altLang="zh-CN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·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一年级（下）</a:t>
            </a:r>
            <a:endParaRPr lang="en-US" altLang="zh-CN" sz="32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5"/>
            </p:custDataLst>
          </p:nvPr>
        </p:nvSpPr>
        <p:spPr>
          <a:xfrm>
            <a:off x="8112224" y="476672"/>
            <a:ext cx="3941599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北师大版</a:t>
            </a:r>
            <a:r>
              <a:rPr lang="en-US" altLang="zh-CN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·</a:t>
            </a:r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第三单元</a:t>
            </a:r>
            <a:endParaRPr lang="zh-CN" altLang="en-US" sz="32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" name="TextBox 2" title=""/>
          <p:cNvSpPr txBox="1"/>
          <p:nvPr>
            <p:custDataLst>
              <p:tags r:id="rId3"/>
            </p:custDataLst>
          </p:nvPr>
        </p:nvSpPr>
        <p:spPr>
          <a:xfrm>
            <a:off x="5413375" y="1477010"/>
            <a:ext cx="6819265" cy="663575"/>
          </a:xfrm>
          <a:prstGeom prst="rect">
            <a:avLst/>
          </a:prstGeom>
          <a:noFill/>
        </p:spPr>
        <p:txBody>
          <a:bodyPr wrap="square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百数表上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认识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数、数的定位。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5494020" y="3232150"/>
            <a:ext cx="66179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通过直觉，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探究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数与数关系的模式。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 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5413375" y="4635500"/>
            <a:ext cx="677926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培养学生用数学的意识去发现。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体验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探究数学知识过程中的成功感</a:t>
            </a: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。</a:t>
            </a:r>
            <a:endParaRPr lang="zh-CN" altLang="en-US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2"/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2" name="矩形 31" title=""/>
          <p:cNvSpPr/>
          <p:nvPr>
            <p:custDataLst>
              <p:tags r:id="rId3"/>
            </p:custDataLst>
          </p:nvPr>
        </p:nvSpPr>
        <p:spPr>
          <a:xfrm>
            <a:off x="1127433" y="2850403"/>
            <a:ext cx="237079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重  </a:t>
            </a:r>
            <a:endParaRPr lang="zh-CN" altLang="en-US" sz="3600">
              <a:solidFill>
                <a:schemeClr val="lt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1" name="矩形 10" title=""/>
          <p:cNvSpPr/>
          <p:nvPr>
            <p:custDataLst>
              <p:tags r:id="rId4"/>
            </p:custDataLst>
          </p:nvPr>
        </p:nvSpPr>
        <p:spPr>
          <a:xfrm>
            <a:off x="4007485" y="2828290"/>
            <a:ext cx="5068570" cy="6673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5"/>
            </p:custDataLst>
          </p:nvPr>
        </p:nvSpPr>
        <p:spPr>
          <a:xfrm>
            <a:off x="4138930" y="4420235"/>
            <a:ext cx="780415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探索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百数表中的数学问题；掌握百以内的数。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4007485" y="2813685"/>
            <a:ext cx="8068310" cy="86931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在百数表上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探究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数与数关系的模式。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pic>
        <p:nvPicPr>
          <p:cNvPr id="2" name="Picture 16" title="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直接连接符 5" title=""/>
          <p:cNvCxnSpPr/>
          <p:nvPr>
            <p:custDataLst>
              <p:tags r:id="rId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 title=""/>
          <p:cNvCxnSpPr/>
          <p:nvPr>
            <p:custDataLst>
              <p:tags r:id="rId1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930525" y="1764665"/>
            <a:ext cx="5764530" cy="4277995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0678478" y="4166870"/>
            <a:ext cx="1031875" cy="15192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圆角矩形标注 4" title=""/>
          <p:cNvSpPr/>
          <p:nvPr>
            <p:custDataLst>
              <p:tags r:id="rId8"/>
            </p:custDataLst>
          </p:nvPr>
        </p:nvSpPr>
        <p:spPr>
          <a:xfrm>
            <a:off x="9088120" y="3130550"/>
            <a:ext cx="2534285" cy="746125"/>
          </a:xfrm>
          <a:prstGeom prst="wedgeRoundRectCallout">
            <a:avLst>
              <a:gd name="adj1" fmla="val 23146"/>
              <a:gd name="adj2" fmla="val 76500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真整齐呀！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8196" name="文本框 7" title=""/>
          <p:cNvSpPr txBox="1"/>
          <p:nvPr>
            <p:custDataLst>
              <p:tags r:id="rId9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en-US" sz="2400" b="1">
              <a:solidFill>
                <a:srgbClr val="EF7509"/>
              </a:solidFill>
              <a:latin typeface="思源黑体 CN Heavy" pitchFamily="34" charset="-122"/>
              <a:ea typeface="思源黑体 CN Heavy" pitchFamily="34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07060" y="1960880"/>
            <a:ext cx="4824095" cy="3471545"/>
          </a:xfrm>
          <a:prstGeom prst="rect">
            <a:avLst/>
          </a:prstGeom>
        </p:spPr>
      </p:pic>
      <p:pic>
        <p:nvPicPr>
          <p:cNvPr id="6" name="图片 5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009005" y="1960880"/>
            <a:ext cx="5657850" cy="3471545"/>
          </a:xfrm>
          <a:prstGeom prst="rect">
            <a:avLst/>
          </a:prstGeom>
        </p:spPr>
      </p:pic>
      <p:sp>
        <p:nvSpPr>
          <p:cNvPr id="8196" name="文本框 7" title=""/>
          <p:cNvSpPr txBox="1"/>
          <p:nvPr>
            <p:custDataLst>
              <p:tags r:id="rId8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en-US" sz="2400" b="1">
              <a:solidFill>
                <a:srgbClr val="EF7509"/>
              </a:solidFill>
              <a:latin typeface="思源黑体 CN Heavy" pitchFamily="34" charset="-122"/>
              <a:ea typeface="思源黑体 CN Heavy" pitchFamily="34" charset="-122"/>
            </a:endParaRPr>
          </a:p>
        </p:txBody>
      </p: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1267" name="文本框 1" title=""/>
          <p:cNvSpPr txBox="1"/>
          <p:nvPr>
            <p:custDataLst>
              <p:tags r:id="rId3"/>
            </p:custDataLst>
          </p:nvPr>
        </p:nvSpPr>
        <p:spPr>
          <a:xfrm>
            <a:off x="812800" y="1535113"/>
            <a:ext cx="80060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Times New Roman" panose="02020603050405020304" pitchFamily="18" charset="0"/>
                <a:ea typeface="楷体" panose="02010609060101010101" pitchFamily="49" charset="-122"/>
              </a:rPr>
              <a:t>数字大家园开运动会了！数字娃娃是怎样排队的？</a:t>
            </a:r>
            <a:endParaRPr lang="zh-CN" altLang="en-US" sz="2800"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5678170" y="3697605"/>
            <a:ext cx="59524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Times New Roman" panose="02020603050405020304" pitchFamily="18" charset="0"/>
                <a:ea typeface="楷体" panose="02010609060101010101" pitchFamily="49" charset="-122"/>
              </a:rPr>
              <a:t>你知道还有哪些数字娃娃没有出来吗？</a:t>
            </a:r>
            <a:endParaRPr lang="zh-CN" altLang="en-US" sz="2800"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  <p:pic>
        <p:nvPicPr>
          <p:cNvPr id="11269" name="图片 29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01763" y="2268538"/>
            <a:ext cx="4106862" cy="41894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" name="Picture 3" title="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139" t="31895" b="20811"/>
          <a:stretch>
            <a:fillRect/>
          </a:stretch>
        </p:blipFill>
        <p:spPr bwMode="auto">
          <a:xfrm>
            <a:off x="8996713" y="1966051"/>
            <a:ext cx="1102076" cy="1731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6" name="文本框 7" title=""/>
          <p:cNvSpPr txBox="1"/>
          <p:nvPr>
            <p:custDataLst>
              <p:tags r:id="rId4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楷体" panose="02010609060101010101" pitchFamily="49" charset="-122"/>
              <a:buNone/>
            </a:pPr>
            <a:endParaRPr lang="zh-CN" altLang="en-US" sz="2400" b="1">
              <a:solidFill>
                <a:srgbClr val="EF7509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95905" y="659130"/>
            <a:ext cx="5559425" cy="5711825"/>
          </a:xfrm>
          <a:prstGeom prst="rect">
            <a:avLst/>
          </a:prstGeom>
        </p:spPr>
      </p:pic>
      <p:sp>
        <p:nvSpPr>
          <p:cNvPr id="3" name="Text Box 6" title=""/>
          <p:cNvSpPr txBox="1"/>
          <p:nvPr>
            <p:custDataLst>
              <p:tags r:id="rId7"/>
            </p:custDataLst>
          </p:nvPr>
        </p:nvSpPr>
        <p:spPr>
          <a:xfrm>
            <a:off x="7443470" y="1256665"/>
            <a:ext cx="7442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10</a:t>
            </a:r>
            <a:endParaRPr lang="en-US" alt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Text Box 6" title=""/>
          <p:cNvSpPr txBox="1"/>
          <p:nvPr>
            <p:custDataLst>
              <p:tags r:id="rId8"/>
            </p:custDataLst>
          </p:nvPr>
        </p:nvSpPr>
        <p:spPr>
          <a:xfrm>
            <a:off x="3583305" y="1717040"/>
            <a:ext cx="76644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12</a:t>
            </a:r>
            <a:endParaRPr lang="en-US" alt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" name="Text Box 6" title=""/>
          <p:cNvSpPr txBox="1"/>
          <p:nvPr>
            <p:custDataLst>
              <p:tags r:id="rId9"/>
            </p:custDataLst>
          </p:nvPr>
        </p:nvSpPr>
        <p:spPr>
          <a:xfrm>
            <a:off x="4075430" y="2204720"/>
            <a:ext cx="85090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23</a:t>
            </a:r>
            <a:endParaRPr lang="en-US" alt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" name="Text Box 6" title=""/>
          <p:cNvSpPr txBox="1"/>
          <p:nvPr>
            <p:custDataLst>
              <p:tags r:id="rId10"/>
            </p:custDataLst>
          </p:nvPr>
        </p:nvSpPr>
        <p:spPr>
          <a:xfrm>
            <a:off x="4601210" y="2693035"/>
            <a:ext cx="69596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34</a:t>
            </a:r>
            <a:endParaRPr lang="en-US" alt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4" name="Text Box 6" title=""/>
          <p:cNvSpPr txBox="1"/>
          <p:nvPr>
            <p:custDataLst>
              <p:tags r:id="rId11"/>
            </p:custDataLst>
          </p:nvPr>
        </p:nvSpPr>
        <p:spPr>
          <a:xfrm>
            <a:off x="5099050" y="3199130"/>
            <a:ext cx="129921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45 46</a:t>
            </a:r>
            <a:endParaRPr lang="en-US" alt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5" name="Text Box 6" title=""/>
          <p:cNvSpPr txBox="1"/>
          <p:nvPr>
            <p:custDataLst>
              <p:tags r:id="rId12"/>
            </p:custDataLst>
          </p:nvPr>
        </p:nvSpPr>
        <p:spPr>
          <a:xfrm>
            <a:off x="5115560" y="3659505"/>
            <a:ext cx="128270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55 56</a:t>
            </a:r>
            <a:endParaRPr lang="en-US" alt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" name="Text Box 6" title=""/>
          <p:cNvSpPr txBox="1"/>
          <p:nvPr>
            <p:custDataLst>
              <p:tags r:id="rId13"/>
            </p:custDataLst>
          </p:nvPr>
        </p:nvSpPr>
        <p:spPr>
          <a:xfrm>
            <a:off x="6087745" y="4161790"/>
            <a:ext cx="68199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67</a:t>
            </a:r>
            <a:endParaRPr lang="en-US" alt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7" name="Text Box 6" title=""/>
          <p:cNvSpPr txBox="1"/>
          <p:nvPr>
            <p:custDataLst>
              <p:tags r:id="rId14"/>
            </p:custDataLst>
          </p:nvPr>
        </p:nvSpPr>
        <p:spPr>
          <a:xfrm>
            <a:off x="6558915" y="4663440"/>
            <a:ext cx="78105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78</a:t>
            </a:r>
            <a:endParaRPr lang="en-US" alt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8" name="Text Box 6" title=""/>
          <p:cNvSpPr txBox="1"/>
          <p:nvPr>
            <p:custDataLst>
              <p:tags r:id="rId15"/>
            </p:custDataLst>
          </p:nvPr>
        </p:nvSpPr>
        <p:spPr>
          <a:xfrm>
            <a:off x="7067550" y="5123815"/>
            <a:ext cx="78105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89</a:t>
            </a:r>
            <a:endParaRPr lang="en-US" alt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" name="Text Box 6" title=""/>
          <p:cNvSpPr txBox="1"/>
          <p:nvPr>
            <p:custDataLst>
              <p:tags r:id="rId16"/>
            </p:custDataLst>
          </p:nvPr>
        </p:nvSpPr>
        <p:spPr>
          <a:xfrm>
            <a:off x="7462520" y="5584190"/>
            <a:ext cx="78105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100</a:t>
            </a:r>
            <a:endParaRPr lang="en-US" alt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" name="Text Box 6" title=""/>
          <p:cNvSpPr txBox="1"/>
          <p:nvPr>
            <p:custDataLst>
              <p:tags r:id="rId17"/>
            </p:custDataLst>
          </p:nvPr>
        </p:nvSpPr>
        <p:spPr>
          <a:xfrm>
            <a:off x="6955790" y="1717040"/>
            <a:ext cx="7442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19</a:t>
            </a:r>
            <a:endParaRPr lang="en-US" alt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" name="Text Box 6" title=""/>
          <p:cNvSpPr txBox="1"/>
          <p:nvPr>
            <p:custDataLst>
              <p:tags r:id="rId18"/>
            </p:custDataLst>
          </p:nvPr>
        </p:nvSpPr>
        <p:spPr>
          <a:xfrm>
            <a:off x="6447155" y="2204720"/>
            <a:ext cx="7442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28</a:t>
            </a:r>
            <a:endParaRPr lang="en-US" alt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2" name="Text Box 6" title=""/>
          <p:cNvSpPr txBox="1"/>
          <p:nvPr>
            <p:custDataLst>
              <p:tags r:id="rId19"/>
            </p:custDataLst>
          </p:nvPr>
        </p:nvSpPr>
        <p:spPr>
          <a:xfrm>
            <a:off x="6000750" y="2720975"/>
            <a:ext cx="7442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37</a:t>
            </a:r>
            <a:endParaRPr lang="en-US" alt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3" name="Text Box 6" title=""/>
          <p:cNvSpPr txBox="1"/>
          <p:nvPr>
            <p:custDataLst>
              <p:tags r:id="rId20"/>
            </p:custDataLst>
          </p:nvPr>
        </p:nvSpPr>
        <p:spPr>
          <a:xfrm>
            <a:off x="4563110" y="4161790"/>
            <a:ext cx="7442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64</a:t>
            </a:r>
            <a:endParaRPr lang="en-US" alt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4" name="Text Box 6" title=""/>
          <p:cNvSpPr txBox="1"/>
          <p:nvPr>
            <p:custDataLst>
              <p:tags r:id="rId21"/>
            </p:custDataLst>
          </p:nvPr>
        </p:nvSpPr>
        <p:spPr>
          <a:xfrm>
            <a:off x="4075430" y="4622165"/>
            <a:ext cx="7442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73</a:t>
            </a:r>
            <a:endParaRPr lang="en-US" alt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5" name="Text Box 6" title=""/>
          <p:cNvSpPr txBox="1"/>
          <p:nvPr>
            <p:custDataLst>
              <p:tags r:id="rId22"/>
            </p:custDataLst>
          </p:nvPr>
        </p:nvSpPr>
        <p:spPr>
          <a:xfrm>
            <a:off x="3594735" y="5124450"/>
            <a:ext cx="7442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82</a:t>
            </a:r>
            <a:endParaRPr lang="en-US" alt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6" name="Text Box 6" title=""/>
          <p:cNvSpPr txBox="1"/>
          <p:nvPr>
            <p:custDataLst>
              <p:tags r:id="rId23"/>
            </p:custDataLst>
          </p:nvPr>
        </p:nvSpPr>
        <p:spPr>
          <a:xfrm>
            <a:off x="3100705" y="5598160"/>
            <a:ext cx="7442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91</a:t>
            </a:r>
            <a:endParaRPr lang="en-US" alt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7" name="Text Box 6" title=""/>
          <p:cNvSpPr txBox="1"/>
          <p:nvPr>
            <p:custDataLst>
              <p:tags r:id="rId24"/>
            </p:custDataLst>
          </p:nvPr>
        </p:nvSpPr>
        <p:spPr>
          <a:xfrm>
            <a:off x="3199765" y="1242695"/>
            <a:ext cx="54673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1</a:t>
            </a:r>
            <a:endParaRPr lang="en-US" altLang="zh-CN" sz="24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9" name="圆角矩形标注 28" title=""/>
          <p:cNvSpPr/>
          <p:nvPr>
            <p:custDataLst>
              <p:tags r:id="rId25"/>
            </p:custDataLst>
          </p:nvPr>
        </p:nvSpPr>
        <p:spPr>
          <a:xfrm>
            <a:off x="204470" y="3505200"/>
            <a:ext cx="2722880" cy="769620"/>
          </a:xfrm>
          <a:prstGeom prst="wedgeRoundRectCallout">
            <a:avLst>
              <a:gd name="adj1" fmla="val -29651"/>
              <a:gd name="adj2" fmla="val 72070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原来是有顺序的。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" name="圆角矩形 29" title=""/>
          <p:cNvSpPr/>
          <p:nvPr>
            <p:custDataLst>
              <p:tags r:id="rId26"/>
            </p:custDataLst>
          </p:nvPr>
        </p:nvSpPr>
        <p:spPr>
          <a:xfrm>
            <a:off x="3181350" y="1236345"/>
            <a:ext cx="4936490" cy="466725"/>
          </a:xfrm>
          <a:prstGeom prst="roundRect">
            <a:avLst/>
          </a:prstGeom>
          <a:noFill/>
          <a:ln w="381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31" name="右箭头 30" title=""/>
          <p:cNvSpPr/>
          <p:nvPr>
            <p:custDataLst>
              <p:tags r:id="rId27"/>
            </p:custDataLst>
          </p:nvPr>
        </p:nvSpPr>
        <p:spPr>
          <a:xfrm>
            <a:off x="8117840" y="1349375"/>
            <a:ext cx="692785" cy="24003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0245" name="文本框 2" title=""/>
          <p:cNvSpPr txBox="1"/>
          <p:nvPr>
            <p:custDataLst>
              <p:tags r:id="rId28"/>
            </p:custDataLst>
          </p:nvPr>
        </p:nvSpPr>
        <p:spPr>
          <a:xfrm>
            <a:off x="8810625" y="1211580"/>
            <a:ext cx="30353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可以填1到10</a:t>
            </a:r>
            <a:endParaRPr lang="zh-CN" altLang="en-US" sz="28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2" name="圆角矩形 31" title=""/>
          <p:cNvSpPr/>
          <p:nvPr>
            <p:custDataLst>
              <p:tags r:id="rId29"/>
            </p:custDataLst>
          </p:nvPr>
        </p:nvSpPr>
        <p:spPr>
          <a:xfrm>
            <a:off x="5143500" y="3153410"/>
            <a:ext cx="972185" cy="96647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33" name="右箭头 32" title=""/>
          <p:cNvSpPr/>
          <p:nvPr>
            <p:custDataLst>
              <p:tags r:id="rId30"/>
            </p:custDataLst>
          </p:nvPr>
        </p:nvSpPr>
        <p:spPr>
          <a:xfrm>
            <a:off x="6115685" y="3516630"/>
            <a:ext cx="2694940" cy="24003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34" name="文本框 2" title=""/>
          <p:cNvSpPr txBox="1"/>
          <p:nvPr>
            <p:custDataLst>
              <p:tags r:id="rId31"/>
            </p:custDataLst>
          </p:nvPr>
        </p:nvSpPr>
        <p:spPr>
          <a:xfrm>
            <a:off x="8810625" y="3375660"/>
            <a:ext cx="30353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是连续的两个数</a:t>
            </a:r>
            <a:endParaRPr lang="zh-CN" altLang="en-US" sz="28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5" name="图片 4" title=""/>
          <p:cNvPicPr>
            <a:picLocks noChangeAspect="1"/>
          </p:cNvPicPr>
          <p:nvPr>
            <p:custDataLst>
              <p:tags r:id="rId33"/>
            </p:custDataLst>
          </p:nvPr>
        </p:nvPicPr>
        <p:blipFill>
          <a:blip r:embed="rId3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1911" y="4463189"/>
            <a:ext cx="1169584" cy="1581150"/>
          </a:xfrm>
          <a:prstGeom prst="rect">
            <a:avLst/>
          </a:prstGeom>
        </p:spPr>
      </p:pic>
    </p:spTree>
    <p:custDataLst>
      <p:tags r:id="rId3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10245" grpId="0"/>
      <p:bldP spid="32" grpId="0"/>
      <p:bldP spid="33" grpId="0"/>
      <p:bldP spid="3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6" name="文本框 7" title=""/>
          <p:cNvSpPr txBox="1"/>
          <p:nvPr>
            <p:custDataLst>
              <p:tags r:id="rId4"/>
            </p:custDataLst>
          </p:nvPr>
        </p:nvSpPr>
        <p:spPr>
          <a:xfrm>
            <a:off x="1878965" y="1163320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en-US" sz="2400" b="1">
              <a:solidFill>
                <a:srgbClr val="EF7509"/>
              </a:solidFill>
              <a:latin typeface="思源黑体 CN Heavy" pitchFamily="34" charset="-122"/>
              <a:ea typeface="思源黑体 CN Heavy" pitchFamily="34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614420" y="794385"/>
            <a:ext cx="6698615" cy="6330315"/>
          </a:xfrm>
          <a:prstGeom prst="rect">
            <a:avLst/>
          </a:prstGeom>
        </p:spPr>
      </p:pic>
      <p:sp>
        <p:nvSpPr>
          <p:cNvPr id="3" name="Text Box 6" title=""/>
          <p:cNvSpPr txBox="1"/>
          <p:nvPr>
            <p:custDataLst>
              <p:tags r:id="rId7"/>
            </p:custDataLst>
          </p:nvPr>
        </p:nvSpPr>
        <p:spPr>
          <a:xfrm>
            <a:off x="9323070" y="1496695"/>
            <a:ext cx="7442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10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Text Box 6" title=""/>
          <p:cNvSpPr txBox="1"/>
          <p:nvPr>
            <p:custDataLst>
              <p:tags r:id="rId8"/>
            </p:custDataLst>
          </p:nvPr>
        </p:nvSpPr>
        <p:spPr>
          <a:xfrm>
            <a:off x="4650105" y="2058035"/>
            <a:ext cx="76644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12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Text Box 6" title=""/>
          <p:cNvSpPr txBox="1"/>
          <p:nvPr>
            <p:custDataLst>
              <p:tags r:id="rId9"/>
            </p:custDataLst>
          </p:nvPr>
        </p:nvSpPr>
        <p:spPr>
          <a:xfrm>
            <a:off x="5213350" y="2573655"/>
            <a:ext cx="85090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23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Text Box 6" title=""/>
          <p:cNvSpPr txBox="1"/>
          <p:nvPr>
            <p:custDataLst>
              <p:tags r:id="rId10"/>
            </p:custDataLst>
          </p:nvPr>
        </p:nvSpPr>
        <p:spPr>
          <a:xfrm>
            <a:off x="5917565" y="3101975"/>
            <a:ext cx="69596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34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Text Box 6" title=""/>
          <p:cNvSpPr txBox="1"/>
          <p:nvPr>
            <p:custDataLst>
              <p:tags r:id="rId11"/>
            </p:custDataLst>
          </p:nvPr>
        </p:nvSpPr>
        <p:spPr>
          <a:xfrm>
            <a:off x="6492875" y="3609975"/>
            <a:ext cx="129921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45  46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Text Box 6" title=""/>
          <p:cNvSpPr txBox="1"/>
          <p:nvPr>
            <p:custDataLst>
              <p:tags r:id="rId12"/>
            </p:custDataLst>
          </p:nvPr>
        </p:nvSpPr>
        <p:spPr>
          <a:xfrm>
            <a:off x="6527165" y="4140200"/>
            <a:ext cx="128270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55  56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Text Box 6" title=""/>
          <p:cNvSpPr txBox="1"/>
          <p:nvPr>
            <p:custDataLst>
              <p:tags r:id="rId13"/>
            </p:custDataLst>
          </p:nvPr>
        </p:nvSpPr>
        <p:spPr>
          <a:xfrm>
            <a:off x="7693660" y="4678680"/>
            <a:ext cx="68199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67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Text Box 6" title=""/>
          <p:cNvSpPr txBox="1"/>
          <p:nvPr>
            <p:custDataLst>
              <p:tags r:id="rId14"/>
            </p:custDataLst>
          </p:nvPr>
        </p:nvSpPr>
        <p:spPr>
          <a:xfrm>
            <a:off x="8208010" y="5236845"/>
            <a:ext cx="78105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78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Text Box 6" title=""/>
          <p:cNvSpPr txBox="1"/>
          <p:nvPr>
            <p:custDataLst>
              <p:tags r:id="rId15"/>
            </p:custDataLst>
          </p:nvPr>
        </p:nvSpPr>
        <p:spPr>
          <a:xfrm>
            <a:off x="8806815" y="5786755"/>
            <a:ext cx="78105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89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" name="Text Box 6" title=""/>
          <p:cNvSpPr txBox="1"/>
          <p:nvPr>
            <p:custDataLst>
              <p:tags r:id="rId16"/>
            </p:custDataLst>
          </p:nvPr>
        </p:nvSpPr>
        <p:spPr>
          <a:xfrm>
            <a:off x="9289415" y="6306185"/>
            <a:ext cx="78105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100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" name="Text Box 6" title=""/>
          <p:cNvSpPr txBox="1"/>
          <p:nvPr>
            <p:custDataLst>
              <p:tags r:id="rId17"/>
            </p:custDataLst>
          </p:nvPr>
        </p:nvSpPr>
        <p:spPr>
          <a:xfrm>
            <a:off x="8709025" y="2058035"/>
            <a:ext cx="7442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19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Text Box 6" title=""/>
          <p:cNvSpPr txBox="1"/>
          <p:nvPr>
            <p:custDataLst>
              <p:tags r:id="rId18"/>
            </p:custDataLst>
          </p:nvPr>
        </p:nvSpPr>
        <p:spPr>
          <a:xfrm>
            <a:off x="8110220" y="2548890"/>
            <a:ext cx="7442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28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Text Box 6" title=""/>
          <p:cNvSpPr txBox="1"/>
          <p:nvPr>
            <p:custDataLst>
              <p:tags r:id="rId19"/>
            </p:custDataLst>
          </p:nvPr>
        </p:nvSpPr>
        <p:spPr>
          <a:xfrm>
            <a:off x="7564755" y="3101975"/>
            <a:ext cx="7442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37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" name="Text Box 6" title=""/>
          <p:cNvSpPr txBox="1"/>
          <p:nvPr>
            <p:custDataLst>
              <p:tags r:id="rId20"/>
            </p:custDataLst>
          </p:nvPr>
        </p:nvSpPr>
        <p:spPr>
          <a:xfrm>
            <a:off x="5827395" y="4734560"/>
            <a:ext cx="7442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64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Text Box 6" title=""/>
          <p:cNvSpPr txBox="1"/>
          <p:nvPr>
            <p:custDataLst>
              <p:tags r:id="rId21"/>
            </p:custDataLst>
          </p:nvPr>
        </p:nvSpPr>
        <p:spPr>
          <a:xfrm>
            <a:off x="5182870" y="5194935"/>
            <a:ext cx="7442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73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" name="Text Box 6" title=""/>
          <p:cNvSpPr txBox="1"/>
          <p:nvPr>
            <p:custDataLst>
              <p:tags r:id="rId22"/>
            </p:custDataLst>
          </p:nvPr>
        </p:nvSpPr>
        <p:spPr>
          <a:xfrm>
            <a:off x="4650105" y="5781040"/>
            <a:ext cx="7442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82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6" name="Text Box 6" title=""/>
          <p:cNvSpPr txBox="1"/>
          <p:nvPr>
            <p:custDataLst>
              <p:tags r:id="rId23"/>
            </p:custDataLst>
          </p:nvPr>
        </p:nvSpPr>
        <p:spPr>
          <a:xfrm>
            <a:off x="4087495" y="6292215"/>
            <a:ext cx="74422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91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7" name="Text Box 6" title=""/>
          <p:cNvSpPr txBox="1"/>
          <p:nvPr>
            <p:custDataLst>
              <p:tags r:id="rId24"/>
            </p:custDataLst>
          </p:nvPr>
        </p:nvSpPr>
        <p:spPr>
          <a:xfrm>
            <a:off x="4116070" y="1513840"/>
            <a:ext cx="54673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</a:t>
            </a:r>
            <a:endParaRPr lang="en-US" altLang="zh-CN" sz="24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1" name="Text Box 3" title=""/>
          <p:cNvSpPr txBox="1"/>
          <p:nvPr>
            <p:custDataLst>
              <p:tags r:id="rId25"/>
            </p:custDataLst>
          </p:nvPr>
        </p:nvSpPr>
        <p:spPr>
          <a:xfrm>
            <a:off x="4819333" y="1460500"/>
            <a:ext cx="5040312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2    3  </a:t>
            </a:r>
            <a:r>
              <a:rPr lang="en-US" altLang="zh-CN" sz="9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   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4 </a:t>
            </a: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   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5  </a:t>
            </a: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  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6  </a:t>
            </a:r>
            <a:r>
              <a:rPr lang="en-US" altLang="zh-CN" sz="2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  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7    8   9</a:t>
            </a:r>
            <a:endParaRPr lang="en-US" altLang="zh-CN" sz="28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2" name="Text Box 4" title=""/>
          <p:cNvSpPr txBox="1"/>
          <p:nvPr>
            <p:custDataLst>
              <p:tags r:id="rId26"/>
            </p:custDataLst>
          </p:nvPr>
        </p:nvSpPr>
        <p:spPr>
          <a:xfrm>
            <a:off x="4121468" y="2007235"/>
            <a:ext cx="67691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11       13 14  15 16  17 18       20</a:t>
            </a:r>
            <a:endParaRPr lang="en-US" altLang="zh-CN" sz="28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3" name="Text Box 5" title=""/>
          <p:cNvSpPr txBox="1"/>
          <p:nvPr>
            <p:custDataLst>
              <p:tags r:id="rId27"/>
            </p:custDataLst>
          </p:nvPr>
        </p:nvSpPr>
        <p:spPr>
          <a:xfrm>
            <a:off x="4121785" y="2492375"/>
            <a:ext cx="63182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66"/>
                </a:solidFill>
                <a:latin typeface="微软雅黑" panose="020b0503020204020204" charset="-122"/>
                <a:ea typeface="微软雅黑" panose="020b0503020204020204" charset="-122"/>
              </a:rPr>
              <a:t>21 22       24  25 26  27      29  30</a:t>
            </a:r>
            <a:endParaRPr lang="en-US" altLang="zh-CN" sz="2800" b="1">
              <a:solidFill>
                <a:srgbClr val="FF0066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4" name="Text Box 8" title=""/>
          <p:cNvSpPr txBox="1"/>
          <p:nvPr>
            <p:custDataLst>
              <p:tags r:id="rId28"/>
            </p:custDataLst>
          </p:nvPr>
        </p:nvSpPr>
        <p:spPr>
          <a:xfrm>
            <a:off x="4121468" y="3050858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31 32  33       35 36       38 39  40</a:t>
            </a:r>
            <a:endParaRPr lang="en-US" altLang="zh-CN" sz="28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5" name="Text Box 9" title=""/>
          <p:cNvSpPr txBox="1"/>
          <p:nvPr>
            <p:custDataLst>
              <p:tags r:id="rId29"/>
            </p:custDataLst>
          </p:nvPr>
        </p:nvSpPr>
        <p:spPr>
          <a:xfrm>
            <a:off x="4121468" y="3573145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66"/>
                </a:solidFill>
                <a:latin typeface="微软雅黑" panose="020b0503020204020204" charset="-122"/>
                <a:ea typeface="微软雅黑" panose="020b0503020204020204" charset="-122"/>
              </a:rPr>
              <a:t>41 42  43 44             47 48 49  50</a:t>
            </a:r>
            <a:endParaRPr lang="en-US" altLang="zh-CN" sz="2800" b="1">
              <a:solidFill>
                <a:srgbClr val="FF0066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6" name="Text Box 10" title=""/>
          <p:cNvSpPr txBox="1"/>
          <p:nvPr>
            <p:custDataLst>
              <p:tags r:id="rId30"/>
            </p:custDataLst>
          </p:nvPr>
        </p:nvSpPr>
        <p:spPr>
          <a:xfrm>
            <a:off x="4121785" y="4094798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51 52  53 54             57 58 59  60</a:t>
            </a:r>
            <a:endParaRPr lang="en-US" altLang="zh-CN" sz="28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7" name="Text Box 11" title=""/>
          <p:cNvSpPr txBox="1"/>
          <p:nvPr>
            <p:custDataLst>
              <p:tags r:id="rId31"/>
            </p:custDataLst>
          </p:nvPr>
        </p:nvSpPr>
        <p:spPr>
          <a:xfrm>
            <a:off x="4121468" y="4617085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66"/>
                </a:solidFill>
                <a:latin typeface="微软雅黑" panose="020b0503020204020204" charset="-122"/>
                <a:ea typeface="微软雅黑" panose="020b0503020204020204" charset="-122"/>
              </a:rPr>
              <a:t>61 62  63       65 66       68 69  70</a:t>
            </a:r>
            <a:endParaRPr lang="en-US" altLang="zh-CN" sz="2800" b="1">
              <a:solidFill>
                <a:srgbClr val="FF0066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8" name="Text Box 12" title=""/>
          <p:cNvSpPr txBox="1"/>
          <p:nvPr>
            <p:custDataLst>
              <p:tags r:id="rId32"/>
            </p:custDataLst>
          </p:nvPr>
        </p:nvSpPr>
        <p:spPr>
          <a:xfrm>
            <a:off x="4164648" y="5174933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71 72       74  75 76 77       79  80</a:t>
            </a:r>
            <a:endParaRPr lang="en-US" altLang="zh-CN" sz="28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9" name="Text Box 13" title=""/>
          <p:cNvSpPr txBox="1"/>
          <p:nvPr>
            <p:custDataLst>
              <p:tags r:id="rId33"/>
            </p:custDataLst>
          </p:nvPr>
        </p:nvSpPr>
        <p:spPr>
          <a:xfrm>
            <a:off x="4164648" y="5741988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66"/>
                </a:solidFill>
                <a:latin typeface="微软雅黑" panose="020b0503020204020204" charset="-122"/>
                <a:ea typeface="微软雅黑" panose="020b0503020204020204" charset="-122"/>
              </a:rPr>
              <a:t>81      83  84  85 86 87 88        90</a:t>
            </a:r>
            <a:endParaRPr lang="en-US" altLang="zh-CN" sz="2800" b="1">
              <a:solidFill>
                <a:srgbClr val="FF0066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20" name="Text Box 14" title=""/>
          <p:cNvSpPr txBox="1"/>
          <p:nvPr>
            <p:custDataLst>
              <p:tags r:id="rId34"/>
            </p:custDataLst>
          </p:nvPr>
        </p:nvSpPr>
        <p:spPr>
          <a:xfrm>
            <a:off x="4704398" y="6264275"/>
            <a:ext cx="474853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70C0"/>
                </a:solidFill>
                <a:latin typeface="微软雅黑" panose="020b0503020204020204" charset="-122"/>
                <a:ea typeface="微软雅黑" panose="020b0503020204020204" charset="-122"/>
              </a:rPr>
              <a:t>92 93  94  95 96 97 98  99</a:t>
            </a:r>
            <a:endParaRPr lang="en-US" altLang="zh-CN" sz="2800" b="1">
              <a:solidFill>
                <a:srgbClr val="0070C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8451" name="图片 4" title="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35"/>
          <a:stretch>
            <a:fillRect/>
          </a:stretch>
        </p:blipFill>
        <p:spPr>
          <a:xfrm>
            <a:off x="1030923" y="5287645"/>
            <a:ext cx="1003300" cy="1498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圆角矩形标注 6" title=""/>
          <p:cNvSpPr/>
          <p:nvPr>
            <p:custDataLst>
              <p:tags r:id="rId37"/>
            </p:custDataLst>
          </p:nvPr>
        </p:nvSpPr>
        <p:spPr>
          <a:xfrm>
            <a:off x="843915" y="3441065"/>
            <a:ext cx="3243580" cy="1406525"/>
          </a:xfrm>
          <a:prstGeom prst="wedgeRoundRectCallout">
            <a:avLst>
              <a:gd name="adj1" fmla="val -33823"/>
              <a:gd name="adj2" fmla="val 74284"/>
              <a:gd name="adj3" fmla="val 16667"/>
            </a:avLst>
          </a:prstGeom>
          <a:solidFill>
            <a:schemeClr val="bg1"/>
          </a:solidFill>
          <a:ln w="254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请把没有找到家的数宝宝送回家。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8" name="矩形 7" title=""/>
          <p:cNvSpPr/>
          <p:nvPr>
            <p:custDataLst>
              <p:tags r:id="rId38"/>
            </p:custDataLst>
          </p:nvPr>
        </p:nvSpPr>
        <p:spPr>
          <a:xfrm>
            <a:off x="10706735" y="2492375"/>
            <a:ext cx="1097280" cy="341503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百</a:t>
            </a:r>
            <a:endParaRPr lang="zh-CN" altLang="en-US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  <a:p>
            <a:pPr algn="ctr"/>
            <a:r>
              <a:rPr lang="zh-CN" altLang="en-US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数</a:t>
            </a:r>
            <a:endParaRPr lang="zh-CN" altLang="en-US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  <a:p>
            <a:pPr algn="ctr"/>
            <a:r>
              <a:rPr lang="zh-CN" altLang="en-US" sz="7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表</a:t>
            </a:r>
            <a:endParaRPr lang="zh-CN" altLang="en-US" sz="7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custDataLst>
      <p:tags r:id="rId3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7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17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/>
      <p:bldP spid="17412" grpId="0"/>
      <p:bldP spid="17413" grpId="0"/>
      <p:bldP spid="17414" grpId="0"/>
      <p:bldP spid="17415" grpId="0"/>
      <p:bldP spid="17416" grpId="0"/>
      <p:bldP spid="17417" grpId="0"/>
      <p:bldP spid="17418" grpId="0"/>
      <p:bldP spid="17419" grpId="0"/>
      <p:bldP spid="17420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9218" name="图片 7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81050" y="1355725"/>
            <a:ext cx="11445875" cy="54340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21" name="文本框 7" title=""/>
          <p:cNvSpPr txBox="1"/>
          <p:nvPr>
            <p:custDataLst>
              <p:tags r:id="rId6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楷体" panose="02010609060101010101" pitchFamily="49" charset="-122"/>
              <a:buNone/>
            </a:pPr>
            <a:endParaRPr lang="zh-CN" altLang="en-US" sz="2400" b="1">
              <a:solidFill>
                <a:srgbClr val="EF7509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9233" name="文本框 6" title=""/>
          <p:cNvSpPr txBox="1"/>
          <p:nvPr>
            <p:custDataLst>
              <p:tags r:id="rId7"/>
            </p:custDataLst>
          </p:nvPr>
        </p:nvSpPr>
        <p:spPr>
          <a:xfrm>
            <a:off x="1458913" y="1355725"/>
            <a:ext cx="10090150" cy="33229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学习任务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1.全班分成三个小组。</a:t>
            </a:r>
            <a:endParaRPr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2.第一小组：观察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横行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，就是横着的；</a:t>
            </a:r>
            <a:endParaRPr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第二小组：观察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竖行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，就是竖着的；</a:t>
            </a:r>
            <a:endParaRPr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lnSpc>
                <a:spcPct val="150000"/>
              </a:lnSpc>
            </a:pP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第三组和第四组：观察</a:t>
            </a:r>
            <a:r>
              <a:rPr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斜着</a:t>
            </a:r>
            <a:r>
              <a:rPr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的。</a:t>
            </a:r>
            <a:endParaRPr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6" name="文本框 7" title=""/>
          <p:cNvSpPr txBox="1"/>
          <p:nvPr>
            <p:custDataLst>
              <p:tags r:id="rId4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en-US" sz="2400" b="1">
              <a:solidFill>
                <a:srgbClr val="EF7509"/>
              </a:solidFill>
              <a:latin typeface="思源黑体 CN Heavy" pitchFamily="34" charset="-122"/>
              <a:ea typeface="思源黑体 CN Heavy" pitchFamily="34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95905" y="383540"/>
            <a:ext cx="6698615" cy="6330315"/>
          </a:xfrm>
          <a:prstGeom prst="rect">
            <a:avLst/>
          </a:prstGeom>
        </p:spPr>
      </p:pic>
      <p:sp>
        <p:nvSpPr>
          <p:cNvPr id="3" name="Text Box 6" title=""/>
          <p:cNvSpPr txBox="1"/>
          <p:nvPr>
            <p:custDataLst>
              <p:tags r:id="rId7"/>
            </p:custDataLst>
          </p:nvPr>
        </p:nvSpPr>
        <p:spPr>
          <a:xfrm>
            <a:off x="8504555" y="108585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Text Box 6" title=""/>
          <p:cNvSpPr txBox="1"/>
          <p:nvPr>
            <p:custDataLst>
              <p:tags r:id="rId8"/>
            </p:custDataLst>
          </p:nvPr>
        </p:nvSpPr>
        <p:spPr>
          <a:xfrm>
            <a:off x="3831590" y="1647190"/>
            <a:ext cx="76644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12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Text Box 6" title=""/>
          <p:cNvSpPr txBox="1"/>
          <p:nvPr>
            <p:custDataLst>
              <p:tags r:id="rId9"/>
            </p:custDataLst>
          </p:nvPr>
        </p:nvSpPr>
        <p:spPr>
          <a:xfrm>
            <a:off x="4394835" y="2092960"/>
            <a:ext cx="8509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23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Text Box 6" title=""/>
          <p:cNvSpPr txBox="1"/>
          <p:nvPr>
            <p:custDataLst>
              <p:tags r:id="rId10"/>
            </p:custDataLst>
          </p:nvPr>
        </p:nvSpPr>
        <p:spPr>
          <a:xfrm>
            <a:off x="5099050" y="2691130"/>
            <a:ext cx="69596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34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Text Box 6" title=""/>
          <p:cNvSpPr txBox="1"/>
          <p:nvPr>
            <p:custDataLst>
              <p:tags r:id="rId11"/>
            </p:custDataLst>
          </p:nvPr>
        </p:nvSpPr>
        <p:spPr>
          <a:xfrm>
            <a:off x="5674360" y="3199130"/>
            <a:ext cx="129921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45  46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Text Box 6" title=""/>
          <p:cNvSpPr txBox="1"/>
          <p:nvPr>
            <p:custDataLst>
              <p:tags r:id="rId12"/>
            </p:custDataLst>
          </p:nvPr>
        </p:nvSpPr>
        <p:spPr>
          <a:xfrm>
            <a:off x="5666740" y="3729355"/>
            <a:ext cx="12827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55  56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Text Box 6" title=""/>
          <p:cNvSpPr txBox="1"/>
          <p:nvPr>
            <p:custDataLst>
              <p:tags r:id="rId13"/>
            </p:custDataLst>
          </p:nvPr>
        </p:nvSpPr>
        <p:spPr>
          <a:xfrm>
            <a:off x="6833235" y="4267835"/>
            <a:ext cx="6819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67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Text Box 6" title=""/>
          <p:cNvSpPr txBox="1"/>
          <p:nvPr>
            <p:custDataLst>
              <p:tags r:id="rId14"/>
            </p:custDataLst>
          </p:nvPr>
        </p:nvSpPr>
        <p:spPr>
          <a:xfrm>
            <a:off x="7389495" y="4826000"/>
            <a:ext cx="7810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78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Text Box 6" title=""/>
          <p:cNvSpPr txBox="1"/>
          <p:nvPr>
            <p:custDataLst>
              <p:tags r:id="rId15"/>
            </p:custDataLst>
          </p:nvPr>
        </p:nvSpPr>
        <p:spPr>
          <a:xfrm>
            <a:off x="7988300" y="5375910"/>
            <a:ext cx="7810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89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" name="Text Box 6" title=""/>
          <p:cNvSpPr txBox="1"/>
          <p:nvPr>
            <p:custDataLst>
              <p:tags r:id="rId16"/>
            </p:custDataLst>
          </p:nvPr>
        </p:nvSpPr>
        <p:spPr>
          <a:xfrm>
            <a:off x="8470900" y="5895340"/>
            <a:ext cx="10236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100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" name="Text Box 6" title=""/>
          <p:cNvSpPr txBox="1"/>
          <p:nvPr>
            <p:custDataLst>
              <p:tags r:id="rId17"/>
            </p:custDataLst>
          </p:nvPr>
        </p:nvSpPr>
        <p:spPr>
          <a:xfrm>
            <a:off x="7890510" y="164719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Text Box 6" title=""/>
          <p:cNvSpPr txBox="1"/>
          <p:nvPr>
            <p:custDataLst>
              <p:tags r:id="rId18"/>
            </p:custDataLst>
          </p:nvPr>
        </p:nvSpPr>
        <p:spPr>
          <a:xfrm>
            <a:off x="7291705" y="2082165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28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Text Box 6" title=""/>
          <p:cNvSpPr txBox="1"/>
          <p:nvPr>
            <p:custDataLst>
              <p:tags r:id="rId19"/>
            </p:custDataLst>
          </p:nvPr>
        </p:nvSpPr>
        <p:spPr>
          <a:xfrm>
            <a:off x="6746240" y="269113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37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" name="Text Box 6" title=""/>
          <p:cNvSpPr txBox="1"/>
          <p:nvPr>
            <p:custDataLst>
              <p:tags r:id="rId20"/>
            </p:custDataLst>
          </p:nvPr>
        </p:nvSpPr>
        <p:spPr>
          <a:xfrm>
            <a:off x="4966970" y="4267835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64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Text Box 6" title=""/>
          <p:cNvSpPr txBox="1"/>
          <p:nvPr>
            <p:custDataLst>
              <p:tags r:id="rId21"/>
            </p:custDataLst>
          </p:nvPr>
        </p:nvSpPr>
        <p:spPr>
          <a:xfrm>
            <a:off x="4364355" y="478409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73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" name="Text Box 6" title=""/>
          <p:cNvSpPr txBox="1"/>
          <p:nvPr>
            <p:custDataLst>
              <p:tags r:id="rId22"/>
            </p:custDataLst>
          </p:nvPr>
        </p:nvSpPr>
        <p:spPr>
          <a:xfrm>
            <a:off x="3831590" y="5370195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82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6" name="Text Box 6" title=""/>
          <p:cNvSpPr txBox="1"/>
          <p:nvPr>
            <p:custDataLst>
              <p:tags r:id="rId23"/>
            </p:custDataLst>
          </p:nvPr>
        </p:nvSpPr>
        <p:spPr>
          <a:xfrm>
            <a:off x="3268980" y="588137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91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7" name="Text Box 6" title=""/>
          <p:cNvSpPr txBox="1"/>
          <p:nvPr>
            <p:custDataLst>
              <p:tags r:id="rId24"/>
            </p:custDataLst>
          </p:nvPr>
        </p:nvSpPr>
        <p:spPr>
          <a:xfrm>
            <a:off x="3297555" y="1061085"/>
            <a:ext cx="54673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1" name="Text Box 3" title=""/>
          <p:cNvSpPr txBox="1"/>
          <p:nvPr>
            <p:custDataLst>
              <p:tags r:id="rId25"/>
            </p:custDataLst>
          </p:nvPr>
        </p:nvSpPr>
        <p:spPr>
          <a:xfrm>
            <a:off x="3942398" y="1074420"/>
            <a:ext cx="5040312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2    3   4   5    6    7   8   9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3" name="Text Box 5" title=""/>
          <p:cNvSpPr txBox="1"/>
          <p:nvPr>
            <p:custDataLst>
              <p:tags r:id="rId26"/>
            </p:custDataLst>
          </p:nvPr>
        </p:nvSpPr>
        <p:spPr>
          <a:xfrm>
            <a:off x="3331210" y="2114550"/>
            <a:ext cx="63182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21 22       24  25 26  27      29  30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4" name="Text Box 8" title=""/>
          <p:cNvSpPr txBox="1"/>
          <p:nvPr>
            <p:custDataLst>
              <p:tags r:id="rId27"/>
            </p:custDataLst>
          </p:nvPr>
        </p:nvSpPr>
        <p:spPr>
          <a:xfrm>
            <a:off x="3302953" y="2640013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31 32  33       35 36       38 39  40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5" name="Text Box 9" title=""/>
          <p:cNvSpPr txBox="1"/>
          <p:nvPr>
            <p:custDataLst>
              <p:tags r:id="rId28"/>
            </p:custDataLst>
          </p:nvPr>
        </p:nvSpPr>
        <p:spPr>
          <a:xfrm>
            <a:off x="3302953" y="3162300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41 42  43 44             47 48 49  50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6" name="Text Box 10" title=""/>
          <p:cNvSpPr txBox="1"/>
          <p:nvPr>
            <p:custDataLst>
              <p:tags r:id="rId29"/>
            </p:custDataLst>
          </p:nvPr>
        </p:nvSpPr>
        <p:spPr>
          <a:xfrm>
            <a:off x="3282950" y="3716338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51 52  53 54             57 58 59  60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7" name="Text Box 11" title=""/>
          <p:cNvSpPr txBox="1"/>
          <p:nvPr>
            <p:custDataLst>
              <p:tags r:id="rId30"/>
            </p:custDataLst>
          </p:nvPr>
        </p:nvSpPr>
        <p:spPr>
          <a:xfrm>
            <a:off x="3302953" y="4276725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61 62  63       65 66       68 69  70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8" name="Text Box 12" title=""/>
          <p:cNvSpPr txBox="1"/>
          <p:nvPr>
            <p:custDataLst>
              <p:tags r:id="rId31"/>
            </p:custDataLst>
          </p:nvPr>
        </p:nvSpPr>
        <p:spPr>
          <a:xfrm>
            <a:off x="3346133" y="4764088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71 72       74  75 76 77       79  80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9" name="Text Box 13" title=""/>
          <p:cNvSpPr txBox="1"/>
          <p:nvPr>
            <p:custDataLst>
              <p:tags r:id="rId32"/>
            </p:custDataLst>
          </p:nvPr>
        </p:nvSpPr>
        <p:spPr>
          <a:xfrm>
            <a:off x="3346133" y="5331143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81      83  84  85 86 87 88        90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20" name="Text Box 14" title=""/>
          <p:cNvSpPr txBox="1"/>
          <p:nvPr>
            <p:custDataLst>
              <p:tags r:id="rId33"/>
            </p:custDataLst>
          </p:nvPr>
        </p:nvSpPr>
        <p:spPr>
          <a:xfrm>
            <a:off x="3885883" y="5853430"/>
            <a:ext cx="474853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92 93  94  95 96 97 98  99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2" name="Text Box 4" title=""/>
          <p:cNvSpPr txBox="1"/>
          <p:nvPr>
            <p:custDataLst>
              <p:tags r:id="rId34"/>
            </p:custDataLst>
          </p:nvPr>
        </p:nvSpPr>
        <p:spPr>
          <a:xfrm>
            <a:off x="3302953" y="1596390"/>
            <a:ext cx="67691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11       13 14  15 16  17 18       20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7" name="图片 66" title="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35"/>
          <a:stretch>
            <a:fillRect/>
          </a:stretch>
        </p:blipFill>
        <p:spPr>
          <a:xfrm flipH="1">
            <a:off x="43180" y="4979035"/>
            <a:ext cx="1087120" cy="14922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8" name="圆角矩形标注 67" title=""/>
          <p:cNvSpPr/>
          <p:nvPr>
            <p:custDataLst>
              <p:tags r:id="rId37"/>
            </p:custDataLst>
          </p:nvPr>
        </p:nvSpPr>
        <p:spPr>
          <a:xfrm>
            <a:off x="656590" y="4129405"/>
            <a:ext cx="1889760" cy="849630"/>
          </a:xfrm>
          <a:prstGeom prst="wedgeRoundRectCallout">
            <a:avLst>
              <a:gd name="adj1" fmla="val -44354"/>
              <a:gd name="adj2" fmla="val 63750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横着看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5" name="矩形 4" title=""/>
          <p:cNvSpPr/>
          <p:nvPr>
            <p:custDataLst>
              <p:tags r:id="rId38"/>
            </p:custDataLst>
          </p:nvPr>
        </p:nvSpPr>
        <p:spPr>
          <a:xfrm>
            <a:off x="3333115" y="1007745"/>
            <a:ext cx="5855335" cy="537845"/>
          </a:xfrm>
          <a:prstGeom prst="rect">
            <a:avLst/>
          </a:prstGeom>
          <a:solidFill>
            <a:srgbClr val="92D050">
              <a:alpha val="24000"/>
            </a:srgb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>
              <a:solidFill>
                <a:schemeClr val="tx1"/>
              </a:solidFill>
            </a:endParaRPr>
          </a:p>
        </p:txBody>
      </p:sp>
      <p:grpSp>
        <p:nvGrpSpPr>
          <p:cNvPr id="7" name="组合 6" title=""/>
          <p:cNvGrpSpPr/>
          <p:nvPr>
            <p:custDataLst>
              <p:tags r:id="rId39"/>
            </p:custDataLst>
          </p:nvPr>
        </p:nvGrpSpPr>
        <p:grpSpPr>
          <a:xfrm>
            <a:off x="9494837" y="2774950"/>
            <a:ext cx="2544445" cy="3903028"/>
            <a:chOff x="2584748" y="882044"/>
            <a:chExt cx="2544454" cy="3903028"/>
          </a:xfrm>
        </p:grpSpPr>
        <p:pic>
          <p:nvPicPr>
            <p:cNvPr id="18453" name="Picture 2" descr="I:\闻红梅\人教版数学资源包\图片\QMR{CJ0@T$7AMU1[Z}ODDY8.png"/>
            <p:cNvPicPr>
              <a:picLocks noChangeAspect="1"/>
            </p:cNvPicPr>
            <p:nvPr>
              <p:custDataLst>
                <p:tags r:id="rId41"/>
              </p:custDataLst>
            </p:nvPr>
          </p:nvPicPr>
          <p:blipFill>
            <a:blip r:embed="rId40">
              <a:clrChange>
                <a:clrFrom>
                  <a:srgbClr val="F6F7F9"/>
                </a:clrFrom>
                <a:clrTo>
                  <a:srgbClr val="F6F7F9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911946" y="2613372"/>
              <a:ext cx="1216622" cy="217170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" name="圆角矩形标注 7"/>
            <p:cNvSpPr/>
            <p:nvPr>
              <p:custDataLst>
                <p:tags r:id="rId42"/>
              </p:custDataLst>
            </p:nvPr>
          </p:nvSpPr>
          <p:spPr>
            <a:xfrm>
              <a:off x="2584748" y="882044"/>
              <a:ext cx="2544454" cy="1274445"/>
            </a:xfrm>
            <a:prstGeom prst="wedgeRoundRectCallout">
              <a:avLst>
                <a:gd name="adj1" fmla="val 29139"/>
                <a:gd name="adj2" fmla="val 80848"/>
                <a:gd name="adj3" fmla="val 16667"/>
              </a:avLst>
            </a:prstGeom>
            <a:solidFill>
              <a:schemeClr val="bg1"/>
            </a:solidFill>
            <a:ln w="254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后面的数比前一个数</a:t>
              </a:r>
              <a:r>
                <a:rPr kumimoji="0" sz="2800" b="1" i="0" u="none" strike="noStrike" kern="1200" cap="none" spc="0" normalizeH="0" baseline="0" noProof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多1</a:t>
              </a:r>
              <a:r>
                <a:rPr kumimoji="0" 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。</a:t>
              </a:r>
              <a:endParaRPr kumimoji="0" 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31" name="右箭头 30" title=""/>
          <p:cNvSpPr/>
          <p:nvPr>
            <p:custDataLst>
              <p:tags r:id="rId43"/>
            </p:custDataLst>
          </p:nvPr>
        </p:nvSpPr>
        <p:spPr>
          <a:xfrm>
            <a:off x="9218295" y="1156970"/>
            <a:ext cx="692785" cy="24003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/>
          </a:p>
        </p:txBody>
      </p:sp>
      <p:sp>
        <p:nvSpPr>
          <p:cNvPr id="10245" name="文本框 2" title=""/>
          <p:cNvSpPr txBox="1"/>
          <p:nvPr>
            <p:custDataLst>
              <p:tags r:id="rId44"/>
            </p:custDataLst>
          </p:nvPr>
        </p:nvSpPr>
        <p:spPr>
          <a:xfrm>
            <a:off x="10072370" y="730885"/>
            <a:ext cx="212471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每一行都有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10</a:t>
            </a:r>
            <a:r>
              <a:rPr lang="zh-CN" altLang="en-US" sz="2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个数</a:t>
            </a:r>
            <a:endParaRPr lang="zh-CN" altLang="en-US" sz="2800" b="1">
              <a:solidFill>
                <a:srgbClr val="0000FF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2" name="圆角矩形 31" title=""/>
          <p:cNvSpPr/>
          <p:nvPr>
            <p:custDataLst>
              <p:tags r:id="rId45"/>
            </p:custDataLst>
          </p:nvPr>
        </p:nvSpPr>
        <p:spPr>
          <a:xfrm>
            <a:off x="4436745" y="2604135"/>
            <a:ext cx="1229995" cy="60960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圆角矩形 8" title=""/>
          <p:cNvSpPr/>
          <p:nvPr>
            <p:custDataLst>
              <p:tags r:id="rId46"/>
            </p:custDataLst>
          </p:nvPr>
        </p:nvSpPr>
        <p:spPr>
          <a:xfrm>
            <a:off x="5641975" y="4740275"/>
            <a:ext cx="1190625" cy="60960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4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/>
      <p:bldP spid="5" grpId="0"/>
      <p:bldP spid="31" grpId="0"/>
      <p:bldP spid="10245" grpId="0"/>
      <p:bldP spid="32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6" name="文本框 7" title=""/>
          <p:cNvSpPr txBox="1"/>
          <p:nvPr>
            <p:custDataLst>
              <p:tags r:id="rId4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en-US" sz="2400" b="1">
              <a:solidFill>
                <a:srgbClr val="EF7509"/>
              </a:solidFill>
              <a:latin typeface="思源黑体 CN Heavy" pitchFamily="34" charset="-122"/>
              <a:ea typeface="思源黑体 CN Heavy" pitchFamily="34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95905" y="393065"/>
            <a:ext cx="6698615" cy="6330315"/>
          </a:xfrm>
          <a:prstGeom prst="rect">
            <a:avLst/>
          </a:prstGeom>
        </p:spPr>
      </p:pic>
      <p:sp>
        <p:nvSpPr>
          <p:cNvPr id="3" name="Text Box 6" title=""/>
          <p:cNvSpPr txBox="1"/>
          <p:nvPr>
            <p:custDataLst>
              <p:tags r:id="rId7"/>
            </p:custDataLst>
          </p:nvPr>
        </p:nvSpPr>
        <p:spPr>
          <a:xfrm>
            <a:off x="8504555" y="108585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Text Box 6" title=""/>
          <p:cNvSpPr txBox="1"/>
          <p:nvPr>
            <p:custDataLst>
              <p:tags r:id="rId8"/>
            </p:custDataLst>
          </p:nvPr>
        </p:nvSpPr>
        <p:spPr>
          <a:xfrm>
            <a:off x="3775710" y="1577340"/>
            <a:ext cx="76644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12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Text Box 6" title=""/>
          <p:cNvSpPr txBox="1"/>
          <p:nvPr>
            <p:custDataLst>
              <p:tags r:id="rId9"/>
            </p:custDataLst>
          </p:nvPr>
        </p:nvSpPr>
        <p:spPr>
          <a:xfrm>
            <a:off x="4394835" y="2106930"/>
            <a:ext cx="8509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23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Text Box 6" title=""/>
          <p:cNvSpPr txBox="1"/>
          <p:nvPr>
            <p:custDataLst>
              <p:tags r:id="rId10"/>
            </p:custDataLst>
          </p:nvPr>
        </p:nvSpPr>
        <p:spPr>
          <a:xfrm>
            <a:off x="5057140" y="2649220"/>
            <a:ext cx="69596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34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Text Box 6" title=""/>
          <p:cNvSpPr txBox="1"/>
          <p:nvPr>
            <p:custDataLst>
              <p:tags r:id="rId11"/>
            </p:custDataLst>
          </p:nvPr>
        </p:nvSpPr>
        <p:spPr>
          <a:xfrm>
            <a:off x="5674360" y="3199130"/>
            <a:ext cx="129921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45  46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Text Box 6" title=""/>
          <p:cNvSpPr txBox="1"/>
          <p:nvPr>
            <p:custDataLst>
              <p:tags r:id="rId12"/>
            </p:custDataLst>
          </p:nvPr>
        </p:nvSpPr>
        <p:spPr>
          <a:xfrm>
            <a:off x="5666740" y="3729355"/>
            <a:ext cx="12827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55  56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Text Box 6" title=""/>
          <p:cNvSpPr txBox="1"/>
          <p:nvPr>
            <p:custDataLst>
              <p:tags r:id="rId13"/>
            </p:custDataLst>
          </p:nvPr>
        </p:nvSpPr>
        <p:spPr>
          <a:xfrm>
            <a:off x="6833235" y="4267835"/>
            <a:ext cx="6819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67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Text Box 6" title=""/>
          <p:cNvSpPr txBox="1"/>
          <p:nvPr>
            <p:custDataLst>
              <p:tags r:id="rId14"/>
            </p:custDataLst>
          </p:nvPr>
        </p:nvSpPr>
        <p:spPr>
          <a:xfrm>
            <a:off x="7389495" y="4798060"/>
            <a:ext cx="7810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78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Text Box 6" title=""/>
          <p:cNvSpPr txBox="1"/>
          <p:nvPr>
            <p:custDataLst>
              <p:tags r:id="rId15"/>
            </p:custDataLst>
          </p:nvPr>
        </p:nvSpPr>
        <p:spPr>
          <a:xfrm>
            <a:off x="7988300" y="5375910"/>
            <a:ext cx="7810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89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" name="Text Box 6" title=""/>
          <p:cNvSpPr txBox="1"/>
          <p:nvPr>
            <p:custDataLst>
              <p:tags r:id="rId16"/>
            </p:custDataLst>
          </p:nvPr>
        </p:nvSpPr>
        <p:spPr>
          <a:xfrm>
            <a:off x="8470900" y="5895340"/>
            <a:ext cx="10236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100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" name="Text Box 6" title=""/>
          <p:cNvSpPr txBox="1"/>
          <p:nvPr>
            <p:custDataLst>
              <p:tags r:id="rId17"/>
            </p:custDataLst>
          </p:nvPr>
        </p:nvSpPr>
        <p:spPr>
          <a:xfrm>
            <a:off x="7890510" y="157734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Text Box 6" title=""/>
          <p:cNvSpPr txBox="1"/>
          <p:nvPr>
            <p:custDataLst>
              <p:tags r:id="rId18"/>
            </p:custDataLst>
          </p:nvPr>
        </p:nvSpPr>
        <p:spPr>
          <a:xfrm>
            <a:off x="7291705" y="2096135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28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Text Box 6" title=""/>
          <p:cNvSpPr txBox="1"/>
          <p:nvPr>
            <p:custDataLst>
              <p:tags r:id="rId19"/>
            </p:custDataLst>
          </p:nvPr>
        </p:nvSpPr>
        <p:spPr>
          <a:xfrm>
            <a:off x="6704330" y="264922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37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3" name="Text Box 6" title=""/>
          <p:cNvSpPr txBox="1"/>
          <p:nvPr>
            <p:custDataLst>
              <p:tags r:id="rId20"/>
            </p:custDataLst>
          </p:nvPr>
        </p:nvSpPr>
        <p:spPr>
          <a:xfrm>
            <a:off x="4966970" y="4267835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64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4" name="Text Box 6" title=""/>
          <p:cNvSpPr txBox="1"/>
          <p:nvPr>
            <p:custDataLst>
              <p:tags r:id="rId21"/>
            </p:custDataLst>
          </p:nvPr>
        </p:nvSpPr>
        <p:spPr>
          <a:xfrm>
            <a:off x="4364355" y="478409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73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" name="Text Box 6" title=""/>
          <p:cNvSpPr txBox="1"/>
          <p:nvPr>
            <p:custDataLst>
              <p:tags r:id="rId22"/>
            </p:custDataLst>
          </p:nvPr>
        </p:nvSpPr>
        <p:spPr>
          <a:xfrm>
            <a:off x="3831590" y="5370195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82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6" name="Text Box 6" title=""/>
          <p:cNvSpPr txBox="1"/>
          <p:nvPr>
            <p:custDataLst>
              <p:tags r:id="rId23"/>
            </p:custDataLst>
          </p:nvPr>
        </p:nvSpPr>
        <p:spPr>
          <a:xfrm>
            <a:off x="3268980" y="588137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91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7" name="Text Box 6" title=""/>
          <p:cNvSpPr txBox="1"/>
          <p:nvPr>
            <p:custDataLst>
              <p:tags r:id="rId24"/>
            </p:custDataLst>
          </p:nvPr>
        </p:nvSpPr>
        <p:spPr>
          <a:xfrm>
            <a:off x="3297555" y="1061085"/>
            <a:ext cx="54673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1" name="Text Box 3" title=""/>
          <p:cNvSpPr txBox="1"/>
          <p:nvPr>
            <p:custDataLst>
              <p:tags r:id="rId25"/>
            </p:custDataLst>
          </p:nvPr>
        </p:nvSpPr>
        <p:spPr>
          <a:xfrm>
            <a:off x="3942398" y="1074420"/>
            <a:ext cx="5040312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2    3   4   5    6    7   8   9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3" name="Text Box 5" title=""/>
          <p:cNvSpPr txBox="1"/>
          <p:nvPr>
            <p:custDataLst>
              <p:tags r:id="rId26"/>
            </p:custDataLst>
          </p:nvPr>
        </p:nvSpPr>
        <p:spPr>
          <a:xfrm>
            <a:off x="3332480" y="2096135"/>
            <a:ext cx="63182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21 22       24  25 26  27      29  30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4" name="Text Box 8" title=""/>
          <p:cNvSpPr txBox="1"/>
          <p:nvPr>
            <p:custDataLst>
              <p:tags r:id="rId27"/>
            </p:custDataLst>
          </p:nvPr>
        </p:nvSpPr>
        <p:spPr>
          <a:xfrm>
            <a:off x="3261043" y="2648903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31 32  33       35 36       38 39  40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5" name="Text Box 9" title=""/>
          <p:cNvSpPr txBox="1"/>
          <p:nvPr>
            <p:custDataLst>
              <p:tags r:id="rId28"/>
            </p:custDataLst>
          </p:nvPr>
        </p:nvSpPr>
        <p:spPr>
          <a:xfrm>
            <a:off x="3302953" y="3162300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41 42  43 44             47 48 49  50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6" name="Text Box 10" title=""/>
          <p:cNvSpPr txBox="1"/>
          <p:nvPr>
            <p:custDataLst>
              <p:tags r:id="rId29"/>
            </p:custDataLst>
          </p:nvPr>
        </p:nvSpPr>
        <p:spPr>
          <a:xfrm>
            <a:off x="3282950" y="3716338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51 52  53 54             57 58 59  60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7" name="Text Box 11" title=""/>
          <p:cNvSpPr txBox="1"/>
          <p:nvPr>
            <p:custDataLst>
              <p:tags r:id="rId30"/>
            </p:custDataLst>
          </p:nvPr>
        </p:nvSpPr>
        <p:spPr>
          <a:xfrm>
            <a:off x="3302953" y="4276725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61 62  63       65 66       68 69  70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8" name="Text Box 12" title=""/>
          <p:cNvSpPr txBox="1"/>
          <p:nvPr>
            <p:custDataLst>
              <p:tags r:id="rId31"/>
            </p:custDataLst>
          </p:nvPr>
        </p:nvSpPr>
        <p:spPr>
          <a:xfrm>
            <a:off x="3337878" y="4789488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71 72       74  75 76 77       79  80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9" name="Text Box 13" title=""/>
          <p:cNvSpPr txBox="1"/>
          <p:nvPr>
            <p:custDataLst>
              <p:tags r:id="rId32"/>
            </p:custDataLst>
          </p:nvPr>
        </p:nvSpPr>
        <p:spPr>
          <a:xfrm>
            <a:off x="3346133" y="5331143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81      83  84  85 86 87 88        90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20" name="Text Box 14" title=""/>
          <p:cNvSpPr txBox="1"/>
          <p:nvPr>
            <p:custDataLst>
              <p:tags r:id="rId33"/>
            </p:custDataLst>
          </p:nvPr>
        </p:nvSpPr>
        <p:spPr>
          <a:xfrm>
            <a:off x="3885883" y="5853430"/>
            <a:ext cx="474853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92 93  94  95 96 97 98  99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2" name="Text Box 4" title=""/>
          <p:cNvSpPr txBox="1"/>
          <p:nvPr>
            <p:custDataLst>
              <p:tags r:id="rId34"/>
            </p:custDataLst>
          </p:nvPr>
        </p:nvSpPr>
        <p:spPr>
          <a:xfrm>
            <a:off x="3302953" y="1574165"/>
            <a:ext cx="67691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11       13 14  15 16  17 18       20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67" name="图片 66" title="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35"/>
          <a:stretch>
            <a:fillRect/>
          </a:stretch>
        </p:blipFill>
        <p:spPr>
          <a:xfrm flipH="1">
            <a:off x="43180" y="4979035"/>
            <a:ext cx="1087120" cy="14922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8" name="圆角矩形标注 67" title=""/>
          <p:cNvSpPr/>
          <p:nvPr>
            <p:custDataLst>
              <p:tags r:id="rId37"/>
            </p:custDataLst>
          </p:nvPr>
        </p:nvSpPr>
        <p:spPr>
          <a:xfrm>
            <a:off x="656590" y="4129405"/>
            <a:ext cx="1889760" cy="849630"/>
          </a:xfrm>
          <a:prstGeom prst="wedgeRoundRectCallout">
            <a:avLst>
              <a:gd name="adj1" fmla="val -44354"/>
              <a:gd name="adj2" fmla="val 63750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横着看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pic>
        <p:nvPicPr>
          <p:cNvPr id="28" name="图片 27" title=""/>
          <p:cNvPicPr>
            <a:picLocks noChangeAspect="1"/>
          </p:cNvPicPr>
          <p:nvPr>
            <p:custDataLst>
              <p:tags r:id="rId39"/>
            </p:custDataLst>
          </p:nvPr>
        </p:nvPicPr>
        <p:blipFill>
          <a:blip r:embed="rId38"/>
          <a:stretch>
            <a:fillRect/>
          </a:stretch>
        </p:blipFill>
        <p:spPr>
          <a:xfrm>
            <a:off x="10646728" y="4897755"/>
            <a:ext cx="1031875" cy="15192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9" name="圆角矩形标注 28" title=""/>
          <p:cNvSpPr/>
          <p:nvPr>
            <p:custDataLst>
              <p:tags r:id="rId40"/>
            </p:custDataLst>
          </p:nvPr>
        </p:nvSpPr>
        <p:spPr>
          <a:xfrm>
            <a:off x="9261475" y="2714625"/>
            <a:ext cx="2922905" cy="1553845"/>
          </a:xfrm>
          <a:prstGeom prst="wedgeRoundRectCallout">
            <a:avLst>
              <a:gd name="adj1" fmla="val 23146"/>
              <a:gd name="adj2" fmla="val 76500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每一行的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前9个数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十位数是相同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的，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个位数相差1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" name="椭圆 4" title=""/>
          <p:cNvSpPr/>
          <p:nvPr>
            <p:custDataLst>
              <p:tags r:id="rId41"/>
            </p:custDataLst>
          </p:nvPr>
        </p:nvSpPr>
        <p:spPr>
          <a:xfrm>
            <a:off x="3354070" y="1571625"/>
            <a:ext cx="283845" cy="491490"/>
          </a:xfrm>
          <a:prstGeom prst="ellipse">
            <a:avLst/>
          </a:prstGeom>
          <a:noFill/>
          <a:ln w="285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 title=""/>
          <p:cNvSpPr/>
          <p:nvPr>
            <p:custDataLst>
              <p:tags r:id="rId42"/>
            </p:custDataLst>
          </p:nvPr>
        </p:nvSpPr>
        <p:spPr>
          <a:xfrm>
            <a:off x="3942715" y="1571625"/>
            <a:ext cx="283845" cy="491490"/>
          </a:xfrm>
          <a:prstGeom prst="ellipse">
            <a:avLst/>
          </a:prstGeom>
          <a:noFill/>
          <a:ln w="285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 title=""/>
          <p:cNvSpPr/>
          <p:nvPr>
            <p:custDataLst>
              <p:tags r:id="rId43"/>
            </p:custDataLst>
          </p:nvPr>
        </p:nvSpPr>
        <p:spPr>
          <a:xfrm>
            <a:off x="4542155" y="1571625"/>
            <a:ext cx="283845" cy="491490"/>
          </a:xfrm>
          <a:prstGeom prst="ellipse">
            <a:avLst/>
          </a:prstGeom>
          <a:noFill/>
          <a:ln w="285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 title=""/>
          <p:cNvSpPr/>
          <p:nvPr>
            <p:custDataLst>
              <p:tags r:id="rId44"/>
            </p:custDataLst>
          </p:nvPr>
        </p:nvSpPr>
        <p:spPr>
          <a:xfrm>
            <a:off x="5108575" y="1596390"/>
            <a:ext cx="283845" cy="491490"/>
          </a:xfrm>
          <a:prstGeom prst="ellipse">
            <a:avLst/>
          </a:prstGeom>
          <a:noFill/>
          <a:ln w="285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 title=""/>
          <p:cNvSpPr/>
          <p:nvPr>
            <p:custDataLst>
              <p:tags r:id="rId45"/>
            </p:custDataLst>
          </p:nvPr>
        </p:nvSpPr>
        <p:spPr>
          <a:xfrm>
            <a:off x="5711190" y="1571625"/>
            <a:ext cx="283845" cy="491490"/>
          </a:xfrm>
          <a:prstGeom prst="ellipse">
            <a:avLst/>
          </a:prstGeom>
          <a:noFill/>
          <a:ln w="285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 title=""/>
          <p:cNvSpPr/>
          <p:nvPr>
            <p:custDataLst>
              <p:tags r:id="rId46"/>
            </p:custDataLst>
          </p:nvPr>
        </p:nvSpPr>
        <p:spPr>
          <a:xfrm>
            <a:off x="6262370" y="1588770"/>
            <a:ext cx="283845" cy="491490"/>
          </a:xfrm>
          <a:prstGeom prst="ellipse">
            <a:avLst/>
          </a:prstGeom>
          <a:noFill/>
          <a:ln w="285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椭圆 31" title=""/>
          <p:cNvSpPr/>
          <p:nvPr>
            <p:custDataLst>
              <p:tags r:id="rId47"/>
            </p:custDataLst>
          </p:nvPr>
        </p:nvSpPr>
        <p:spPr>
          <a:xfrm>
            <a:off x="6934835" y="1583055"/>
            <a:ext cx="283845" cy="491490"/>
          </a:xfrm>
          <a:prstGeom prst="ellipse">
            <a:avLst/>
          </a:prstGeom>
          <a:noFill/>
          <a:ln w="285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椭圆 32" title=""/>
          <p:cNvSpPr/>
          <p:nvPr>
            <p:custDataLst>
              <p:tags r:id="rId48"/>
            </p:custDataLst>
          </p:nvPr>
        </p:nvSpPr>
        <p:spPr>
          <a:xfrm>
            <a:off x="7475220" y="1567180"/>
            <a:ext cx="283845" cy="491490"/>
          </a:xfrm>
          <a:prstGeom prst="ellipse">
            <a:avLst/>
          </a:prstGeom>
          <a:noFill/>
          <a:ln w="285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椭圆 33" title=""/>
          <p:cNvSpPr/>
          <p:nvPr>
            <p:custDataLst>
              <p:tags r:id="rId49"/>
            </p:custDataLst>
          </p:nvPr>
        </p:nvSpPr>
        <p:spPr>
          <a:xfrm>
            <a:off x="8061960" y="1575435"/>
            <a:ext cx="283845" cy="491490"/>
          </a:xfrm>
          <a:prstGeom prst="ellipse">
            <a:avLst/>
          </a:prstGeom>
          <a:noFill/>
          <a:ln w="285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椭圆 34" title=""/>
          <p:cNvSpPr/>
          <p:nvPr>
            <p:custDataLst>
              <p:tags r:id="rId50"/>
            </p:custDataLst>
          </p:nvPr>
        </p:nvSpPr>
        <p:spPr>
          <a:xfrm>
            <a:off x="3297555" y="2670810"/>
            <a:ext cx="283845" cy="491490"/>
          </a:xfrm>
          <a:prstGeom prst="ellipse">
            <a:avLst/>
          </a:prstGeom>
          <a:noFill/>
          <a:ln w="28575">
            <a:solidFill>
              <a:srgbClr val="0000FF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 title=""/>
          <p:cNvSpPr/>
          <p:nvPr>
            <p:custDataLst>
              <p:tags r:id="rId51"/>
            </p:custDataLst>
          </p:nvPr>
        </p:nvSpPr>
        <p:spPr>
          <a:xfrm>
            <a:off x="3886200" y="2670810"/>
            <a:ext cx="283845" cy="491490"/>
          </a:xfrm>
          <a:prstGeom prst="ellipse">
            <a:avLst/>
          </a:prstGeom>
          <a:noFill/>
          <a:ln w="28575">
            <a:solidFill>
              <a:srgbClr val="0000FF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椭圆 36" title=""/>
          <p:cNvSpPr/>
          <p:nvPr>
            <p:custDataLst>
              <p:tags r:id="rId52"/>
            </p:custDataLst>
          </p:nvPr>
        </p:nvSpPr>
        <p:spPr>
          <a:xfrm>
            <a:off x="4494530" y="2670810"/>
            <a:ext cx="283845" cy="491490"/>
          </a:xfrm>
          <a:prstGeom prst="ellipse">
            <a:avLst/>
          </a:prstGeom>
          <a:noFill/>
          <a:ln w="28575">
            <a:solidFill>
              <a:srgbClr val="0000FF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椭圆 37" title=""/>
          <p:cNvSpPr/>
          <p:nvPr>
            <p:custDataLst>
              <p:tags r:id="rId53"/>
            </p:custDataLst>
          </p:nvPr>
        </p:nvSpPr>
        <p:spPr>
          <a:xfrm>
            <a:off x="5105400" y="2695575"/>
            <a:ext cx="283845" cy="491490"/>
          </a:xfrm>
          <a:prstGeom prst="ellipse">
            <a:avLst/>
          </a:prstGeom>
          <a:noFill/>
          <a:ln w="28575">
            <a:solidFill>
              <a:srgbClr val="0000FF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椭圆 38" title=""/>
          <p:cNvSpPr/>
          <p:nvPr>
            <p:custDataLst>
              <p:tags r:id="rId54"/>
            </p:custDataLst>
          </p:nvPr>
        </p:nvSpPr>
        <p:spPr>
          <a:xfrm>
            <a:off x="5681345" y="2670810"/>
            <a:ext cx="283845" cy="491490"/>
          </a:xfrm>
          <a:prstGeom prst="ellipse">
            <a:avLst/>
          </a:prstGeom>
          <a:noFill/>
          <a:ln w="28575">
            <a:solidFill>
              <a:srgbClr val="0000FF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椭圆 39" title=""/>
          <p:cNvSpPr/>
          <p:nvPr>
            <p:custDataLst>
              <p:tags r:id="rId55"/>
            </p:custDataLst>
          </p:nvPr>
        </p:nvSpPr>
        <p:spPr>
          <a:xfrm>
            <a:off x="6241415" y="2687955"/>
            <a:ext cx="283845" cy="491490"/>
          </a:xfrm>
          <a:prstGeom prst="ellipse">
            <a:avLst/>
          </a:prstGeom>
          <a:noFill/>
          <a:ln w="28575">
            <a:solidFill>
              <a:srgbClr val="0000FF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椭圆 40" title=""/>
          <p:cNvSpPr/>
          <p:nvPr>
            <p:custDataLst>
              <p:tags r:id="rId56"/>
            </p:custDataLst>
          </p:nvPr>
        </p:nvSpPr>
        <p:spPr>
          <a:xfrm>
            <a:off x="6869430" y="2682240"/>
            <a:ext cx="283845" cy="491490"/>
          </a:xfrm>
          <a:prstGeom prst="ellipse">
            <a:avLst/>
          </a:prstGeom>
          <a:noFill/>
          <a:ln w="28575">
            <a:solidFill>
              <a:srgbClr val="0000FF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椭圆 41" title=""/>
          <p:cNvSpPr/>
          <p:nvPr>
            <p:custDataLst>
              <p:tags r:id="rId57"/>
            </p:custDataLst>
          </p:nvPr>
        </p:nvSpPr>
        <p:spPr>
          <a:xfrm>
            <a:off x="7409815" y="2666365"/>
            <a:ext cx="283845" cy="491490"/>
          </a:xfrm>
          <a:prstGeom prst="ellipse">
            <a:avLst/>
          </a:prstGeom>
          <a:noFill/>
          <a:ln w="28575">
            <a:solidFill>
              <a:srgbClr val="0000FF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椭圆 42" title=""/>
          <p:cNvSpPr/>
          <p:nvPr>
            <p:custDataLst>
              <p:tags r:id="rId58"/>
            </p:custDataLst>
          </p:nvPr>
        </p:nvSpPr>
        <p:spPr>
          <a:xfrm>
            <a:off x="7969885" y="2674620"/>
            <a:ext cx="283845" cy="491490"/>
          </a:xfrm>
          <a:prstGeom prst="ellipse">
            <a:avLst/>
          </a:prstGeom>
          <a:noFill/>
          <a:ln w="28575">
            <a:solidFill>
              <a:srgbClr val="0000FF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椭圆 43" title=""/>
          <p:cNvSpPr/>
          <p:nvPr>
            <p:custDataLst>
              <p:tags r:id="rId59"/>
            </p:custDataLst>
          </p:nvPr>
        </p:nvSpPr>
        <p:spPr>
          <a:xfrm>
            <a:off x="3354070" y="4784090"/>
            <a:ext cx="283845" cy="491490"/>
          </a:xfrm>
          <a:prstGeom prst="ellipse">
            <a:avLst/>
          </a:prstGeom>
          <a:noFill/>
          <a:ln w="28575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 title=""/>
          <p:cNvSpPr/>
          <p:nvPr>
            <p:custDataLst>
              <p:tags r:id="rId60"/>
            </p:custDataLst>
          </p:nvPr>
        </p:nvSpPr>
        <p:spPr>
          <a:xfrm>
            <a:off x="3942715" y="4784090"/>
            <a:ext cx="283845" cy="491490"/>
          </a:xfrm>
          <a:prstGeom prst="ellipse">
            <a:avLst/>
          </a:prstGeom>
          <a:noFill/>
          <a:ln w="28575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椭圆 45" title=""/>
          <p:cNvSpPr/>
          <p:nvPr>
            <p:custDataLst>
              <p:tags r:id="rId61"/>
            </p:custDataLst>
          </p:nvPr>
        </p:nvSpPr>
        <p:spPr>
          <a:xfrm>
            <a:off x="4524375" y="4784090"/>
            <a:ext cx="283845" cy="491490"/>
          </a:xfrm>
          <a:prstGeom prst="ellipse">
            <a:avLst/>
          </a:prstGeom>
          <a:noFill/>
          <a:ln w="28575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椭圆 46" title=""/>
          <p:cNvSpPr/>
          <p:nvPr>
            <p:custDataLst>
              <p:tags r:id="rId62"/>
            </p:custDataLst>
          </p:nvPr>
        </p:nvSpPr>
        <p:spPr>
          <a:xfrm>
            <a:off x="5117465" y="4808855"/>
            <a:ext cx="283845" cy="491490"/>
          </a:xfrm>
          <a:prstGeom prst="ellipse">
            <a:avLst/>
          </a:prstGeom>
          <a:noFill/>
          <a:ln w="28575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椭圆 47" title=""/>
          <p:cNvSpPr/>
          <p:nvPr>
            <p:custDataLst>
              <p:tags r:id="rId63"/>
            </p:custDataLst>
          </p:nvPr>
        </p:nvSpPr>
        <p:spPr>
          <a:xfrm>
            <a:off x="5755640" y="4784090"/>
            <a:ext cx="283845" cy="491490"/>
          </a:xfrm>
          <a:prstGeom prst="ellipse">
            <a:avLst/>
          </a:prstGeom>
          <a:noFill/>
          <a:ln w="28575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椭圆 48" title=""/>
          <p:cNvSpPr/>
          <p:nvPr>
            <p:custDataLst>
              <p:tags r:id="rId64"/>
            </p:custDataLst>
          </p:nvPr>
        </p:nvSpPr>
        <p:spPr>
          <a:xfrm>
            <a:off x="6297930" y="4801235"/>
            <a:ext cx="283845" cy="491490"/>
          </a:xfrm>
          <a:prstGeom prst="ellipse">
            <a:avLst/>
          </a:prstGeom>
          <a:noFill/>
          <a:ln w="28575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椭圆 49" title=""/>
          <p:cNvSpPr/>
          <p:nvPr>
            <p:custDataLst>
              <p:tags r:id="rId65"/>
            </p:custDataLst>
          </p:nvPr>
        </p:nvSpPr>
        <p:spPr>
          <a:xfrm>
            <a:off x="6863715" y="4795520"/>
            <a:ext cx="283845" cy="491490"/>
          </a:xfrm>
          <a:prstGeom prst="ellipse">
            <a:avLst/>
          </a:prstGeom>
          <a:noFill/>
          <a:ln w="28575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椭圆 50" title=""/>
          <p:cNvSpPr/>
          <p:nvPr>
            <p:custDataLst>
              <p:tags r:id="rId66"/>
            </p:custDataLst>
          </p:nvPr>
        </p:nvSpPr>
        <p:spPr>
          <a:xfrm>
            <a:off x="7448550" y="4779645"/>
            <a:ext cx="283845" cy="491490"/>
          </a:xfrm>
          <a:prstGeom prst="ellipse">
            <a:avLst/>
          </a:prstGeom>
          <a:noFill/>
          <a:ln w="28575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椭圆 51" title=""/>
          <p:cNvSpPr/>
          <p:nvPr>
            <p:custDataLst>
              <p:tags r:id="rId67"/>
            </p:custDataLst>
          </p:nvPr>
        </p:nvSpPr>
        <p:spPr>
          <a:xfrm>
            <a:off x="8026400" y="4787900"/>
            <a:ext cx="283845" cy="491490"/>
          </a:xfrm>
          <a:prstGeom prst="ellipse">
            <a:avLst/>
          </a:prstGeom>
          <a:noFill/>
          <a:ln w="28575"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6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5" grpId="0"/>
      <p:bldP spid="7" grpId="0"/>
      <p:bldP spid="8" grpId="0"/>
      <p:bldP spid="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6" name="文本框 7" title=""/>
          <p:cNvSpPr txBox="1"/>
          <p:nvPr>
            <p:custDataLst>
              <p:tags r:id="rId4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en-US" sz="2400" b="1">
              <a:solidFill>
                <a:srgbClr val="EF7509"/>
              </a:solidFill>
              <a:latin typeface="思源黑体 CN Heavy" pitchFamily="34" charset="-122"/>
              <a:ea typeface="思源黑体 CN Heavy" pitchFamily="34" charset="-122"/>
            </a:endParaRPr>
          </a:p>
        </p:txBody>
      </p:sp>
      <p:pic>
        <p:nvPicPr>
          <p:cNvPr id="5" name="图片 4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95905" y="383540"/>
            <a:ext cx="6698615" cy="6330315"/>
          </a:xfrm>
          <a:prstGeom prst="rect">
            <a:avLst/>
          </a:prstGeom>
        </p:spPr>
      </p:pic>
      <p:sp>
        <p:nvSpPr>
          <p:cNvPr id="7" name="Text Box 6" title=""/>
          <p:cNvSpPr txBox="1"/>
          <p:nvPr>
            <p:custDataLst>
              <p:tags r:id="rId7"/>
            </p:custDataLst>
          </p:nvPr>
        </p:nvSpPr>
        <p:spPr>
          <a:xfrm>
            <a:off x="8504555" y="108585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Text Box 6" title=""/>
          <p:cNvSpPr txBox="1"/>
          <p:nvPr>
            <p:custDataLst>
              <p:tags r:id="rId8"/>
            </p:custDataLst>
          </p:nvPr>
        </p:nvSpPr>
        <p:spPr>
          <a:xfrm>
            <a:off x="3775710" y="1577340"/>
            <a:ext cx="76644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12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Text Box 6" title=""/>
          <p:cNvSpPr txBox="1"/>
          <p:nvPr>
            <p:custDataLst>
              <p:tags r:id="rId9"/>
            </p:custDataLst>
          </p:nvPr>
        </p:nvSpPr>
        <p:spPr>
          <a:xfrm>
            <a:off x="4394835" y="2106930"/>
            <a:ext cx="8509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23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8" name="Text Box 6" title=""/>
          <p:cNvSpPr txBox="1"/>
          <p:nvPr>
            <p:custDataLst>
              <p:tags r:id="rId10"/>
            </p:custDataLst>
          </p:nvPr>
        </p:nvSpPr>
        <p:spPr>
          <a:xfrm>
            <a:off x="5057140" y="2649220"/>
            <a:ext cx="69596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34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9" name="Text Box 6" title=""/>
          <p:cNvSpPr txBox="1"/>
          <p:nvPr>
            <p:custDataLst>
              <p:tags r:id="rId11"/>
            </p:custDataLst>
          </p:nvPr>
        </p:nvSpPr>
        <p:spPr>
          <a:xfrm>
            <a:off x="5674360" y="3199130"/>
            <a:ext cx="129921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45  46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0" name="Text Box 6" title=""/>
          <p:cNvSpPr txBox="1"/>
          <p:nvPr>
            <p:custDataLst>
              <p:tags r:id="rId12"/>
            </p:custDataLst>
          </p:nvPr>
        </p:nvSpPr>
        <p:spPr>
          <a:xfrm>
            <a:off x="5666740" y="3729355"/>
            <a:ext cx="12827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55  56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1" name="Text Box 6" title=""/>
          <p:cNvSpPr txBox="1"/>
          <p:nvPr>
            <p:custDataLst>
              <p:tags r:id="rId13"/>
            </p:custDataLst>
          </p:nvPr>
        </p:nvSpPr>
        <p:spPr>
          <a:xfrm>
            <a:off x="6833235" y="4267835"/>
            <a:ext cx="6819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67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2" name="Text Box 6" title=""/>
          <p:cNvSpPr txBox="1"/>
          <p:nvPr>
            <p:custDataLst>
              <p:tags r:id="rId14"/>
            </p:custDataLst>
          </p:nvPr>
        </p:nvSpPr>
        <p:spPr>
          <a:xfrm>
            <a:off x="7389495" y="4798060"/>
            <a:ext cx="7810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78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3" name="Text Box 6" title=""/>
          <p:cNvSpPr txBox="1"/>
          <p:nvPr>
            <p:custDataLst>
              <p:tags r:id="rId15"/>
            </p:custDataLst>
          </p:nvPr>
        </p:nvSpPr>
        <p:spPr>
          <a:xfrm>
            <a:off x="7988300" y="5375910"/>
            <a:ext cx="7810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89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4" name="Text Box 6" title=""/>
          <p:cNvSpPr txBox="1"/>
          <p:nvPr>
            <p:custDataLst>
              <p:tags r:id="rId16"/>
            </p:custDataLst>
          </p:nvPr>
        </p:nvSpPr>
        <p:spPr>
          <a:xfrm>
            <a:off x="8470900" y="5895340"/>
            <a:ext cx="10236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100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5" name="Text Box 6" title=""/>
          <p:cNvSpPr txBox="1"/>
          <p:nvPr>
            <p:custDataLst>
              <p:tags r:id="rId17"/>
            </p:custDataLst>
          </p:nvPr>
        </p:nvSpPr>
        <p:spPr>
          <a:xfrm>
            <a:off x="7890510" y="157734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6" name="Text Box 6" title=""/>
          <p:cNvSpPr txBox="1"/>
          <p:nvPr>
            <p:custDataLst>
              <p:tags r:id="rId18"/>
            </p:custDataLst>
          </p:nvPr>
        </p:nvSpPr>
        <p:spPr>
          <a:xfrm>
            <a:off x="7291705" y="2096135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28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7" name="Text Box 6" title=""/>
          <p:cNvSpPr txBox="1"/>
          <p:nvPr>
            <p:custDataLst>
              <p:tags r:id="rId19"/>
            </p:custDataLst>
          </p:nvPr>
        </p:nvSpPr>
        <p:spPr>
          <a:xfrm>
            <a:off x="6704330" y="264922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37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8" name="Text Box 6" title=""/>
          <p:cNvSpPr txBox="1"/>
          <p:nvPr>
            <p:custDataLst>
              <p:tags r:id="rId20"/>
            </p:custDataLst>
          </p:nvPr>
        </p:nvSpPr>
        <p:spPr>
          <a:xfrm>
            <a:off x="4966970" y="4267835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64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9" name="Text Box 6" title=""/>
          <p:cNvSpPr txBox="1"/>
          <p:nvPr>
            <p:custDataLst>
              <p:tags r:id="rId21"/>
            </p:custDataLst>
          </p:nvPr>
        </p:nvSpPr>
        <p:spPr>
          <a:xfrm>
            <a:off x="4364355" y="478409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73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0" name="Text Box 6" title=""/>
          <p:cNvSpPr txBox="1"/>
          <p:nvPr>
            <p:custDataLst>
              <p:tags r:id="rId22"/>
            </p:custDataLst>
          </p:nvPr>
        </p:nvSpPr>
        <p:spPr>
          <a:xfrm>
            <a:off x="3831590" y="5370195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82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1" name="Text Box 6" title=""/>
          <p:cNvSpPr txBox="1"/>
          <p:nvPr>
            <p:custDataLst>
              <p:tags r:id="rId23"/>
            </p:custDataLst>
          </p:nvPr>
        </p:nvSpPr>
        <p:spPr>
          <a:xfrm>
            <a:off x="3199130" y="588137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91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2" name="Text Box 6" title=""/>
          <p:cNvSpPr txBox="1"/>
          <p:nvPr>
            <p:custDataLst>
              <p:tags r:id="rId24"/>
            </p:custDataLst>
          </p:nvPr>
        </p:nvSpPr>
        <p:spPr>
          <a:xfrm>
            <a:off x="3297555" y="1061085"/>
            <a:ext cx="54673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3" name="Text Box 3" title=""/>
          <p:cNvSpPr txBox="1"/>
          <p:nvPr>
            <p:custDataLst>
              <p:tags r:id="rId25"/>
            </p:custDataLst>
          </p:nvPr>
        </p:nvSpPr>
        <p:spPr>
          <a:xfrm>
            <a:off x="3942398" y="1074420"/>
            <a:ext cx="5040312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2    3   4   5    6    7   8   9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4" name="Text Box 5" title=""/>
          <p:cNvSpPr txBox="1"/>
          <p:nvPr>
            <p:custDataLst>
              <p:tags r:id="rId26"/>
            </p:custDataLst>
          </p:nvPr>
        </p:nvSpPr>
        <p:spPr>
          <a:xfrm>
            <a:off x="3290570" y="2096135"/>
            <a:ext cx="63182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21 22       24  25 26  27      29  30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5" name="Text Box 8" title=""/>
          <p:cNvSpPr txBox="1"/>
          <p:nvPr>
            <p:custDataLst>
              <p:tags r:id="rId27"/>
            </p:custDataLst>
          </p:nvPr>
        </p:nvSpPr>
        <p:spPr>
          <a:xfrm>
            <a:off x="3288983" y="2648903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31 32  33       35 36       38 39  40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6" name="Text Box 9" title=""/>
          <p:cNvSpPr txBox="1"/>
          <p:nvPr>
            <p:custDataLst>
              <p:tags r:id="rId28"/>
            </p:custDataLst>
          </p:nvPr>
        </p:nvSpPr>
        <p:spPr>
          <a:xfrm>
            <a:off x="3288983" y="3162300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41 42  43 44             47 48 49  50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7" name="Text Box 10" title=""/>
          <p:cNvSpPr txBox="1"/>
          <p:nvPr>
            <p:custDataLst>
              <p:tags r:id="rId29"/>
            </p:custDataLst>
          </p:nvPr>
        </p:nvSpPr>
        <p:spPr>
          <a:xfrm>
            <a:off x="3282950" y="3716338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51 52  53 54             57 58 59  60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8" name="Text Box 11" title=""/>
          <p:cNvSpPr txBox="1"/>
          <p:nvPr>
            <p:custDataLst>
              <p:tags r:id="rId30"/>
            </p:custDataLst>
          </p:nvPr>
        </p:nvSpPr>
        <p:spPr>
          <a:xfrm>
            <a:off x="3302953" y="4276725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61 62  63       65 66       68 69  70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9" name="Text Box 12" title=""/>
          <p:cNvSpPr txBox="1"/>
          <p:nvPr>
            <p:custDataLst>
              <p:tags r:id="rId31"/>
            </p:custDataLst>
          </p:nvPr>
        </p:nvSpPr>
        <p:spPr>
          <a:xfrm>
            <a:off x="3323908" y="4789488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71 72       74  75 76 77       79  80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0" name="Text Box 13" title=""/>
          <p:cNvSpPr txBox="1"/>
          <p:nvPr>
            <p:custDataLst>
              <p:tags r:id="rId32"/>
            </p:custDataLst>
          </p:nvPr>
        </p:nvSpPr>
        <p:spPr>
          <a:xfrm>
            <a:off x="3282950" y="5345430"/>
            <a:ext cx="632523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81       83  84  85 86 87 88       90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1" name="Text Box 14" title=""/>
          <p:cNvSpPr txBox="1"/>
          <p:nvPr>
            <p:custDataLst>
              <p:tags r:id="rId33"/>
            </p:custDataLst>
          </p:nvPr>
        </p:nvSpPr>
        <p:spPr>
          <a:xfrm>
            <a:off x="3885883" y="5853430"/>
            <a:ext cx="474853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92 93  94  95 96 97 98  99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2" name="Text Box 4" title=""/>
          <p:cNvSpPr txBox="1"/>
          <p:nvPr>
            <p:custDataLst>
              <p:tags r:id="rId34"/>
            </p:custDataLst>
          </p:nvPr>
        </p:nvSpPr>
        <p:spPr>
          <a:xfrm>
            <a:off x="3302953" y="1574165"/>
            <a:ext cx="67691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11       13 14  15 16  17 18       20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8451" name="图片 4" title="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35"/>
          <a:stretch>
            <a:fillRect/>
          </a:stretch>
        </p:blipFill>
        <p:spPr>
          <a:xfrm>
            <a:off x="212408" y="4876800"/>
            <a:ext cx="1003300" cy="1498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5" name="圆角矩形标注 54" title=""/>
          <p:cNvSpPr/>
          <p:nvPr>
            <p:custDataLst>
              <p:tags r:id="rId37"/>
            </p:custDataLst>
          </p:nvPr>
        </p:nvSpPr>
        <p:spPr>
          <a:xfrm>
            <a:off x="690245" y="3959225"/>
            <a:ext cx="1645920" cy="824865"/>
          </a:xfrm>
          <a:prstGeom prst="wedgeRoundRectCallout">
            <a:avLst>
              <a:gd name="adj1" fmla="val -33823"/>
              <a:gd name="adj2" fmla="val 74284"/>
              <a:gd name="adj3" fmla="val 16667"/>
            </a:avLst>
          </a:prstGeom>
          <a:solidFill>
            <a:schemeClr val="bg1"/>
          </a:solidFill>
          <a:ln w="254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竖着看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56" name="矩形 55" title=""/>
          <p:cNvSpPr/>
          <p:nvPr>
            <p:custDataLst>
              <p:tags r:id="rId38"/>
            </p:custDataLst>
          </p:nvPr>
        </p:nvSpPr>
        <p:spPr>
          <a:xfrm>
            <a:off x="8566785" y="1036320"/>
            <a:ext cx="609600" cy="5339715"/>
          </a:xfrm>
          <a:prstGeom prst="rect">
            <a:avLst/>
          </a:prstGeom>
          <a:solidFill>
            <a:srgbClr val="92D050">
              <a:alpha val="24000"/>
            </a:srgb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>
              <a:solidFill>
                <a:schemeClr val="tx1"/>
              </a:solidFill>
            </a:endParaRPr>
          </a:p>
        </p:txBody>
      </p:sp>
      <p:sp>
        <p:nvSpPr>
          <p:cNvPr id="57" name="右箭头 56" title=""/>
          <p:cNvSpPr/>
          <p:nvPr>
            <p:custDataLst>
              <p:tags r:id="rId39"/>
            </p:custDataLst>
          </p:nvPr>
        </p:nvSpPr>
        <p:spPr>
          <a:xfrm>
            <a:off x="9176385" y="3959225"/>
            <a:ext cx="692785" cy="24003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/>
          </a:p>
        </p:txBody>
      </p:sp>
      <p:sp>
        <p:nvSpPr>
          <p:cNvPr id="10245" name="文本框 2" title=""/>
          <p:cNvSpPr txBox="1"/>
          <p:nvPr>
            <p:custDataLst>
              <p:tags r:id="rId40"/>
            </p:custDataLst>
          </p:nvPr>
        </p:nvSpPr>
        <p:spPr>
          <a:xfrm>
            <a:off x="10072370" y="3415030"/>
            <a:ext cx="212471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每一竖行也有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10个数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5" name="圆角矩形标注 74" title=""/>
          <p:cNvSpPr/>
          <p:nvPr>
            <p:custDataLst>
              <p:tags r:id="rId41"/>
            </p:custDataLst>
          </p:nvPr>
        </p:nvSpPr>
        <p:spPr>
          <a:xfrm>
            <a:off x="9713595" y="753110"/>
            <a:ext cx="2367280" cy="1353820"/>
          </a:xfrm>
          <a:prstGeom prst="wedgeRoundRectCallout">
            <a:avLst>
              <a:gd name="adj1" fmla="val -81095"/>
              <a:gd name="adj2" fmla="val 24518"/>
              <a:gd name="adj3" fmla="val 16667"/>
            </a:avLst>
          </a:prstGeom>
          <a:solidFill>
            <a:schemeClr val="bg1"/>
          </a:solidFill>
          <a:ln w="254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最后一行都是整十数。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</p:spTree>
    <p:custDataLst>
      <p:tags r:id="rId4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  <p:bldP spid="57" grpId="0"/>
      <p:bldP spid="10245" grpId="0"/>
      <p:bldP spid="7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6" name="文本框 7" title=""/>
          <p:cNvSpPr txBox="1"/>
          <p:nvPr>
            <p:custDataLst>
              <p:tags r:id="rId4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en-US" sz="2400" b="1">
              <a:solidFill>
                <a:srgbClr val="EF7509"/>
              </a:solidFill>
              <a:latin typeface="思源黑体 CN Heavy" pitchFamily="34" charset="-122"/>
              <a:ea typeface="思源黑体 CN Heavy" pitchFamily="34" charset="-122"/>
            </a:endParaRPr>
          </a:p>
        </p:txBody>
      </p:sp>
      <p:pic>
        <p:nvPicPr>
          <p:cNvPr id="5" name="图片 4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95905" y="383540"/>
            <a:ext cx="6698615" cy="6330315"/>
          </a:xfrm>
          <a:prstGeom prst="rect">
            <a:avLst/>
          </a:prstGeom>
        </p:spPr>
      </p:pic>
      <p:sp>
        <p:nvSpPr>
          <p:cNvPr id="7" name="Text Box 6" title=""/>
          <p:cNvSpPr txBox="1"/>
          <p:nvPr>
            <p:custDataLst>
              <p:tags r:id="rId7"/>
            </p:custDataLst>
          </p:nvPr>
        </p:nvSpPr>
        <p:spPr>
          <a:xfrm>
            <a:off x="8504555" y="108585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Text Box 6" title=""/>
          <p:cNvSpPr txBox="1"/>
          <p:nvPr>
            <p:custDataLst>
              <p:tags r:id="rId8"/>
            </p:custDataLst>
          </p:nvPr>
        </p:nvSpPr>
        <p:spPr>
          <a:xfrm>
            <a:off x="3775710" y="1577340"/>
            <a:ext cx="76644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12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Text Box 6" title=""/>
          <p:cNvSpPr txBox="1"/>
          <p:nvPr>
            <p:custDataLst>
              <p:tags r:id="rId9"/>
            </p:custDataLst>
          </p:nvPr>
        </p:nvSpPr>
        <p:spPr>
          <a:xfrm>
            <a:off x="4394835" y="2106930"/>
            <a:ext cx="8509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23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8" name="Text Box 6" title=""/>
          <p:cNvSpPr txBox="1"/>
          <p:nvPr>
            <p:custDataLst>
              <p:tags r:id="rId10"/>
            </p:custDataLst>
          </p:nvPr>
        </p:nvSpPr>
        <p:spPr>
          <a:xfrm>
            <a:off x="5057140" y="2649220"/>
            <a:ext cx="69596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34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9" name="Text Box 6" title=""/>
          <p:cNvSpPr txBox="1"/>
          <p:nvPr>
            <p:custDataLst>
              <p:tags r:id="rId11"/>
            </p:custDataLst>
          </p:nvPr>
        </p:nvSpPr>
        <p:spPr>
          <a:xfrm>
            <a:off x="5674360" y="3199130"/>
            <a:ext cx="129921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45  46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0" name="Text Box 6" title=""/>
          <p:cNvSpPr txBox="1"/>
          <p:nvPr>
            <p:custDataLst>
              <p:tags r:id="rId12"/>
            </p:custDataLst>
          </p:nvPr>
        </p:nvSpPr>
        <p:spPr>
          <a:xfrm>
            <a:off x="5666740" y="3729355"/>
            <a:ext cx="12827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55  56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1" name="Text Box 6" title=""/>
          <p:cNvSpPr txBox="1"/>
          <p:nvPr>
            <p:custDataLst>
              <p:tags r:id="rId13"/>
            </p:custDataLst>
          </p:nvPr>
        </p:nvSpPr>
        <p:spPr>
          <a:xfrm>
            <a:off x="6833235" y="4267835"/>
            <a:ext cx="6819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67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2" name="Text Box 6" title=""/>
          <p:cNvSpPr txBox="1"/>
          <p:nvPr>
            <p:custDataLst>
              <p:tags r:id="rId14"/>
            </p:custDataLst>
          </p:nvPr>
        </p:nvSpPr>
        <p:spPr>
          <a:xfrm>
            <a:off x="7389495" y="4798060"/>
            <a:ext cx="7810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78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3" name="Text Box 6" title=""/>
          <p:cNvSpPr txBox="1"/>
          <p:nvPr>
            <p:custDataLst>
              <p:tags r:id="rId15"/>
            </p:custDataLst>
          </p:nvPr>
        </p:nvSpPr>
        <p:spPr>
          <a:xfrm>
            <a:off x="7988300" y="5375910"/>
            <a:ext cx="7810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89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4" name="Text Box 6" title=""/>
          <p:cNvSpPr txBox="1"/>
          <p:nvPr>
            <p:custDataLst>
              <p:tags r:id="rId16"/>
            </p:custDataLst>
          </p:nvPr>
        </p:nvSpPr>
        <p:spPr>
          <a:xfrm>
            <a:off x="8470900" y="5895340"/>
            <a:ext cx="10236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100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5" name="Text Box 6" title=""/>
          <p:cNvSpPr txBox="1"/>
          <p:nvPr>
            <p:custDataLst>
              <p:tags r:id="rId17"/>
            </p:custDataLst>
          </p:nvPr>
        </p:nvSpPr>
        <p:spPr>
          <a:xfrm>
            <a:off x="7890510" y="157734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6" name="Text Box 6" title=""/>
          <p:cNvSpPr txBox="1"/>
          <p:nvPr>
            <p:custDataLst>
              <p:tags r:id="rId18"/>
            </p:custDataLst>
          </p:nvPr>
        </p:nvSpPr>
        <p:spPr>
          <a:xfrm>
            <a:off x="7291705" y="2096135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28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7" name="Text Box 6" title=""/>
          <p:cNvSpPr txBox="1"/>
          <p:nvPr>
            <p:custDataLst>
              <p:tags r:id="rId19"/>
            </p:custDataLst>
          </p:nvPr>
        </p:nvSpPr>
        <p:spPr>
          <a:xfrm>
            <a:off x="6704330" y="264922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37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8" name="Text Box 6" title=""/>
          <p:cNvSpPr txBox="1"/>
          <p:nvPr>
            <p:custDataLst>
              <p:tags r:id="rId20"/>
            </p:custDataLst>
          </p:nvPr>
        </p:nvSpPr>
        <p:spPr>
          <a:xfrm>
            <a:off x="4966970" y="4267835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64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9" name="Text Box 6" title=""/>
          <p:cNvSpPr txBox="1"/>
          <p:nvPr>
            <p:custDataLst>
              <p:tags r:id="rId21"/>
            </p:custDataLst>
          </p:nvPr>
        </p:nvSpPr>
        <p:spPr>
          <a:xfrm>
            <a:off x="4364355" y="478409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73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0" name="Text Box 6" title=""/>
          <p:cNvSpPr txBox="1"/>
          <p:nvPr>
            <p:custDataLst>
              <p:tags r:id="rId22"/>
            </p:custDataLst>
          </p:nvPr>
        </p:nvSpPr>
        <p:spPr>
          <a:xfrm>
            <a:off x="3760470" y="5370195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82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1" name="Text Box 6" title=""/>
          <p:cNvSpPr txBox="1"/>
          <p:nvPr>
            <p:custDataLst>
              <p:tags r:id="rId23"/>
            </p:custDataLst>
          </p:nvPr>
        </p:nvSpPr>
        <p:spPr>
          <a:xfrm>
            <a:off x="3199130" y="588137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91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2" name="Text Box 6" title=""/>
          <p:cNvSpPr txBox="1"/>
          <p:nvPr>
            <p:custDataLst>
              <p:tags r:id="rId24"/>
            </p:custDataLst>
          </p:nvPr>
        </p:nvSpPr>
        <p:spPr>
          <a:xfrm>
            <a:off x="3297555" y="1061085"/>
            <a:ext cx="54673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3" name="Text Box 3" title=""/>
          <p:cNvSpPr txBox="1"/>
          <p:nvPr>
            <p:custDataLst>
              <p:tags r:id="rId25"/>
            </p:custDataLst>
          </p:nvPr>
        </p:nvSpPr>
        <p:spPr>
          <a:xfrm>
            <a:off x="3942398" y="1074420"/>
            <a:ext cx="5040312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2    3   4   5    6    7   8   9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4" name="Text Box 5" title=""/>
          <p:cNvSpPr txBox="1"/>
          <p:nvPr>
            <p:custDataLst>
              <p:tags r:id="rId26"/>
            </p:custDataLst>
          </p:nvPr>
        </p:nvSpPr>
        <p:spPr>
          <a:xfrm>
            <a:off x="3290570" y="2096135"/>
            <a:ext cx="63182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21 22       24  25 26  27      29  30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5" name="Text Box 8" title=""/>
          <p:cNvSpPr txBox="1"/>
          <p:nvPr>
            <p:custDataLst>
              <p:tags r:id="rId27"/>
            </p:custDataLst>
          </p:nvPr>
        </p:nvSpPr>
        <p:spPr>
          <a:xfrm>
            <a:off x="3288983" y="2648903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31 32  33       35 36       38 39  40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6" name="Text Box 9" title=""/>
          <p:cNvSpPr txBox="1"/>
          <p:nvPr>
            <p:custDataLst>
              <p:tags r:id="rId28"/>
            </p:custDataLst>
          </p:nvPr>
        </p:nvSpPr>
        <p:spPr>
          <a:xfrm>
            <a:off x="3288983" y="3162300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41 42  43 44             47 48 49  50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7" name="Text Box 10" title=""/>
          <p:cNvSpPr txBox="1"/>
          <p:nvPr>
            <p:custDataLst>
              <p:tags r:id="rId29"/>
            </p:custDataLst>
          </p:nvPr>
        </p:nvSpPr>
        <p:spPr>
          <a:xfrm>
            <a:off x="3282950" y="3716338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51 52  53 54             57 58 59  60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8" name="Text Box 11" title=""/>
          <p:cNvSpPr txBox="1"/>
          <p:nvPr>
            <p:custDataLst>
              <p:tags r:id="rId30"/>
            </p:custDataLst>
          </p:nvPr>
        </p:nvSpPr>
        <p:spPr>
          <a:xfrm>
            <a:off x="3302953" y="4276725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61 62  63       65 66       68 69  70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9" name="Text Box 12" title=""/>
          <p:cNvSpPr txBox="1"/>
          <p:nvPr>
            <p:custDataLst>
              <p:tags r:id="rId31"/>
            </p:custDataLst>
          </p:nvPr>
        </p:nvSpPr>
        <p:spPr>
          <a:xfrm>
            <a:off x="3323908" y="4789488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71 72       74  75 76 77       79  80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0" name="Text Box 13" title=""/>
          <p:cNvSpPr txBox="1"/>
          <p:nvPr>
            <p:custDataLst>
              <p:tags r:id="rId32"/>
            </p:custDataLst>
          </p:nvPr>
        </p:nvSpPr>
        <p:spPr>
          <a:xfrm>
            <a:off x="3295650" y="5396865"/>
            <a:ext cx="632523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81       83 84  85 86 87  88       90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1" name="Text Box 14" title=""/>
          <p:cNvSpPr txBox="1"/>
          <p:nvPr>
            <p:custDataLst>
              <p:tags r:id="rId33"/>
            </p:custDataLst>
          </p:nvPr>
        </p:nvSpPr>
        <p:spPr>
          <a:xfrm>
            <a:off x="3885883" y="5853430"/>
            <a:ext cx="474853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92 93  94  95 96 97 98  99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2" name="Text Box 4" title=""/>
          <p:cNvSpPr txBox="1"/>
          <p:nvPr>
            <p:custDataLst>
              <p:tags r:id="rId34"/>
            </p:custDataLst>
          </p:nvPr>
        </p:nvSpPr>
        <p:spPr>
          <a:xfrm>
            <a:off x="3302953" y="1574165"/>
            <a:ext cx="67691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11       13 14  15 16  17 18       20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8451" name="图片 4" title="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35"/>
          <a:stretch>
            <a:fillRect/>
          </a:stretch>
        </p:blipFill>
        <p:spPr>
          <a:xfrm>
            <a:off x="212408" y="4876800"/>
            <a:ext cx="1003300" cy="1498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5" name="圆角矩形标注 54" title=""/>
          <p:cNvSpPr/>
          <p:nvPr>
            <p:custDataLst>
              <p:tags r:id="rId37"/>
            </p:custDataLst>
          </p:nvPr>
        </p:nvSpPr>
        <p:spPr>
          <a:xfrm>
            <a:off x="406400" y="3041015"/>
            <a:ext cx="2633980" cy="1446530"/>
          </a:xfrm>
          <a:prstGeom prst="wedgeRoundRectCallout">
            <a:avLst>
              <a:gd name="adj1" fmla="val -33823"/>
              <a:gd name="adj2" fmla="val 74284"/>
              <a:gd name="adj3" fmla="val 16667"/>
            </a:avLst>
          </a:prstGeom>
          <a:solidFill>
            <a:schemeClr val="bg1"/>
          </a:solidFill>
          <a:ln w="254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第一竖行的个位都是1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…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1" name="组合 10" title=""/>
          <p:cNvGrpSpPr/>
          <p:nvPr>
            <p:custDataLst>
              <p:tags r:id="rId38"/>
            </p:custDataLst>
          </p:nvPr>
        </p:nvGrpSpPr>
        <p:grpSpPr>
          <a:xfrm>
            <a:off x="9248140" y="1823720"/>
            <a:ext cx="2875280" cy="4361181"/>
            <a:chOff x="2338367" y="882044"/>
            <a:chExt cx="2875290" cy="3506344"/>
          </a:xfrm>
        </p:grpSpPr>
        <p:pic>
          <p:nvPicPr>
            <p:cNvPr id="18453" name="Picture 2" descr="I:\闻红梅\人教版数学资源包\图片\QMR{CJ0@T$7AMU1[Z}ODDY8.png"/>
            <p:cNvPicPr>
              <a:picLocks noChangeAspect="1"/>
            </p:cNvPicPr>
            <p:nvPr>
              <p:custDataLst>
                <p:tags r:id="rId40"/>
              </p:custDataLst>
            </p:nvPr>
          </p:nvPicPr>
          <p:blipFill>
            <a:blip r:embed="rId39">
              <a:clrChange>
                <a:clrFrom>
                  <a:srgbClr val="F6F7F9"/>
                </a:clrFrom>
                <a:clrTo>
                  <a:srgbClr val="F6F7F9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869357" y="2854235"/>
              <a:ext cx="1216664" cy="1534153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2" name="圆角矩形标注 11"/>
            <p:cNvSpPr/>
            <p:nvPr>
              <p:custDataLst>
                <p:tags r:id="rId41"/>
              </p:custDataLst>
            </p:nvPr>
          </p:nvSpPr>
          <p:spPr>
            <a:xfrm>
              <a:off x="2338367" y="882044"/>
              <a:ext cx="2875290" cy="1485652"/>
            </a:xfrm>
            <a:prstGeom prst="wedgeRoundRectCallout">
              <a:avLst>
                <a:gd name="adj1" fmla="val 29139"/>
                <a:gd name="adj2" fmla="val 80848"/>
                <a:gd name="adj3" fmla="val 16667"/>
              </a:avLst>
            </a:prstGeom>
            <a:solidFill>
              <a:schemeClr val="bg1"/>
            </a:solidFill>
            <a:ln w="254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十位上是按照1、2、3</a:t>
              </a:r>
              <a:r>
                <a:rPr lang="en-US" altLang="zh-CN" sz="2800" b="1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ea"/>
                </a:rPr>
                <a:t>…</a:t>
              </a:r>
              <a:r>
                <a:rPr kumimoji="0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来排列的</a:t>
              </a:r>
              <a:r>
                <a:rPr kumimoji="0" lang="zh-CN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。</a:t>
              </a:r>
              <a:endParaRPr kumimoji="0" 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22" name="圆角矩形 21" title=""/>
          <p:cNvSpPr/>
          <p:nvPr>
            <p:custDataLst>
              <p:tags r:id="rId42"/>
            </p:custDataLst>
          </p:nvPr>
        </p:nvSpPr>
        <p:spPr>
          <a:xfrm>
            <a:off x="3609975" y="1581150"/>
            <a:ext cx="283210" cy="4763135"/>
          </a:xfrm>
          <a:prstGeom prst="roundRect">
            <a:avLst/>
          </a:prstGeom>
          <a:noFill/>
          <a:ln w="381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圆角矩形 22" title=""/>
          <p:cNvSpPr/>
          <p:nvPr>
            <p:custDataLst>
              <p:tags r:id="rId43"/>
            </p:custDataLst>
          </p:nvPr>
        </p:nvSpPr>
        <p:spPr>
          <a:xfrm>
            <a:off x="4773930" y="1574165"/>
            <a:ext cx="283210" cy="4763135"/>
          </a:xfrm>
          <a:prstGeom prst="roundRect">
            <a:avLst/>
          </a:prstGeom>
          <a:noFill/>
          <a:ln w="381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圆角矩形 55" title=""/>
          <p:cNvSpPr/>
          <p:nvPr>
            <p:custDataLst>
              <p:tags r:id="rId44"/>
            </p:custDataLst>
          </p:nvPr>
        </p:nvSpPr>
        <p:spPr>
          <a:xfrm>
            <a:off x="4147185" y="1607820"/>
            <a:ext cx="283210" cy="4763135"/>
          </a:xfrm>
          <a:prstGeom prst="roundRect">
            <a:avLst/>
          </a:prstGeom>
          <a:noFill/>
          <a:ln w="381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圆角矩形 56" title=""/>
          <p:cNvSpPr/>
          <p:nvPr>
            <p:custDataLst>
              <p:tags r:id="rId45"/>
            </p:custDataLst>
          </p:nvPr>
        </p:nvSpPr>
        <p:spPr>
          <a:xfrm>
            <a:off x="5323840" y="1595755"/>
            <a:ext cx="283210" cy="4763135"/>
          </a:xfrm>
          <a:prstGeom prst="roundRect">
            <a:avLst/>
          </a:prstGeom>
          <a:noFill/>
          <a:ln w="3810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4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56" grpId="0"/>
      <p:bldP spid="5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6" name="文本框 7" title=""/>
          <p:cNvSpPr txBox="1"/>
          <p:nvPr>
            <p:custDataLst>
              <p:tags r:id="rId4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en-US" sz="2400" b="1">
              <a:solidFill>
                <a:srgbClr val="EF7509"/>
              </a:solidFill>
              <a:latin typeface="思源黑体 CN Heavy" pitchFamily="34" charset="-122"/>
              <a:ea typeface="思源黑体 CN Heavy" pitchFamily="34" charset="-122"/>
            </a:endParaRPr>
          </a:p>
        </p:txBody>
      </p:sp>
      <p:pic>
        <p:nvPicPr>
          <p:cNvPr id="5" name="图片 4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95905" y="383540"/>
            <a:ext cx="6698615" cy="6330315"/>
          </a:xfrm>
          <a:prstGeom prst="rect">
            <a:avLst/>
          </a:prstGeom>
        </p:spPr>
      </p:pic>
      <p:sp>
        <p:nvSpPr>
          <p:cNvPr id="7" name="Text Box 6" title=""/>
          <p:cNvSpPr txBox="1"/>
          <p:nvPr>
            <p:custDataLst>
              <p:tags r:id="rId7"/>
            </p:custDataLst>
          </p:nvPr>
        </p:nvSpPr>
        <p:spPr>
          <a:xfrm>
            <a:off x="8504555" y="108585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Text Box 6" title=""/>
          <p:cNvSpPr txBox="1"/>
          <p:nvPr>
            <p:custDataLst>
              <p:tags r:id="rId8"/>
            </p:custDataLst>
          </p:nvPr>
        </p:nvSpPr>
        <p:spPr>
          <a:xfrm>
            <a:off x="3775710" y="1577340"/>
            <a:ext cx="76644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12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Text Box 6" title=""/>
          <p:cNvSpPr txBox="1"/>
          <p:nvPr>
            <p:custDataLst>
              <p:tags r:id="rId9"/>
            </p:custDataLst>
          </p:nvPr>
        </p:nvSpPr>
        <p:spPr>
          <a:xfrm>
            <a:off x="4394835" y="2106930"/>
            <a:ext cx="8509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23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8" name="Text Box 6" title=""/>
          <p:cNvSpPr txBox="1"/>
          <p:nvPr>
            <p:custDataLst>
              <p:tags r:id="rId10"/>
            </p:custDataLst>
          </p:nvPr>
        </p:nvSpPr>
        <p:spPr>
          <a:xfrm>
            <a:off x="5057140" y="2649220"/>
            <a:ext cx="69596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34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9" name="Text Box 6" title=""/>
          <p:cNvSpPr txBox="1"/>
          <p:nvPr>
            <p:custDataLst>
              <p:tags r:id="rId11"/>
            </p:custDataLst>
          </p:nvPr>
        </p:nvSpPr>
        <p:spPr>
          <a:xfrm>
            <a:off x="5674360" y="3199130"/>
            <a:ext cx="129921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45  46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0" name="Text Box 6" title=""/>
          <p:cNvSpPr txBox="1"/>
          <p:nvPr>
            <p:custDataLst>
              <p:tags r:id="rId12"/>
            </p:custDataLst>
          </p:nvPr>
        </p:nvSpPr>
        <p:spPr>
          <a:xfrm>
            <a:off x="5666740" y="3729355"/>
            <a:ext cx="12827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55  56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1" name="Text Box 6" title=""/>
          <p:cNvSpPr txBox="1"/>
          <p:nvPr>
            <p:custDataLst>
              <p:tags r:id="rId13"/>
            </p:custDataLst>
          </p:nvPr>
        </p:nvSpPr>
        <p:spPr>
          <a:xfrm>
            <a:off x="6833235" y="4267835"/>
            <a:ext cx="6819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67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2" name="Text Box 6" title=""/>
          <p:cNvSpPr txBox="1"/>
          <p:nvPr>
            <p:custDataLst>
              <p:tags r:id="rId14"/>
            </p:custDataLst>
          </p:nvPr>
        </p:nvSpPr>
        <p:spPr>
          <a:xfrm>
            <a:off x="7389495" y="4798060"/>
            <a:ext cx="7810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78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3" name="Text Box 6" title=""/>
          <p:cNvSpPr txBox="1"/>
          <p:nvPr>
            <p:custDataLst>
              <p:tags r:id="rId15"/>
            </p:custDataLst>
          </p:nvPr>
        </p:nvSpPr>
        <p:spPr>
          <a:xfrm>
            <a:off x="7988300" y="5375910"/>
            <a:ext cx="7810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89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4" name="Text Box 6" title=""/>
          <p:cNvSpPr txBox="1"/>
          <p:nvPr>
            <p:custDataLst>
              <p:tags r:id="rId16"/>
            </p:custDataLst>
          </p:nvPr>
        </p:nvSpPr>
        <p:spPr>
          <a:xfrm>
            <a:off x="8470900" y="5895340"/>
            <a:ext cx="10236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100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5" name="Text Box 6" title=""/>
          <p:cNvSpPr txBox="1"/>
          <p:nvPr>
            <p:custDataLst>
              <p:tags r:id="rId17"/>
            </p:custDataLst>
          </p:nvPr>
        </p:nvSpPr>
        <p:spPr>
          <a:xfrm>
            <a:off x="7890510" y="157734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6" name="Text Box 6" title=""/>
          <p:cNvSpPr txBox="1"/>
          <p:nvPr>
            <p:custDataLst>
              <p:tags r:id="rId18"/>
            </p:custDataLst>
          </p:nvPr>
        </p:nvSpPr>
        <p:spPr>
          <a:xfrm>
            <a:off x="7291705" y="2096135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28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7" name="Text Box 6" title=""/>
          <p:cNvSpPr txBox="1"/>
          <p:nvPr>
            <p:custDataLst>
              <p:tags r:id="rId19"/>
            </p:custDataLst>
          </p:nvPr>
        </p:nvSpPr>
        <p:spPr>
          <a:xfrm>
            <a:off x="6704330" y="264922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37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8" name="Text Box 6" title=""/>
          <p:cNvSpPr txBox="1"/>
          <p:nvPr>
            <p:custDataLst>
              <p:tags r:id="rId20"/>
            </p:custDataLst>
          </p:nvPr>
        </p:nvSpPr>
        <p:spPr>
          <a:xfrm>
            <a:off x="4966970" y="4267835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64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9" name="Text Box 6" title=""/>
          <p:cNvSpPr txBox="1"/>
          <p:nvPr>
            <p:custDataLst>
              <p:tags r:id="rId21"/>
            </p:custDataLst>
          </p:nvPr>
        </p:nvSpPr>
        <p:spPr>
          <a:xfrm>
            <a:off x="4364355" y="478409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73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0" name="Text Box 6" title=""/>
          <p:cNvSpPr txBox="1"/>
          <p:nvPr>
            <p:custDataLst>
              <p:tags r:id="rId22"/>
            </p:custDataLst>
          </p:nvPr>
        </p:nvSpPr>
        <p:spPr>
          <a:xfrm>
            <a:off x="3831590" y="5370195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82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1" name="Text Box 6" title=""/>
          <p:cNvSpPr txBox="1"/>
          <p:nvPr>
            <p:custDataLst>
              <p:tags r:id="rId23"/>
            </p:custDataLst>
          </p:nvPr>
        </p:nvSpPr>
        <p:spPr>
          <a:xfrm>
            <a:off x="3199130" y="588137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91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2" name="Text Box 6" title=""/>
          <p:cNvSpPr txBox="1"/>
          <p:nvPr>
            <p:custDataLst>
              <p:tags r:id="rId24"/>
            </p:custDataLst>
          </p:nvPr>
        </p:nvSpPr>
        <p:spPr>
          <a:xfrm>
            <a:off x="3297555" y="1061085"/>
            <a:ext cx="54673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3" name="Text Box 3" title=""/>
          <p:cNvSpPr txBox="1"/>
          <p:nvPr>
            <p:custDataLst>
              <p:tags r:id="rId25"/>
            </p:custDataLst>
          </p:nvPr>
        </p:nvSpPr>
        <p:spPr>
          <a:xfrm>
            <a:off x="3942398" y="1074420"/>
            <a:ext cx="5040312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2    3   4   5    6    7   8   9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4" name="Text Box 5" title=""/>
          <p:cNvSpPr txBox="1"/>
          <p:nvPr>
            <p:custDataLst>
              <p:tags r:id="rId26"/>
            </p:custDataLst>
          </p:nvPr>
        </p:nvSpPr>
        <p:spPr>
          <a:xfrm>
            <a:off x="3290570" y="2096135"/>
            <a:ext cx="63182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21 22       24  25 26  27      29  30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5" name="Text Box 8" title=""/>
          <p:cNvSpPr txBox="1"/>
          <p:nvPr>
            <p:custDataLst>
              <p:tags r:id="rId27"/>
            </p:custDataLst>
          </p:nvPr>
        </p:nvSpPr>
        <p:spPr>
          <a:xfrm>
            <a:off x="3288983" y="2648903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31 32  33       35 36       38 39  40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6" name="Text Box 9" title=""/>
          <p:cNvSpPr txBox="1"/>
          <p:nvPr>
            <p:custDataLst>
              <p:tags r:id="rId28"/>
            </p:custDataLst>
          </p:nvPr>
        </p:nvSpPr>
        <p:spPr>
          <a:xfrm>
            <a:off x="3288983" y="3162300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41 42  43 44             47 48 49  50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7" name="Text Box 10" title=""/>
          <p:cNvSpPr txBox="1"/>
          <p:nvPr>
            <p:custDataLst>
              <p:tags r:id="rId29"/>
            </p:custDataLst>
          </p:nvPr>
        </p:nvSpPr>
        <p:spPr>
          <a:xfrm>
            <a:off x="3282950" y="3716338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51 52  53 54             57 58 59  60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8" name="Text Box 11" title=""/>
          <p:cNvSpPr txBox="1"/>
          <p:nvPr>
            <p:custDataLst>
              <p:tags r:id="rId30"/>
            </p:custDataLst>
          </p:nvPr>
        </p:nvSpPr>
        <p:spPr>
          <a:xfrm>
            <a:off x="3302953" y="4276725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61 62  63       65 66       68 69  70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9" name="Text Box 12" title=""/>
          <p:cNvSpPr txBox="1"/>
          <p:nvPr>
            <p:custDataLst>
              <p:tags r:id="rId31"/>
            </p:custDataLst>
          </p:nvPr>
        </p:nvSpPr>
        <p:spPr>
          <a:xfrm>
            <a:off x="3323908" y="4789488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71 72       74  75 76 77       79  80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0" name="Text Box 13" title=""/>
          <p:cNvSpPr txBox="1"/>
          <p:nvPr>
            <p:custDataLst>
              <p:tags r:id="rId32"/>
            </p:custDataLst>
          </p:nvPr>
        </p:nvSpPr>
        <p:spPr>
          <a:xfrm>
            <a:off x="3282950" y="5345430"/>
            <a:ext cx="632523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81       83  84  85 86 87 88       90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1" name="Text Box 14" title=""/>
          <p:cNvSpPr txBox="1"/>
          <p:nvPr>
            <p:custDataLst>
              <p:tags r:id="rId33"/>
            </p:custDataLst>
          </p:nvPr>
        </p:nvSpPr>
        <p:spPr>
          <a:xfrm>
            <a:off x="3885883" y="5853430"/>
            <a:ext cx="474853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92 93  94  95 96 97 98  99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2" name="Text Box 4" title=""/>
          <p:cNvSpPr txBox="1"/>
          <p:nvPr>
            <p:custDataLst>
              <p:tags r:id="rId34"/>
            </p:custDataLst>
          </p:nvPr>
        </p:nvSpPr>
        <p:spPr>
          <a:xfrm>
            <a:off x="3302953" y="1574165"/>
            <a:ext cx="67691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11       13 14  15 16  17 18       20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1" name="组合 20" title=""/>
          <p:cNvGrpSpPr/>
          <p:nvPr>
            <p:custDataLst>
              <p:tags r:id="rId35"/>
            </p:custDataLst>
          </p:nvPr>
        </p:nvGrpSpPr>
        <p:grpSpPr>
          <a:xfrm>
            <a:off x="99420" y="3329305"/>
            <a:ext cx="2272031" cy="3118803"/>
            <a:chOff x="-4426905" y="3547774"/>
            <a:chExt cx="2272039" cy="3118803"/>
          </a:xfrm>
        </p:grpSpPr>
        <p:pic>
          <p:nvPicPr>
            <p:cNvPr id="18453" name="Picture 2" descr="I:\闻红梅\人教版数学资源包\图片\QMR{CJ0@T$7AMU1[Z}ODDY8.png"/>
            <p:cNvPicPr>
              <a:picLocks noChangeAspect="1"/>
            </p:cNvPicPr>
            <p:nvPr>
              <p:custDataLst>
                <p:tags r:id="rId37"/>
              </p:custDataLst>
            </p:nvPr>
          </p:nvPicPr>
          <p:blipFill>
            <a:blip r:embed="rId36">
              <a:clrChange>
                <a:clrFrom>
                  <a:srgbClr val="F6F7F9"/>
                </a:clrFrom>
                <a:clrTo>
                  <a:srgbClr val="F6F7F9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flipH="1">
              <a:off x="-4426905" y="4494877"/>
              <a:ext cx="1366525" cy="217170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3" name="圆角矩形标注 22"/>
            <p:cNvSpPr/>
            <p:nvPr>
              <p:custDataLst>
                <p:tags r:id="rId38"/>
              </p:custDataLst>
            </p:nvPr>
          </p:nvSpPr>
          <p:spPr>
            <a:xfrm>
              <a:off x="-3695382" y="3547774"/>
              <a:ext cx="1540516" cy="909320"/>
            </a:xfrm>
            <a:prstGeom prst="wedgeRoundRectCallout">
              <a:avLst>
                <a:gd name="adj1" fmla="val -44170"/>
                <a:gd name="adj2" fmla="val 63547"/>
                <a:gd name="adj3" fmla="val 16667"/>
              </a:avLst>
            </a:prstGeom>
            <a:solidFill>
              <a:schemeClr val="bg1"/>
            </a:solidFill>
            <a:ln w="254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斜着看</a:t>
              </a:r>
              <a:endParaRPr kumimoji="0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endParaRPr>
            </a:p>
          </p:txBody>
        </p:sp>
      </p:grpSp>
      <p:sp>
        <p:nvSpPr>
          <p:cNvPr id="16486" name="Rectangle 102" title=""/>
          <p:cNvSpPr/>
          <p:nvPr>
            <p:custDataLst>
              <p:tags r:id="rId39"/>
            </p:custDataLst>
          </p:nvPr>
        </p:nvSpPr>
        <p:spPr>
          <a:xfrm>
            <a:off x="3871595" y="1560195"/>
            <a:ext cx="614680" cy="521970"/>
          </a:xfrm>
          <a:prstGeom prst="rect">
            <a:avLst/>
          </a:prstGeom>
          <a:solidFill>
            <a:srgbClr val="0000FF">
              <a:alpha val="39999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2" name="Rectangle 102" title=""/>
          <p:cNvSpPr/>
          <p:nvPr>
            <p:custDataLst>
              <p:tags r:id="rId40"/>
            </p:custDataLst>
          </p:nvPr>
        </p:nvSpPr>
        <p:spPr>
          <a:xfrm>
            <a:off x="4457065" y="2092960"/>
            <a:ext cx="614680" cy="521970"/>
          </a:xfrm>
          <a:prstGeom prst="rect">
            <a:avLst/>
          </a:prstGeom>
          <a:solidFill>
            <a:srgbClr val="0000FF">
              <a:alpha val="39999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3" name="Rectangle 102" title=""/>
          <p:cNvSpPr/>
          <p:nvPr>
            <p:custDataLst>
              <p:tags r:id="rId41"/>
            </p:custDataLst>
          </p:nvPr>
        </p:nvSpPr>
        <p:spPr>
          <a:xfrm>
            <a:off x="5066030" y="2615565"/>
            <a:ext cx="614680" cy="555625"/>
          </a:xfrm>
          <a:prstGeom prst="rect">
            <a:avLst/>
          </a:prstGeom>
          <a:solidFill>
            <a:srgbClr val="0000FF">
              <a:alpha val="39999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4" name="Rectangle 102" title=""/>
          <p:cNvSpPr/>
          <p:nvPr>
            <p:custDataLst>
              <p:tags r:id="rId42"/>
            </p:custDataLst>
          </p:nvPr>
        </p:nvSpPr>
        <p:spPr>
          <a:xfrm>
            <a:off x="5638800" y="3165475"/>
            <a:ext cx="614680" cy="555625"/>
          </a:xfrm>
          <a:prstGeom prst="rect">
            <a:avLst/>
          </a:prstGeom>
          <a:solidFill>
            <a:srgbClr val="0000FF">
              <a:alpha val="39999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6" name="Rectangle 102" title=""/>
          <p:cNvSpPr/>
          <p:nvPr>
            <p:custDataLst>
              <p:tags r:id="rId43"/>
            </p:custDataLst>
          </p:nvPr>
        </p:nvSpPr>
        <p:spPr>
          <a:xfrm>
            <a:off x="6218555" y="3701415"/>
            <a:ext cx="614680" cy="555625"/>
          </a:xfrm>
          <a:prstGeom prst="rect">
            <a:avLst/>
          </a:prstGeom>
          <a:solidFill>
            <a:srgbClr val="0000FF">
              <a:alpha val="39999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0" name="Rectangle 102" title=""/>
          <p:cNvSpPr/>
          <p:nvPr>
            <p:custDataLst>
              <p:tags r:id="rId44"/>
            </p:custDataLst>
          </p:nvPr>
        </p:nvSpPr>
        <p:spPr>
          <a:xfrm>
            <a:off x="6833870" y="4214495"/>
            <a:ext cx="614680" cy="555625"/>
          </a:xfrm>
          <a:prstGeom prst="rect">
            <a:avLst/>
          </a:prstGeom>
          <a:solidFill>
            <a:srgbClr val="0000FF">
              <a:alpha val="39999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1" name="Rectangle 102" title=""/>
          <p:cNvSpPr/>
          <p:nvPr>
            <p:custDataLst>
              <p:tags r:id="rId45"/>
            </p:custDataLst>
          </p:nvPr>
        </p:nvSpPr>
        <p:spPr>
          <a:xfrm>
            <a:off x="7389495" y="4789805"/>
            <a:ext cx="614680" cy="555625"/>
          </a:xfrm>
          <a:prstGeom prst="rect">
            <a:avLst/>
          </a:prstGeom>
          <a:solidFill>
            <a:srgbClr val="0000FF">
              <a:alpha val="39999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2" name="Rectangle 102" title=""/>
          <p:cNvSpPr/>
          <p:nvPr>
            <p:custDataLst>
              <p:tags r:id="rId46"/>
            </p:custDataLst>
          </p:nvPr>
        </p:nvSpPr>
        <p:spPr>
          <a:xfrm>
            <a:off x="8004175" y="5297805"/>
            <a:ext cx="614680" cy="555625"/>
          </a:xfrm>
          <a:prstGeom prst="rect">
            <a:avLst/>
          </a:prstGeom>
          <a:solidFill>
            <a:srgbClr val="0000FF">
              <a:alpha val="39999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pic>
        <p:nvPicPr>
          <p:cNvPr id="67" name="图片 66" title=""/>
          <p:cNvPicPr>
            <a:picLocks noChangeAspect="1"/>
          </p:cNvPicPr>
          <p:nvPr>
            <p:custDataLst>
              <p:tags r:id="rId48"/>
            </p:custDataLst>
          </p:nvPr>
        </p:nvPicPr>
        <p:blipFill>
          <a:blip r:embed="rId47"/>
          <a:stretch>
            <a:fillRect/>
          </a:stretch>
        </p:blipFill>
        <p:spPr>
          <a:xfrm>
            <a:off x="10846118" y="4616450"/>
            <a:ext cx="1119187" cy="14922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8" name="圆角矩形标注 67" title=""/>
          <p:cNvSpPr/>
          <p:nvPr>
            <p:custDataLst>
              <p:tags r:id="rId49"/>
            </p:custDataLst>
          </p:nvPr>
        </p:nvSpPr>
        <p:spPr>
          <a:xfrm>
            <a:off x="9405620" y="2649220"/>
            <a:ext cx="2559685" cy="1383030"/>
          </a:xfrm>
          <a:prstGeom prst="wedgeRoundRectCallout">
            <a:avLst>
              <a:gd name="adj1" fmla="val 26110"/>
              <a:gd name="adj2" fmla="val 75170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个位与十位上的数相差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  <p:custDataLst>
      <p:tags r:id="rId5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16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6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86" grpId="0"/>
      <p:bldP spid="2" grpId="0"/>
      <p:bldP spid="3" grpId="0"/>
      <p:bldP spid="4" grpId="0"/>
      <p:bldP spid="6" grpId="0"/>
      <p:bldP spid="10" grpId="0"/>
      <p:bldP spid="11" grpId="0"/>
      <p:bldP spid="12" grpId="0"/>
      <p:bldP spid="6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3316" name="文本框 7" title=""/>
          <p:cNvSpPr txBox="1"/>
          <p:nvPr>
            <p:custDataLst>
              <p:tags r:id="rId4"/>
            </p:custDataLst>
          </p:nvPr>
        </p:nvSpPr>
        <p:spPr>
          <a:xfrm>
            <a:off x="1060450" y="752475"/>
            <a:ext cx="3098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en-US" sz="2400" b="1">
              <a:solidFill>
                <a:srgbClr val="EF7509"/>
              </a:solidFill>
              <a:latin typeface="思源黑体 CN Heavy" pitchFamily="34" charset="-122"/>
              <a:ea typeface="思源黑体 CN Heavy" pitchFamily="34" charset="-122"/>
            </a:endParaRPr>
          </a:p>
        </p:txBody>
      </p:sp>
      <p:pic>
        <p:nvPicPr>
          <p:cNvPr id="5" name="图片 4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95905" y="383540"/>
            <a:ext cx="6698615" cy="6330315"/>
          </a:xfrm>
          <a:prstGeom prst="rect">
            <a:avLst/>
          </a:prstGeom>
        </p:spPr>
      </p:pic>
      <p:sp>
        <p:nvSpPr>
          <p:cNvPr id="7" name="Text Box 6" title=""/>
          <p:cNvSpPr txBox="1"/>
          <p:nvPr>
            <p:custDataLst>
              <p:tags r:id="rId7"/>
            </p:custDataLst>
          </p:nvPr>
        </p:nvSpPr>
        <p:spPr>
          <a:xfrm>
            <a:off x="8504555" y="108585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Text Box 6" title=""/>
          <p:cNvSpPr txBox="1"/>
          <p:nvPr>
            <p:custDataLst>
              <p:tags r:id="rId8"/>
            </p:custDataLst>
          </p:nvPr>
        </p:nvSpPr>
        <p:spPr>
          <a:xfrm>
            <a:off x="3775710" y="1577340"/>
            <a:ext cx="76644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12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Text Box 6" title=""/>
          <p:cNvSpPr txBox="1"/>
          <p:nvPr>
            <p:custDataLst>
              <p:tags r:id="rId9"/>
            </p:custDataLst>
          </p:nvPr>
        </p:nvSpPr>
        <p:spPr>
          <a:xfrm>
            <a:off x="4394835" y="2106930"/>
            <a:ext cx="8509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23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8" name="Text Box 6" title=""/>
          <p:cNvSpPr txBox="1"/>
          <p:nvPr>
            <p:custDataLst>
              <p:tags r:id="rId10"/>
            </p:custDataLst>
          </p:nvPr>
        </p:nvSpPr>
        <p:spPr>
          <a:xfrm>
            <a:off x="5057140" y="2649220"/>
            <a:ext cx="69596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34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9" name="Text Box 6" title=""/>
          <p:cNvSpPr txBox="1"/>
          <p:nvPr>
            <p:custDataLst>
              <p:tags r:id="rId11"/>
            </p:custDataLst>
          </p:nvPr>
        </p:nvSpPr>
        <p:spPr>
          <a:xfrm>
            <a:off x="5674360" y="3199130"/>
            <a:ext cx="129921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45  46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0" name="Text Box 6" title=""/>
          <p:cNvSpPr txBox="1"/>
          <p:nvPr>
            <p:custDataLst>
              <p:tags r:id="rId12"/>
            </p:custDataLst>
          </p:nvPr>
        </p:nvSpPr>
        <p:spPr>
          <a:xfrm>
            <a:off x="5666740" y="3729355"/>
            <a:ext cx="12827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55  56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1" name="Text Box 6" title=""/>
          <p:cNvSpPr txBox="1"/>
          <p:nvPr>
            <p:custDataLst>
              <p:tags r:id="rId13"/>
            </p:custDataLst>
          </p:nvPr>
        </p:nvSpPr>
        <p:spPr>
          <a:xfrm>
            <a:off x="6833235" y="4267835"/>
            <a:ext cx="6819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67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2" name="Text Box 6" title=""/>
          <p:cNvSpPr txBox="1"/>
          <p:nvPr>
            <p:custDataLst>
              <p:tags r:id="rId14"/>
            </p:custDataLst>
          </p:nvPr>
        </p:nvSpPr>
        <p:spPr>
          <a:xfrm>
            <a:off x="7389495" y="4798060"/>
            <a:ext cx="7810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78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3" name="Text Box 6" title=""/>
          <p:cNvSpPr txBox="1"/>
          <p:nvPr>
            <p:custDataLst>
              <p:tags r:id="rId15"/>
            </p:custDataLst>
          </p:nvPr>
        </p:nvSpPr>
        <p:spPr>
          <a:xfrm>
            <a:off x="7988300" y="5375910"/>
            <a:ext cx="7810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89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4" name="Text Box 6" title=""/>
          <p:cNvSpPr txBox="1"/>
          <p:nvPr>
            <p:custDataLst>
              <p:tags r:id="rId16"/>
            </p:custDataLst>
          </p:nvPr>
        </p:nvSpPr>
        <p:spPr>
          <a:xfrm>
            <a:off x="8470900" y="5895340"/>
            <a:ext cx="10236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100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5" name="Text Box 6" title=""/>
          <p:cNvSpPr txBox="1"/>
          <p:nvPr>
            <p:custDataLst>
              <p:tags r:id="rId17"/>
            </p:custDataLst>
          </p:nvPr>
        </p:nvSpPr>
        <p:spPr>
          <a:xfrm>
            <a:off x="7890510" y="157734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6" name="Text Box 6" title=""/>
          <p:cNvSpPr txBox="1"/>
          <p:nvPr>
            <p:custDataLst>
              <p:tags r:id="rId18"/>
            </p:custDataLst>
          </p:nvPr>
        </p:nvSpPr>
        <p:spPr>
          <a:xfrm>
            <a:off x="7291705" y="2096135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28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7" name="Text Box 6" title=""/>
          <p:cNvSpPr txBox="1"/>
          <p:nvPr>
            <p:custDataLst>
              <p:tags r:id="rId19"/>
            </p:custDataLst>
          </p:nvPr>
        </p:nvSpPr>
        <p:spPr>
          <a:xfrm>
            <a:off x="6704330" y="264922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37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8" name="Text Box 6" title=""/>
          <p:cNvSpPr txBox="1"/>
          <p:nvPr>
            <p:custDataLst>
              <p:tags r:id="rId20"/>
            </p:custDataLst>
          </p:nvPr>
        </p:nvSpPr>
        <p:spPr>
          <a:xfrm>
            <a:off x="4966970" y="4267835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64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9" name="Text Box 6" title=""/>
          <p:cNvSpPr txBox="1"/>
          <p:nvPr>
            <p:custDataLst>
              <p:tags r:id="rId21"/>
            </p:custDataLst>
          </p:nvPr>
        </p:nvSpPr>
        <p:spPr>
          <a:xfrm>
            <a:off x="4364355" y="478409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73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0" name="Text Box 6" title=""/>
          <p:cNvSpPr txBox="1"/>
          <p:nvPr>
            <p:custDataLst>
              <p:tags r:id="rId22"/>
            </p:custDataLst>
          </p:nvPr>
        </p:nvSpPr>
        <p:spPr>
          <a:xfrm>
            <a:off x="3831590" y="5370195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82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1" name="Text Box 6" title=""/>
          <p:cNvSpPr txBox="1"/>
          <p:nvPr>
            <p:custDataLst>
              <p:tags r:id="rId23"/>
            </p:custDataLst>
          </p:nvPr>
        </p:nvSpPr>
        <p:spPr>
          <a:xfrm>
            <a:off x="3199130" y="5881370"/>
            <a:ext cx="74422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91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2" name="Text Box 6" title=""/>
          <p:cNvSpPr txBox="1"/>
          <p:nvPr>
            <p:custDataLst>
              <p:tags r:id="rId24"/>
            </p:custDataLst>
          </p:nvPr>
        </p:nvSpPr>
        <p:spPr>
          <a:xfrm>
            <a:off x="3297555" y="1061085"/>
            <a:ext cx="54673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 1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3" name="Text Box 3" title=""/>
          <p:cNvSpPr txBox="1"/>
          <p:nvPr>
            <p:custDataLst>
              <p:tags r:id="rId25"/>
            </p:custDataLst>
          </p:nvPr>
        </p:nvSpPr>
        <p:spPr>
          <a:xfrm>
            <a:off x="3942398" y="1074420"/>
            <a:ext cx="5040312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2    3   4   5    6    7   8   9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4" name="Text Box 5" title=""/>
          <p:cNvSpPr txBox="1"/>
          <p:nvPr>
            <p:custDataLst>
              <p:tags r:id="rId26"/>
            </p:custDataLst>
          </p:nvPr>
        </p:nvSpPr>
        <p:spPr>
          <a:xfrm>
            <a:off x="3290570" y="2096135"/>
            <a:ext cx="63182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21 22       24  25 26  27      29  30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5" name="Text Box 8" title=""/>
          <p:cNvSpPr txBox="1"/>
          <p:nvPr>
            <p:custDataLst>
              <p:tags r:id="rId27"/>
            </p:custDataLst>
          </p:nvPr>
        </p:nvSpPr>
        <p:spPr>
          <a:xfrm>
            <a:off x="3288983" y="2648903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31 32  33       35 36       38 39  40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6" name="Text Box 9" title=""/>
          <p:cNvSpPr txBox="1"/>
          <p:nvPr>
            <p:custDataLst>
              <p:tags r:id="rId28"/>
            </p:custDataLst>
          </p:nvPr>
        </p:nvSpPr>
        <p:spPr>
          <a:xfrm>
            <a:off x="3288983" y="3162300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41 42  43 44             47 48 49  50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7" name="Text Box 10" title=""/>
          <p:cNvSpPr txBox="1"/>
          <p:nvPr>
            <p:custDataLst>
              <p:tags r:id="rId29"/>
            </p:custDataLst>
          </p:nvPr>
        </p:nvSpPr>
        <p:spPr>
          <a:xfrm>
            <a:off x="3282950" y="3716338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51 52  53 54             57 58 59  60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8" name="Text Box 11" title=""/>
          <p:cNvSpPr txBox="1"/>
          <p:nvPr>
            <p:custDataLst>
              <p:tags r:id="rId30"/>
            </p:custDataLst>
          </p:nvPr>
        </p:nvSpPr>
        <p:spPr>
          <a:xfrm>
            <a:off x="3302953" y="4276725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61 62  63       65 66       68 69  70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9" name="Text Box 12" title=""/>
          <p:cNvSpPr txBox="1"/>
          <p:nvPr>
            <p:custDataLst>
              <p:tags r:id="rId31"/>
            </p:custDataLst>
          </p:nvPr>
        </p:nvSpPr>
        <p:spPr>
          <a:xfrm>
            <a:off x="3323908" y="4789488"/>
            <a:ext cx="591502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71 72       74  75 76 77       79  80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0" name="Text Box 13" title=""/>
          <p:cNvSpPr txBox="1"/>
          <p:nvPr>
            <p:custDataLst>
              <p:tags r:id="rId32"/>
            </p:custDataLst>
          </p:nvPr>
        </p:nvSpPr>
        <p:spPr>
          <a:xfrm>
            <a:off x="3282950" y="5345430"/>
            <a:ext cx="632523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81       83  84  85 86 87 88       90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1" name="Text Box 14" title=""/>
          <p:cNvSpPr txBox="1"/>
          <p:nvPr>
            <p:custDataLst>
              <p:tags r:id="rId33"/>
            </p:custDataLst>
          </p:nvPr>
        </p:nvSpPr>
        <p:spPr>
          <a:xfrm>
            <a:off x="3885883" y="5853430"/>
            <a:ext cx="474853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92 93  94  95 96 97 98  99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2" name="Text Box 4" title=""/>
          <p:cNvSpPr txBox="1"/>
          <p:nvPr>
            <p:custDataLst>
              <p:tags r:id="rId34"/>
            </p:custDataLst>
          </p:nvPr>
        </p:nvSpPr>
        <p:spPr>
          <a:xfrm>
            <a:off x="3302953" y="1574165"/>
            <a:ext cx="67691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</a:rPr>
              <a:t>11       13 14  15 16  17 18       20</a:t>
            </a:r>
            <a:endParaRPr lang="en-US" altLang="zh-CN" sz="2800"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1" name="组合 20" title=""/>
          <p:cNvGrpSpPr/>
          <p:nvPr>
            <p:custDataLst>
              <p:tags r:id="rId35"/>
            </p:custDataLst>
          </p:nvPr>
        </p:nvGrpSpPr>
        <p:grpSpPr>
          <a:xfrm>
            <a:off x="99420" y="3329305"/>
            <a:ext cx="2272031" cy="3118803"/>
            <a:chOff x="-4426905" y="3547774"/>
            <a:chExt cx="2272039" cy="3118803"/>
          </a:xfrm>
        </p:grpSpPr>
        <p:pic>
          <p:nvPicPr>
            <p:cNvPr id="18453" name="Picture 2" descr="I:\闻红梅\人教版数学资源包\图片\QMR{CJ0@T$7AMU1[Z}ODDY8.png"/>
            <p:cNvPicPr>
              <a:picLocks noChangeAspect="1"/>
            </p:cNvPicPr>
            <p:nvPr>
              <p:custDataLst>
                <p:tags r:id="rId37"/>
              </p:custDataLst>
            </p:nvPr>
          </p:nvPicPr>
          <p:blipFill>
            <a:blip r:embed="rId36">
              <a:clrChange>
                <a:clrFrom>
                  <a:srgbClr val="F6F7F9"/>
                </a:clrFrom>
                <a:clrTo>
                  <a:srgbClr val="F6F7F9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flipH="1">
              <a:off x="-4426905" y="4494877"/>
              <a:ext cx="1366525" cy="217170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3" name="圆角矩形标注 22"/>
            <p:cNvSpPr/>
            <p:nvPr>
              <p:custDataLst>
                <p:tags r:id="rId38"/>
              </p:custDataLst>
            </p:nvPr>
          </p:nvSpPr>
          <p:spPr>
            <a:xfrm>
              <a:off x="-3695382" y="3547774"/>
              <a:ext cx="1540516" cy="909320"/>
            </a:xfrm>
            <a:prstGeom prst="wedgeRoundRectCallout">
              <a:avLst>
                <a:gd name="adj1" fmla="val -44170"/>
                <a:gd name="adj2" fmla="val 63547"/>
                <a:gd name="adj3" fmla="val 16667"/>
              </a:avLst>
            </a:prstGeom>
            <a:solidFill>
              <a:schemeClr val="bg1"/>
            </a:solidFill>
            <a:ln w="254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sz="28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+mn-cs"/>
                </a:rPr>
                <a:t>斜着看</a:t>
              </a:r>
              <a:endParaRPr kumimoji="0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endParaRPr>
            </a:p>
          </p:txBody>
        </p:sp>
      </p:grpSp>
      <p:sp>
        <p:nvSpPr>
          <p:cNvPr id="16501" name="Rectangle 117" title=""/>
          <p:cNvSpPr/>
          <p:nvPr>
            <p:custDataLst>
              <p:tags r:id="rId39"/>
            </p:custDataLst>
          </p:nvPr>
        </p:nvSpPr>
        <p:spPr>
          <a:xfrm>
            <a:off x="3324225" y="1574165"/>
            <a:ext cx="561975" cy="521335"/>
          </a:xfrm>
          <a:prstGeom prst="rect">
            <a:avLst/>
          </a:prstGeom>
          <a:solidFill>
            <a:srgbClr val="FFCC00">
              <a:alpha val="38823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3" name="Rectangle 117" title=""/>
          <p:cNvSpPr/>
          <p:nvPr>
            <p:custDataLst>
              <p:tags r:id="rId40"/>
            </p:custDataLst>
          </p:nvPr>
        </p:nvSpPr>
        <p:spPr>
          <a:xfrm>
            <a:off x="3886200" y="2099310"/>
            <a:ext cx="614045" cy="519430"/>
          </a:xfrm>
          <a:prstGeom prst="rect">
            <a:avLst/>
          </a:prstGeom>
          <a:solidFill>
            <a:srgbClr val="FFCC00">
              <a:alpha val="38823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4" name="Rectangle 117" title=""/>
          <p:cNvSpPr/>
          <p:nvPr>
            <p:custDataLst>
              <p:tags r:id="rId41"/>
            </p:custDataLst>
          </p:nvPr>
        </p:nvSpPr>
        <p:spPr>
          <a:xfrm>
            <a:off x="4500245" y="2618740"/>
            <a:ext cx="562610" cy="519430"/>
          </a:xfrm>
          <a:prstGeom prst="rect">
            <a:avLst/>
          </a:prstGeom>
          <a:solidFill>
            <a:srgbClr val="FFCC00">
              <a:alpha val="38823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5" name="Rectangle 117" title=""/>
          <p:cNvSpPr/>
          <p:nvPr>
            <p:custDataLst>
              <p:tags r:id="rId42"/>
            </p:custDataLst>
          </p:nvPr>
        </p:nvSpPr>
        <p:spPr>
          <a:xfrm>
            <a:off x="5062855" y="3171190"/>
            <a:ext cx="611505" cy="519430"/>
          </a:xfrm>
          <a:prstGeom prst="rect">
            <a:avLst/>
          </a:prstGeom>
          <a:solidFill>
            <a:srgbClr val="FFCC00">
              <a:alpha val="38823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6" name="Rectangle 117" title=""/>
          <p:cNvSpPr/>
          <p:nvPr>
            <p:custDataLst>
              <p:tags r:id="rId43"/>
            </p:custDataLst>
          </p:nvPr>
        </p:nvSpPr>
        <p:spPr>
          <a:xfrm>
            <a:off x="5638800" y="3698240"/>
            <a:ext cx="611505" cy="519430"/>
          </a:xfrm>
          <a:prstGeom prst="rect">
            <a:avLst/>
          </a:prstGeom>
          <a:solidFill>
            <a:srgbClr val="FFCC00">
              <a:alpha val="38823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7" name="Rectangle 117" title=""/>
          <p:cNvSpPr/>
          <p:nvPr>
            <p:custDataLst>
              <p:tags r:id="rId44"/>
            </p:custDataLst>
          </p:nvPr>
        </p:nvSpPr>
        <p:spPr>
          <a:xfrm>
            <a:off x="6236335" y="4245610"/>
            <a:ext cx="611505" cy="519430"/>
          </a:xfrm>
          <a:prstGeom prst="rect">
            <a:avLst/>
          </a:prstGeom>
          <a:solidFill>
            <a:srgbClr val="FFCC00">
              <a:alpha val="38823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8" name="Rectangle 117" title=""/>
          <p:cNvSpPr/>
          <p:nvPr>
            <p:custDataLst>
              <p:tags r:id="rId45"/>
            </p:custDataLst>
          </p:nvPr>
        </p:nvSpPr>
        <p:spPr>
          <a:xfrm>
            <a:off x="6833235" y="4765040"/>
            <a:ext cx="611505" cy="519430"/>
          </a:xfrm>
          <a:prstGeom prst="rect">
            <a:avLst/>
          </a:prstGeom>
          <a:solidFill>
            <a:srgbClr val="FFCC00">
              <a:alpha val="38823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9" name="Rectangle 117" title=""/>
          <p:cNvSpPr/>
          <p:nvPr>
            <p:custDataLst>
              <p:tags r:id="rId46"/>
            </p:custDataLst>
          </p:nvPr>
        </p:nvSpPr>
        <p:spPr>
          <a:xfrm>
            <a:off x="7389495" y="5284470"/>
            <a:ext cx="611505" cy="519430"/>
          </a:xfrm>
          <a:prstGeom prst="rect">
            <a:avLst/>
          </a:prstGeom>
          <a:solidFill>
            <a:srgbClr val="FFCC00">
              <a:alpha val="38823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20" name="Rectangle 117" title=""/>
          <p:cNvSpPr/>
          <p:nvPr>
            <p:custDataLst>
              <p:tags r:id="rId47"/>
            </p:custDataLst>
          </p:nvPr>
        </p:nvSpPr>
        <p:spPr>
          <a:xfrm>
            <a:off x="7956550" y="5803900"/>
            <a:ext cx="611505" cy="519430"/>
          </a:xfrm>
          <a:prstGeom prst="rect">
            <a:avLst/>
          </a:prstGeom>
          <a:solidFill>
            <a:srgbClr val="FFCC00">
              <a:alpha val="38823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75" name="圆角矩形标注 74" title=""/>
          <p:cNvSpPr/>
          <p:nvPr>
            <p:custDataLst>
              <p:tags r:id="rId48"/>
            </p:custDataLst>
          </p:nvPr>
        </p:nvSpPr>
        <p:spPr>
          <a:xfrm>
            <a:off x="9248775" y="4929505"/>
            <a:ext cx="2917825" cy="1353820"/>
          </a:xfrm>
          <a:prstGeom prst="wedgeRoundRectCallout">
            <a:avLst>
              <a:gd name="adj1" fmla="val -81095"/>
              <a:gd name="adj2" fmla="val 24518"/>
              <a:gd name="adj3" fmla="val 16667"/>
            </a:avLst>
          </a:prstGeom>
          <a:solidFill>
            <a:schemeClr val="bg1"/>
          </a:solidFill>
          <a:ln w="254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个位和十位上的数字都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相同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</p:spTree>
    <p:custDataLst>
      <p:tags r:id="rId4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5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5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45" presetID="2" presetClass="entr" presetSubtype="4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0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7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https://d.book118.com/756103032143010053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857"/>
</p:tagLst>
</file>

<file path=ppt/tags/tag2.xml><?xml version="1.0" encoding="utf-8"?>
<p:tagLst xmlns:p="http://schemas.openxmlformats.org/presentationml/2006/main">
  <p:tag name="AS_UNIQUEID" val="1858"/>
</p:tagLst>
</file>

<file path=ppt/tags/tag3.xml><?xml version="1.0" encoding="utf-8"?>
<p:tagLst xmlns:p="http://schemas.openxmlformats.org/presentationml/2006/main">
  <p:tag name="AS_UNIQUEID" val="1859"/>
</p:tagLst>
</file>

<file path=ppt/tags/tag4.xml><?xml version="1.0" encoding="utf-8"?>
<p:tagLst xmlns:p="http://schemas.openxmlformats.org/presentationml/2006/main">
  <p:tag name="AS_UNIQUEID" val="1860"/>
</p:tagLst>
</file>

<file path=ppt/tags/tag5.xml><?xml version="1.0" encoding="utf-8"?>
<p:tagLst xmlns:p="http://schemas.openxmlformats.org/presentationml/2006/main">
  <p:tag name="AS_UNIQUEID" val="1861"/>
</p:tagLst>
</file>

<file path=ppt/tags/tag6.xml><?xml version="1.0" encoding="utf-8"?>
<p:tagLst xmlns:p="http://schemas.openxmlformats.org/presentationml/2006/main">
  <p:tag name="AS_UNIQUEID" val="1862"/>
</p:tagLst>
</file>

<file path=ppt/tags/tag7.xml><?xml version="1.0" encoding="utf-8"?>
<p:tagLst xmlns:p="http://schemas.openxmlformats.org/presentationml/2006/main">
  <p:tag name="AS_UNIQUEID" val="1863"/>
</p:tagLst>
</file>

<file path=ppt/tags/tag8.xml><?xml version="1.0" encoding="utf-8"?>
<p:tagLst xmlns:p="http://schemas.openxmlformats.org/presentationml/2006/main">
  <p:tag name="AS_UNIQUEID" val="1864"/>
</p:tagLst>
</file>

<file path=ppt/tags/tag9.xml><?xml version="1.0" encoding="utf-8"?>
<p:tagLst xmlns:p="http://schemas.openxmlformats.org/presentationml/2006/main">
  <p:tag name="AS_UNIQUEID" val="1865"/>
</p:tagLst>
</file>

<file path=ppt/tags/tag10.xml><?xml version="1.0" encoding="utf-8"?>
<p:tagLst xmlns:p="http://schemas.openxmlformats.org/presentationml/2006/main">
  <p:tag name="AS_UNIQUEID" val="1866"/>
</p:tagLst>
</file>

<file path=ppt/tags/tag11.xml><?xml version="1.0" encoding="utf-8"?>
<p:tagLst xmlns:p="http://schemas.openxmlformats.org/presentationml/2006/main">
  <p:tag name="AS_UNIQUEID" val="1867"/>
</p:tagLst>
</file>

<file path=ppt/tags/tag12.xml><?xml version="1.0" encoding="utf-8"?>
<p:tagLst xmlns:p="http://schemas.openxmlformats.org/presentationml/2006/main">
  <p:tag name="AS_UNIQUEID" val="1868"/>
</p:tagLst>
</file>

<file path=ppt/tags/tag13.xml><?xml version="1.0" encoding="utf-8"?>
<p:tagLst xmlns:p="http://schemas.openxmlformats.org/presentationml/2006/main">
  <p:tag name="AS_UNIQUEID" val="1869"/>
</p:tagLst>
</file>

<file path=ppt/tags/tag14.xml><?xml version="1.0" encoding="utf-8"?>
<p:tagLst xmlns:p="http://schemas.openxmlformats.org/presentationml/2006/main">
  <p:tag name="AS_UNIQUEID" val="1870"/>
</p:tagLst>
</file>

<file path=ppt/tags/tag15.xml><?xml version="1.0" encoding="utf-8"?>
<p:tagLst xmlns:p="http://schemas.openxmlformats.org/presentationml/2006/main">
  <p:tag name="AS_UNIQUEID" val="1871"/>
</p:tagLst>
</file>

<file path=ppt/tags/tag16.xml><?xml version="1.0" encoding="utf-8"?>
<p:tagLst xmlns:p="http://schemas.openxmlformats.org/presentationml/2006/main">
  <p:tag name="AS_UNIQUEID" val="1872"/>
</p:tagLst>
</file>

<file path=ppt/tags/tag17.xml><?xml version="1.0" encoding="utf-8"?>
<p:tagLst xmlns:p="http://schemas.openxmlformats.org/presentationml/2006/main">
  <p:tag name="AS_UNIQUEID" val="1873"/>
</p:tagLst>
</file>

<file path=ppt/tags/tag18.xml><?xml version="1.0" encoding="utf-8"?>
<p:tagLst xmlns:p="http://schemas.openxmlformats.org/presentationml/2006/main">
  <p:tag name="AS_UNIQUEID" val="1874"/>
</p:tagLst>
</file>

<file path=ppt/tags/tag19.xml><?xml version="1.0" encoding="utf-8"?>
<p:tagLst xmlns:p="http://schemas.openxmlformats.org/presentationml/2006/main">
  <p:tag name="AS_UNIQUEID" val="1875"/>
</p:tagLst>
</file>

<file path=ppt/tags/tag20.xml><?xml version="1.0" encoding="utf-8"?>
<p:tagLst xmlns:p="http://schemas.openxmlformats.org/presentationml/2006/main">
  <p:tag name="AS_UNIQUEID" val="1876"/>
</p:tagLst>
</file>

<file path=ppt/tags/tag21.xml><?xml version="1.0" encoding="utf-8"?>
<p:tagLst xmlns:p="http://schemas.openxmlformats.org/presentationml/2006/main">
  <p:tag name="AS_UNIQUEID" val="1877"/>
</p:tagLst>
</file>

<file path=ppt/tags/tag22.xml><?xml version="1.0" encoding="utf-8"?>
<p:tagLst xmlns:p="http://schemas.openxmlformats.org/presentationml/2006/main">
  <p:tag name="AS_UNIQUEID" val="1878"/>
</p:tagLst>
</file>

<file path=ppt/tags/tag23.xml><?xml version="1.0" encoding="utf-8"?>
<p:tagLst xmlns:p="http://schemas.openxmlformats.org/presentationml/2006/main">
  <p:tag name="AS_UNIQUEID" val="1879"/>
</p:tagLst>
</file>

<file path=ppt/tags/tag24.xml><?xml version="1.0" encoding="utf-8"?>
<p:tagLst xmlns:p="http://schemas.openxmlformats.org/presentationml/2006/main">
  <p:tag name="AS_UNIQUEID" val="1880"/>
</p:tagLst>
</file>

<file path=ppt/tags/tag25.xml><?xml version="1.0" encoding="utf-8"?>
<p:tagLst xmlns:p="http://schemas.openxmlformats.org/presentationml/2006/main">
  <p:tag name="AS_UNIQUEID" val="1881"/>
</p:tagLst>
</file>

<file path=ppt/tags/tag26.xml><?xml version="1.0" encoding="utf-8"?>
<p:tagLst xmlns:p="http://schemas.openxmlformats.org/presentationml/2006/main">
  <p:tag name="AS_UNIQUEID" val="1882"/>
</p:tagLst>
</file>

<file path=ppt/tags/tag27.xml><?xml version="1.0" encoding="utf-8"?>
<p:tagLst xmlns:p="http://schemas.openxmlformats.org/presentationml/2006/main">
  <p:tag name="AS_UNIQUEID" val="1883"/>
</p:tagLst>
</file>

<file path=ppt/tags/tag28.xml><?xml version="1.0" encoding="utf-8"?>
<p:tagLst xmlns:p="http://schemas.openxmlformats.org/presentationml/2006/main">
  <p:tag name="AS_UNIQUEID" val="1884"/>
</p:tagLst>
</file>

<file path=ppt/tags/tag29.xml><?xml version="1.0" encoding="utf-8"?>
<p:tagLst xmlns:p="http://schemas.openxmlformats.org/presentationml/2006/main">
  <p:tag name="AS_UNIQUEID" val="1885"/>
</p:tagLst>
</file>

<file path=ppt/tags/tag30.xml><?xml version="1.0" encoding="utf-8"?>
<p:tagLst xmlns:p="http://schemas.openxmlformats.org/presentationml/2006/main">
  <p:tag name="AS_UNIQUEID" val="1886"/>
</p:tagLst>
</file>

<file path=ppt/tags/tag31.xml><?xml version="1.0" encoding="utf-8"?>
<p:tagLst xmlns:p="http://schemas.openxmlformats.org/presentationml/2006/main">
  <p:tag name="AS_UNIQUEID" val="1887"/>
</p:tagLst>
</file>

<file path=ppt/tags/tag32.xml><?xml version="1.0" encoding="utf-8"?>
<p:tagLst xmlns:p="http://schemas.openxmlformats.org/presentationml/2006/main">
  <p:tag name="AS_UNIQUEID" val="1888"/>
</p:tagLst>
</file>

<file path=ppt/tags/tag33.xml><?xml version="1.0" encoding="utf-8"?>
<p:tagLst xmlns:p="http://schemas.openxmlformats.org/presentationml/2006/main">
  <p:tag name="AS_UNIQUEID" val="1889"/>
</p:tagLst>
</file>

<file path=ppt/tags/tag34.xml><?xml version="1.0" encoding="utf-8"?>
<p:tagLst xmlns:p="http://schemas.openxmlformats.org/presentationml/2006/main">
  <p:tag name="AS_UNIQUEID" val="1890"/>
</p:tagLst>
</file>

<file path=ppt/tags/tag35.xml><?xml version="1.0" encoding="utf-8"?>
<p:tagLst xmlns:p="http://schemas.openxmlformats.org/presentationml/2006/main">
  <p:tag name="AS_UNIQUEID" val="1891"/>
</p:tagLst>
</file>

<file path=ppt/tags/tag36.xml><?xml version="1.0" encoding="utf-8"?>
<p:tagLst xmlns:p="http://schemas.openxmlformats.org/presentationml/2006/main">
  <p:tag name="AS_UNIQUEID" val="1892"/>
</p:tagLst>
</file>

<file path=ppt/tags/tag37.xml><?xml version="1.0" encoding="utf-8"?>
<p:tagLst xmlns:p="http://schemas.openxmlformats.org/presentationml/2006/main">
  <p:tag name="AS_UNIQUEID" val="1893"/>
</p:tagLst>
</file>

<file path=ppt/tags/tag38.xml><?xml version="1.0" encoding="utf-8"?>
<p:tagLst xmlns:p="http://schemas.openxmlformats.org/presentationml/2006/main">
  <p:tag name="AS_UNIQUEID" val="1894"/>
</p:tagLst>
</file>

<file path=ppt/tags/tag39.xml><?xml version="1.0" encoding="utf-8"?>
<p:tagLst xmlns:p="http://schemas.openxmlformats.org/presentationml/2006/main">
  <p:tag name="AS_UNIQUEID" val="1895"/>
</p:tagLst>
</file>

<file path=ppt/tags/tag40.xml><?xml version="1.0" encoding="utf-8"?>
<p:tagLst xmlns:p="http://schemas.openxmlformats.org/presentationml/2006/main">
  <p:tag name="AS_UNIQUEID" val="1896"/>
</p:tagLst>
</file>

<file path=ppt/tags/tag41.xml><?xml version="1.0" encoding="utf-8"?>
<p:tagLst xmlns:p="http://schemas.openxmlformats.org/presentationml/2006/main">
  <p:tag name="AS_UNIQUEID" val="1897"/>
</p:tagLst>
</file>

<file path=ppt/tags/tag42.xml><?xml version="1.0" encoding="utf-8"?>
<p:tagLst xmlns:p="http://schemas.openxmlformats.org/presentationml/2006/main">
  <p:tag name="AS_UNIQUEID" val="1898"/>
</p:tagLst>
</file>

<file path=ppt/tags/tag43.xml><?xml version="1.0" encoding="utf-8"?>
<p:tagLst xmlns:p="http://schemas.openxmlformats.org/presentationml/2006/main">
  <p:tag name="AS_UNIQUEID" val="1899"/>
</p:tagLst>
</file>

<file path=ppt/tags/tag44.xml><?xml version="1.0" encoding="utf-8"?>
<p:tagLst xmlns:p="http://schemas.openxmlformats.org/presentationml/2006/main">
  <p:tag name="AS_UNIQUEID" val="1900"/>
</p:tagLst>
</file>

<file path=ppt/tags/tag45.xml><?xml version="1.0" encoding="utf-8"?>
<p:tagLst xmlns:p="http://schemas.openxmlformats.org/presentationml/2006/main">
  <p:tag name="AS_UNIQUEID" val="1901"/>
</p:tagLst>
</file>

<file path=ppt/tags/tag46.xml><?xml version="1.0" encoding="utf-8"?>
<p:tagLst xmlns:p="http://schemas.openxmlformats.org/presentationml/2006/main">
  <p:tag name="AS_UNIQUEID" val="1902"/>
</p:tagLst>
</file>

<file path=ppt/tags/tag47.xml><?xml version="1.0" encoding="utf-8"?>
<p:tagLst xmlns:p="http://schemas.openxmlformats.org/presentationml/2006/main">
  <p:tag name="AS_UNIQUEID" val="1903"/>
</p:tagLst>
</file>

<file path=ppt/tags/tag48.xml><?xml version="1.0" encoding="utf-8"?>
<p:tagLst xmlns:p="http://schemas.openxmlformats.org/presentationml/2006/main">
  <p:tag name="AS_UNIQUEID" val="1904"/>
</p:tagLst>
</file>

<file path=ppt/tags/tag49.xml><?xml version="1.0" encoding="utf-8"?>
<p:tagLst xmlns:p="http://schemas.openxmlformats.org/presentationml/2006/main">
  <p:tag name="AS_UNIQUEID" val="1905"/>
</p:tagLst>
</file>

<file path=ppt/tags/tag50.xml><?xml version="1.0" encoding="utf-8"?>
<p:tagLst xmlns:p="http://schemas.openxmlformats.org/presentationml/2006/main">
  <p:tag name="AS_UNIQUEID" val="1906"/>
</p:tagLst>
</file>

<file path=ppt/tags/tag51.xml><?xml version="1.0" encoding="utf-8"?>
<p:tagLst xmlns:p="http://schemas.openxmlformats.org/presentationml/2006/main">
  <p:tag name="AS_UNIQUEID" val="1907"/>
</p:tagLst>
</file>

<file path=ppt/tags/tag52.xml><?xml version="1.0" encoding="utf-8"?>
<p:tagLst xmlns:p="http://schemas.openxmlformats.org/presentationml/2006/main">
  <p:tag name="AS_UNIQUEID" val="1908"/>
</p:tagLst>
</file>

<file path=ppt/tags/tag53.xml><?xml version="1.0" encoding="utf-8"?>
<p:tagLst xmlns:p="http://schemas.openxmlformats.org/presentationml/2006/main">
  <p:tag name="AS_UNIQUEID" val="1909"/>
</p:tagLst>
</file>

<file path=ppt/tags/tag54.xml><?xml version="1.0" encoding="utf-8"?>
<p:tagLst xmlns:p="http://schemas.openxmlformats.org/presentationml/2006/main">
  <p:tag name="AS_UNIQUEID" val="1910"/>
</p:tagLst>
</file>

<file path=ppt/tags/tag55.xml><?xml version="1.0" encoding="utf-8"?>
<p:tagLst xmlns:p="http://schemas.openxmlformats.org/presentationml/2006/main">
  <p:tag name="AS_UNIQUEID" val="1911"/>
</p:tagLst>
</file>

<file path=ppt/tags/tag56.xml><?xml version="1.0" encoding="utf-8"?>
<p:tagLst xmlns:p="http://schemas.openxmlformats.org/presentationml/2006/main">
  <p:tag name="AS_UNIQUEID" val="1912"/>
</p:tagLst>
</file>

<file path=ppt/tags/tag57.xml><?xml version="1.0" encoding="utf-8"?>
<p:tagLst xmlns:p="http://schemas.openxmlformats.org/presentationml/2006/main">
  <p:tag name="AS_UNIQUEID" val="1913"/>
</p:tagLst>
</file>

<file path=ppt/tags/tag58.xml><?xml version="1.0" encoding="utf-8"?>
<p:tagLst xmlns:p="http://schemas.openxmlformats.org/presentationml/2006/main">
  <p:tag name="AS_UNIQUEID" val="1914"/>
</p:tagLst>
</file>

<file path=ppt/tags/tag59.xml><?xml version="1.0" encoding="utf-8"?>
<p:tagLst xmlns:p="http://schemas.openxmlformats.org/presentationml/2006/main">
  <p:tag name="AS_UNIQUEID" val="1915"/>
</p:tagLst>
</file>

<file path=ppt/tags/tag60.xml><?xml version="1.0" encoding="utf-8"?>
<p:tagLst xmlns:p="http://schemas.openxmlformats.org/presentationml/2006/main">
  <p:tag name="AS_UNIQUEID" val="1916"/>
</p:tagLst>
</file>

<file path=ppt/tags/tag61.xml><?xml version="1.0" encoding="utf-8"?>
<p:tagLst xmlns:p="http://schemas.openxmlformats.org/presentationml/2006/main">
  <p:tag name="AS_UNIQUEID" val="1917"/>
</p:tagLst>
</file>

<file path=ppt/tags/tag62.xml><?xml version="1.0" encoding="utf-8"?>
<p:tagLst xmlns:p="http://schemas.openxmlformats.org/presentationml/2006/main">
  <p:tag name="AS_UNIQUEID" val="1918"/>
</p:tagLst>
</file>

<file path=ppt/tags/tag63.xml><?xml version="1.0" encoding="utf-8"?>
<p:tagLst xmlns:p="http://schemas.openxmlformats.org/presentationml/2006/main">
  <p:tag name="AS_UNIQUEID" val="1919"/>
</p:tagLst>
</file>

<file path=ppt/tags/tag64.xml><?xml version="1.0" encoding="utf-8"?>
<p:tagLst xmlns:p="http://schemas.openxmlformats.org/presentationml/2006/main">
  <p:tag name="AS_UNIQUEID" val="1920"/>
</p:tagLst>
</file>

<file path=ppt/tags/tag65.xml><?xml version="1.0" encoding="utf-8"?>
<p:tagLst xmlns:p="http://schemas.openxmlformats.org/presentationml/2006/main">
  <p:tag name="AS_UNIQUEID" val="1921"/>
</p:tagLst>
</file>

<file path=ppt/tags/tag66.xml><?xml version="1.0" encoding="utf-8"?>
<p:tagLst xmlns:p="http://schemas.openxmlformats.org/presentationml/2006/main">
  <p:tag name="AS_UNIQUEID" val="1922"/>
</p:tagLst>
</file>

<file path=ppt/tags/tag67.xml><?xml version="1.0" encoding="utf-8"?>
<p:tagLst xmlns:p="http://schemas.openxmlformats.org/presentationml/2006/main">
  <p:tag name="AS_UNIQUEID" val="1923"/>
</p:tagLst>
</file>

<file path=ppt/tags/tag68.xml><?xml version="1.0" encoding="utf-8"?>
<p:tagLst xmlns:p="http://schemas.openxmlformats.org/presentationml/2006/main">
  <p:tag name="AS_UNIQUEID" val="1924"/>
</p:tagLst>
</file>

<file path=ppt/tags/tag69.xml><?xml version="1.0" encoding="utf-8"?>
<p:tagLst xmlns:p="http://schemas.openxmlformats.org/presentationml/2006/main">
  <p:tag name="AS_UNIQUEID" val="1925"/>
</p:tagLst>
</file>

<file path=ppt/tags/tag70.xml><?xml version="1.0" encoding="utf-8"?>
<p:tagLst xmlns:p="http://schemas.openxmlformats.org/presentationml/2006/main">
  <p:tag name="AS_UNIQUEID" val="1926"/>
</p:tagLst>
</file>

<file path=ppt/tags/tag71.xml><?xml version="1.0" encoding="utf-8"?>
<p:tagLst xmlns:p="http://schemas.openxmlformats.org/presentationml/2006/main">
  <p:tag name="AS_UNIQUEID" val="1927"/>
</p:tagLst>
</file>

<file path=ppt/tags/tag72.xml><?xml version="1.0" encoding="utf-8"?>
<p:tagLst xmlns:p="http://schemas.openxmlformats.org/presentationml/2006/main">
  <p:tag name="AS_UNIQUEID" val="1928"/>
</p:tagLst>
</file>

<file path=ppt/tags/tag73.xml><?xml version="1.0" encoding="utf-8"?>
<p:tagLst xmlns:p="http://schemas.openxmlformats.org/presentationml/2006/main">
  <p:tag name="AS_UNIQUEID" val="1929"/>
</p:tagLst>
</file>

<file path=ppt/tags/tag74.xml><?xml version="1.0" encoding="utf-8"?>
<p:tagLst xmlns:p="http://schemas.openxmlformats.org/presentationml/2006/main">
  <p:tag name="AS_UNIQUEID" val="1930"/>
</p:tagLst>
</file>

<file path=ppt/tags/tag75.xml><?xml version="1.0" encoding="utf-8"?>
<p:tagLst xmlns:p="http://schemas.openxmlformats.org/presentationml/2006/main">
  <p:tag name="AS_UNIQUEID" val="1931"/>
</p:tagLst>
</file>

<file path=ppt/tags/tag76.xml><?xml version="1.0" encoding="utf-8"?>
<p:tagLst xmlns:p="http://schemas.openxmlformats.org/presentationml/2006/main">
  <p:tag name="AS_UNIQUEID" val="1155"/>
</p:tagLst>
</file>

<file path=ppt/tags/tag77.xml><?xml version="1.0" encoding="utf-8"?>
<p:tagLst xmlns:p="http://schemas.openxmlformats.org/presentationml/2006/main">
  <p:tag name="AS_UNIQUEID" val="264"/>
</p:tagLst>
</file>

<file path=ppt/tags/tag78.xml><?xml version="1.0" encoding="utf-8"?>
<p:tagLst xmlns:p="http://schemas.openxmlformats.org/presentationml/2006/main">
  <p:tag name="AS_UNIQUEID" val="265"/>
</p:tagLst>
</file>

<file path=ppt/tags/tag79.xml><?xml version="1.0" encoding="utf-8"?>
<p:tagLst xmlns:p="http://schemas.openxmlformats.org/presentationml/2006/main">
  <p:tag name="AS_UNIQUEID" val="266"/>
</p:tagLst>
</file>

<file path=ppt/tags/tag80.xml><?xml version="1.0" encoding="utf-8"?>
<p:tagLst xmlns:p="http://schemas.openxmlformats.org/presentationml/2006/main">
  <p:tag name="AS_UNIQUEID" val="1156"/>
</p:tagLst>
</file>

<file path=ppt/tags/tag81.xml><?xml version="1.0" encoding="utf-8"?>
<p:tagLst xmlns:p="http://schemas.openxmlformats.org/presentationml/2006/main">
  <p:tag name="AS_UNIQUEID" val="264"/>
</p:tagLst>
</file>

<file path=ppt/tags/tag82.xml><?xml version="1.0" encoding="utf-8"?>
<p:tagLst xmlns:p="http://schemas.openxmlformats.org/presentationml/2006/main">
  <p:tag name="AS_UNIQUEID" val="265"/>
</p:tagLst>
</file>

<file path=ppt/tags/tag83.xml><?xml version="1.0" encoding="utf-8"?>
<p:tagLst xmlns:p="http://schemas.openxmlformats.org/presentationml/2006/main">
  <p:tag name="AS_UNIQUEID" val="266"/>
</p:tagLst>
</file>

<file path=ppt/tags/tag84.xml><?xml version="1.0" encoding="utf-8"?>
<p:tagLst xmlns:p="http://schemas.openxmlformats.org/presentationml/2006/main">
  <p:tag name="AS_UNIQUEID" val="1157"/>
</p:tagLst>
</file>

<file path=ppt/tags/tag85.xml><?xml version="1.0" encoding="utf-8"?>
<p:tagLst xmlns:p="http://schemas.openxmlformats.org/presentationml/2006/main">
  <p:tag name="AS_UNIQUEID" val="264"/>
</p:tagLst>
</file>

<file path=ppt/tags/tag86.xml><?xml version="1.0" encoding="utf-8"?>
<p:tagLst xmlns:p="http://schemas.openxmlformats.org/presentationml/2006/main">
  <p:tag name="AS_UNIQUEID" val="265"/>
</p:tagLst>
</file>

<file path=ppt/tags/tag87.xml><?xml version="1.0" encoding="utf-8"?>
<p:tagLst xmlns:p="http://schemas.openxmlformats.org/presentationml/2006/main">
  <p:tag name="AS_UNIQUEID" val="266"/>
</p:tagLst>
</file>

<file path=ppt/tags/tag88.xml><?xml version="1.0" encoding="utf-8"?>
<p:tagLst xmlns:p="http://schemas.openxmlformats.org/presentationml/2006/main">
  <p:tag name="AS_UNIQUEID" val="1158"/>
</p:tagLst>
</file>

<file path=ppt/tags/tag89.xml><?xml version="1.0" encoding="utf-8"?>
<p:tagLst xmlns:p="http://schemas.openxmlformats.org/presentationml/2006/main">
  <p:tag name="AS_UNIQUEID" val="264"/>
</p:tagLst>
</file>

<file path=ppt/tags/tag90.xml><?xml version="1.0" encoding="utf-8"?>
<p:tagLst xmlns:p="http://schemas.openxmlformats.org/presentationml/2006/main">
  <p:tag name="AS_UNIQUEID" val="265"/>
</p:tagLst>
</file>

<file path=ppt/tags/tag91.xml><?xml version="1.0" encoding="utf-8"?>
<p:tagLst xmlns:p="http://schemas.openxmlformats.org/presentationml/2006/main">
  <p:tag name="AS_UNIQUEID" val="266"/>
</p:tagLst>
</file>

<file path=ppt/tags/tag92.xml><?xml version="1.0" encoding="utf-8"?>
<p:tagLst xmlns:p="http://schemas.openxmlformats.org/presentationml/2006/main">
  <p:tag name="AS_UNIQUEID" val="1159"/>
</p:tagLst>
</file>

<file path=ppt/tags/tag93.xml><?xml version="1.0" encoding="utf-8"?>
<p:tagLst xmlns:p="http://schemas.openxmlformats.org/presentationml/2006/main">
  <p:tag name="AS_UNIQUEID" val="264"/>
</p:tagLst>
</file>

<file path=ppt/tags/tag94.xml><?xml version="1.0" encoding="utf-8"?>
<p:tagLst xmlns:p="http://schemas.openxmlformats.org/presentationml/2006/main">
  <p:tag name="AS_UNIQUEID" val="265"/>
</p:tagLst>
</file>

<file path=ppt/tags/tag95.xml><?xml version="1.0" encoding="utf-8"?>
<p:tagLst xmlns:p="http://schemas.openxmlformats.org/presentationml/2006/main">
  <p:tag name="AS_UNIQUEID" val="266"/>
</p:tagLst>
</file>

<file path=ppt/tags/tag96.xml><?xml version="1.0" encoding="utf-8"?>
<p:tagLst xmlns:p="http://schemas.openxmlformats.org/presentationml/2006/main">
  <p:tag name="AS_UNIQUEID" val="1160"/>
</p:tagLst>
</file>

<file path=ppt/tags/tag97.xml><?xml version="1.0" encoding="utf-8"?>
<p:tagLst xmlns:p="http://schemas.openxmlformats.org/presentationml/2006/main">
  <p:tag name="AS_UNIQUEID" val="264"/>
</p:tagLst>
</file>

<file path=ppt/tags/tag98.xml><?xml version="1.0" encoding="utf-8"?>
<p:tagLst xmlns:p="http://schemas.openxmlformats.org/presentationml/2006/main">
  <p:tag name="AS_UNIQUEID" val="265"/>
</p:tagLst>
</file>

<file path=ppt/tags/tag99.xml><?xml version="1.0" encoding="utf-8"?>
<p:tagLst xmlns:p="http://schemas.openxmlformats.org/presentationml/2006/main">
  <p:tag name="AS_UNIQUEID" val="266"/>
</p:tagLst>
</file>

<file path=ppt/tags/tag100.xml><?xml version="1.0" encoding="utf-8"?>
<p:tagLst xmlns:p="http://schemas.openxmlformats.org/presentationml/2006/main">
  <p:tag name="AS_UNIQUEID" val="1161"/>
</p:tagLst>
</file>

<file path=ppt/tags/tag101.xml><?xml version="1.0" encoding="utf-8"?>
<p:tagLst xmlns:p="http://schemas.openxmlformats.org/presentationml/2006/main">
  <p:tag name="AS_UNIQUEID" val="264"/>
</p:tagLst>
</file>

<file path=ppt/tags/tag102.xml><?xml version="1.0" encoding="utf-8"?>
<p:tagLst xmlns:p="http://schemas.openxmlformats.org/presentationml/2006/main">
  <p:tag name="AS_UNIQUEID" val="265"/>
</p:tagLst>
</file>

<file path=ppt/tags/tag103.xml><?xml version="1.0" encoding="utf-8"?>
<p:tagLst xmlns:p="http://schemas.openxmlformats.org/presentationml/2006/main">
  <p:tag name="AS_UNIQUEID" val="266"/>
</p:tagLst>
</file>

<file path=ppt/tags/tag104.xml><?xml version="1.0" encoding="utf-8"?>
<p:tagLst xmlns:p="http://schemas.openxmlformats.org/presentationml/2006/main">
  <p:tag name="AS_UNIQUEID" val="729"/>
</p:tagLst>
</file>

<file path=ppt/tags/tag105.xml><?xml version="1.0" encoding="utf-8"?>
<p:tagLst xmlns:p="http://schemas.openxmlformats.org/presentationml/2006/main">
  <p:tag name="AS_UNIQUEID" val="730"/>
</p:tagLst>
</file>

<file path=ppt/tags/tag106.xml><?xml version="1.0" encoding="utf-8"?>
<p:tagLst xmlns:p="http://schemas.openxmlformats.org/presentationml/2006/main">
  <p:tag name="AS_UNIQUEID" val="1162"/>
</p:tagLst>
</file>

<file path=ppt/tags/tag107.xml><?xml version="1.0" encoding="utf-8"?>
<p:tagLst xmlns:p="http://schemas.openxmlformats.org/presentationml/2006/main">
  <p:tag name="AS_UNIQUEID" val="7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AS_UNIQUEID" val="7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.xml><?xml version="1.0" encoding="utf-8"?>
<p:tagLst xmlns:p="http://schemas.openxmlformats.org/presentationml/2006/main">
  <p:tag name="AS_UNIQUEID" val="7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AS_UNIQUEID" val="7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AS_UNIQUEID" val="7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3.xml><?xml version="1.0" encoding="utf-8"?>
<p:tagLst xmlns:p="http://schemas.openxmlformats.org/presentationml/2006/main">
  <p:tag name="AS_UNIQUEID" val="7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4.xml><?xml version="1.0" encoding="utf-8"?>
<p:tagLst xmlns:p="http://schemas.openxmlformats.org/presentationml/2006/main">
  <p:tag name="AS_UNIQUEID" val="7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AS_UNIQUEID" val="7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AS_UNIQUEID" val="741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5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"/>
  <p:tag name="KSO_WM_UNIT_TYPE" val="a"/>
  <p:tag name="KSO_WM_UNIT_VALUE" val="9"/>
</p:tagLst>
</file>

<file path=ppt/tags/tag117.xml><?xml version="1.0" encoding="utf-8"?>
<p:tagLst xmlns:p="http://schemas.openxmlformats.org/presentationml/2006/main">
  <p:tag name="AS_UNIQUEID" val="1163"/>
</p:tagLst>
</file>

<file path=ppt/tags/tag118.xml><?xml version="1.0" encoding="utf-8"?>
<p:tagLst xmlns:p="http://schemas.openxmlformats.org/presentationml/2006/main">
  <p:tag name="AS_UNIQUEID" val="1164"/>
</p:tagLst>
</file>

<file path=ppt/tags/tag119.xml><?xml version="1.0" encoding="utf-8"?>
<p:tagLst xmlns:p="http://schemas.openxmlformats.org/presentationml/2006/main">
  <p:tag name="AS_UNIQUEID" val="1165"/>
</p:tagLst>
</file>

<file path=ppt/tags/tag120.xml><?xml version="1.0" encoding="utf-8"?>
<p:tagLst xmlns:p="http://schemas.openxmlformats.org/presentationml/2006/main">
  <p:tag name="AS_UNIQUEID" val="1166"/>
</p:tagLst>
</file>

<file path=ppt/tags/tag121.xml><?xml version="1.0" encoding="utf-8"?>
<p:tagLst xmlns:p="http://schemas.openxmlformats.org/presentationml/2006/main">
  <p:tag name="AS_UNIQUEID" val="1167"/>
</p:tagLst>
</file>

<file path=ppt/tags/tag122.xml><?xml version="1.0" encoding="utf-8"?>
<p:tagLst xmlns:p="http://schemas.openxmlformats.org/presentationml/2006/main">
  <p:tag name="AS_UNIQUEID" val="1168"/>
</p:tagLst>
</file>

<file path=ppt/tags/tag123.xml><?xml version="1.0" encoding="utf-8"?>
<p:tagLst xmlns:p="http://schemas.openxmlformats.org/presentationml/2006/main">
  <p:tag name="AS_UNIQUEID" val="1169"/>
</p:tagLst>
</file>

<file path=ppt/tags/tag124.xml><?xml version="1.0" encoding="utf-8"?>
<p:tagLst xmlns:p="http://schemas.openxmlformats.org/presentationml/2006/main">
  <p:tag name="AS_UNIQUEID" val="1170"/>
</p:tagLst>
</file>

<file path=ppt/tags/tag125.xml><?xml version="1.0" encoding="utf-8"?>
<p:tagLst xmlns:p="http://schemas.openxmlformats.org/presentationml/2006/main">
  <p:tag name="AS_UNIQUEID" val="1171"/>
</p:tagLst>
</file>

<file path=ppt/tags/tag126.xml><?xml version="1.0" encoding="utf-8"?>
<p:tagLst xmlns:p="http://schemas.openxmlformats.org/presentationml/2006/main">
  <p:tag name="AS_UNIQUEID" val="1172"/>
</p:tagLst>
</file>

<file path=ppt/tags/tag127.xml><?xml version="1.0" encoding="utf-8"?>
<p:tagLst xmlns:p="http://schemas.openxmlformats.org/presentationml/2006/main">
  <p:tag name="AS_UNIQUEID" val="1173"/>
</p:tagLst>
</file>

<file path=ppt/tags/tag128.xml><?xml version="1.0" encoding="utf-8"?>
<p:tagLst xmlns:p="http://schemas.openxmlformats.org/presentationml/2006/main">
  <p:tag name="AS_UNIQUEID" val="1174"/>
</p:tagLst>
</file>

<file path=ppt/tags/tag129.xml><?xml version="1.0" encoding="utf-8"?>
<p:tagLst xmlns:p="http://schemas.openxmlformats.org/presentationml/2006/main">
  <p:tag name="AS_UNIQUEID" val="1175"/>
</p:tagLst>
</file>

<file path=ppt/tags/tag130.xml><?xml version="1.0" encoding="utf-8"?>
<p:tagLst xmlns:p="http://schemas.openxmlformats.org/presentationml/2006/main">
  <p:tag name="AS_UNIQUEID" val="1176"/>
</p:tagLst>
</file>

<file path=ppt/tags/tag131.xml><?xml version="1.0" encoding="utf-8"?>
<p:tagLst xmlns:p="http://schemas.openxmlformats.org/presentationml/2006/main">
  <p:tag name="AS_UNIQUEID" val="1177"/>
</p:tagLst>
</file>

<file path=ppt/tags/tag132.xml><?xml version="1.0" encoding="utf-8"?>
<p:tagLst xmlns:p="http://schemas.openxmlformats.org/presentationml/2006/main">
  <p:tag name="AS_UNIQUEID" val="1178"/>
</p:tagLst>
</file>

<file path=ppt/tags/tag133.xml><?xml version="1.0" encoding="utf-8"?>
<p:tagLst xmlns:p="http://schemas.openxmlformats.org/presentationml/2006/main">
  <p:tag name="AS_UNIQUEID" val="1179"/>
</p:tagLst>
</file>

<file path=ppt/tags/tag134.xml><?xml version="1.0" encoding="utf-8"?>
<p:tagLst xmlns:p="http://schemas.openxmlformats.org/presentationml/2006/main">
  <p:tag name="AS_UNIQUEID" val="1180"/>
</p:tagLst>
</file>

<file path=ppt/tags/tag135.xml><?xml version="1.0" encoding="utf-8"?>
<p:tagLst xmlns:p="http://schemas.openxmlformats.org/presentationml/2006/main">
  <p:tag name="AS_UNIQUEID" val="1181"/>
</p:tagLst>
</file>

<file path=ppt/tags/tag136.xml><?xml version="1.0" encoding="utf-8"?>
<p:tagLst xmlns:p="http://schemas.openxmlformats.org/presentationml/2006/main">
  <p:tag name="AS_UNIQUEID" val="1182"/>
</p:tagLst>
</file>

<file path=ppt/tags/tag137.xml><?xml version="1.0" encoding="utf-8"?>
<p:tagLst xmlns:p="http://schemas.openxmlformats.org/presentationml/2006/main">
  <p:tag name="AS_UNIQUEID" val="1183"/>
</p:tagLst>
</file>

<file path=ppt/tags/tag138.xml><?xml version="1.0" encoding="utf-8"?>
<p:tagLst xmlns:p="http://schemas.openxmlformats.org/presentationml/2006/main">
  <p:tag name="AS_UNIQUEID" val="1184"/>
</p:tagLst>
</file>

<file path=ppt/tags/tag139.xml><?xml version="1.0" encoding="utf-8"?>
<p:tagLst xmlns:p="http://schemas.openxmlformats.org/presentationml/2006/main">
  <p:tag name="AS_UNIQUEID" val="1185"/>
</p:tagLst>
</file>

<file path=ppt/tags/tag140.xml><?xml version="1.0" encoding="utf-8"?>
<p:tagLst xmlns:p="http://schemas.openxmlformats.org/presentationml/2006/main">
  <p:tag name="AS_UNIQUEID" val="1186"/>
</p:tagLst>
</file>

<file path=ppt/tags/tag141.xml><?xml version="1.0" encoding="utf-8"?>
<p:tagLst xmlns:p="http://schemas.openxmlformats.org/presentationml/2006/main">
  <p:tag name="AS_UNIQUEID" val="1187"/>
</p:tagLst>
</file>

<file path=ppt/tags/tag142.xml><?xml version="1.0" encoding="utf-8"?>
<p:tagLst xmlns:p="http://schemas.openxmlformats.org/presentationml/2006/main">
  <p:tag name="AS_UNIQUEID" val="1188"/>
</p:tagLst>
</file>

<file path=ppt/tags/tag143.xml><?xml version="1.0" encoding="utf-8"?>
<p:tagLst xmlns:p="http://schemas.openxmlformats.org/presentationml/2006/main">
  <p:tag name="AS_UNIQUEID" val="1189"/>
</p:tagLst>
</file>

<file path=ppt/tags/tag144.xml><?xml version="1.0" encoding="utf-8"?>
<p:tagLst xmlns:p="http://schemas.openxmlformats.org/presentationml/2006/main">
  <p:tag name="AS_UNIQUEID" val="1190"/>
</p:tagLst>
</file>

<file path=ppt/tags/tag145.xml><?xml version="1.0" encoding="utf-8"?>
<p:tagLst xmlns:p="http://schemas.openxmlformats.org/presentationml/2006/main">
  <p:tag name="AS_UNIQUEID" val="1191"/>
</p:tagLst>
</file>

<file path=ppt/tags/tag146.xml><?xml version="1.0" encoding="utf-8"?>
<p:tagLst xmlns:p="http://schemas.openxmlformats.org/presentationml/2006/main">
  <p:tag name="AS_UNIQUEID" val="1192"/>
</p:tagLst>
</file>

<file path=ppt/tags/tag147.xml><?xml version="1.0" encoding="utf-8"?>
<p:tagLst xmlns:p="http://schemas.openxmlformats.org/presentationml/2006/main">
  <p:tag name="AS_UNIQUEID" val="1193"/>
</p:tagLst>
</file>

<file path=ppt/tags/tag148.xml><?xml version="1.0" encoding="utf-8"?>
<p:tagLst xmlns:p="http://schemas.openxmlformats.org/presentationml/2006/main">
  <p:tag name="AS_UNIQUEID" val="1194"/>
</p:tagLst>
</file>

<file path=ppt/tags/tag149.xml><?xml version="1.0" encoding="utf-8"?>
<p:tagLst xmlns:p="http://schemas.openxmlformats.org/presentationml/2006/main">
  <p:tag name="AS_UNIQUEID" val="1195"/>
</p:tagLst>
</file>

<file path=ppt/tags/tag150.xml><?xml version="1.0" encoding="utf-8"?>
<p:tagLst xmlns:p="http://schemas.openxmlformats.org/presentationml/2006/main">
  <p:tag name="AS_UNIQUEID" val="1196"/>
</p:tagLst>
</file>

<file path=ppt/tags/tag151.xml><?xml version="1.0" encoding="utf-8"?>
<p:tagLst xmlns:p="http://schemas.openxmlformats.org/presentationml/2006/main">
  <p:tag name="AS_UNIQUEID" val="1197"/>
</p:tagLst>
</file>

<file path=ppt/tags/tag152.xml><?xml version="1.0" encoding="utf-8"?>
<p:tagLst xmlns:p="http://schemas.openxmlformats.org/presentationml/2006/main">
  <p:tag name="AS_UNIQUEID" val="1198"/>
</p:tagLst>
</file>

<file path=ppt/tags/tag153.xml><?xml version="1.0" encoding="utf-8"?>
<p:tagLst xmlns:p="http://schemas.openxmlformats.org/presentationml/2006/main">
  <p:tag name="AS_UNIQUEID" val="1199"/>
</p:tagLst>
</file>

<file path=ppt/tags/tag154.xml><?xml version="1.0" encoding="utf-8"?>
<p:tagLst xmlns:p="http://schemas.openxmlformats.org/presentationml/2006/main">
  <p:tag name="AS_UNIQUEID" val="1200"/>
</p:tagLst>
</file>

<file path=ppt/tags/tag155.xml><?xml version="1.0" encoding="utf-8"?>
<p:tagLst xmlns:p="http://schemas.openxmlformats.org/presentationml/2006/main">
  <p:tag name="AS_UNIQUEID" val="1201"/>
</p:tagLst>
</file>

<file path=ppt/tags/tag156.xml><?xml version="1.0" encoding="utf-8"?>
<p:tagLst xmlns:p="http://schemas.openxmlformats.org/presentationml/2006/main">
  <p:tag name="AS_UNIQUEID" val="1202"/>
</p:tagLst>
</file>

<file path=ppt/tags/tag157.xml><?xml version="1.0" encoding="utf-8"?>
<p:tagLst xmlns:p="http://schemas.openxmlformats.org/presentationml/2006/main">
  <p:tag name="AS_UNIQUEID" val="1203"/>
</p:tagLst>
</file>

<file path=ppt/tags/tag158.xml><?xml version="1.0" encoding="utf-8"?>
<p:tagLst xmlns:p="http://schemas.openxmlformats.org/presentationml/2006/main">
  <p:tag name="AS_UNIQUEID" val="1204"/>
</p:tagLst>
</file>

<file path=ppt/tags/tag159.xml><?xml version="1.0" encoding="utf-8"?>
<p:tagLst xmlns:p="http://schemas.openxmlformats.org/presentationml/2006/main">
  <p:tag name="AS_UNIQUEID" val="1205"/>
</p:tagLst>
</file>

<file path=ppt/tags/tag160.xml><?xml version="1.0" encoding="utf-8"?>
<p:tagLst xmlns:p="http://schemas.openxmlformats.org/presentationml/2006/main">
  <p:tag name="AS_UNIQUEID" val="1206"/>
</p:tagLst>
</file>

<file path=ppt/tags/tag161.xml><?xml version="1.0" encoding="utf-8"?>
<p:tagLst xmlns:p="http://schemas.openxmlformats.org/presentationml/2006/main">
  <p:tag name="AS_UNIQUEID" val="1207"/>
</p:tagLst>
</file>

<file path=ppt/tags/tag162.xml><?xml version="1.0" encoding="utf-8"?>
<p:tagLst xmlns:p="http://schemas.openxmlformats.org/presentationml/2006/main">
  <p:tag name="AS_UNIQUEID" val="1208"/>
</p:tagLst>
</file>

<file path=ppt/tags/tag163.xml><?xml version="1.0" encoding="utf-8"?>
<p:tagLst xmlns:p="http://schemas.openxmlformats.org/presentationml/2006/main">
  <p:tag name="AS_UNIQUEID" val="1209"/>
</p:tagLst>
</file>

<file path=ppt/tags/tag164.xml><?xml version="1.0" encoding="utf-8"?>
<p:tagLst xmlns:p="http://schemas.openxmlformats.org/presentationml/2006/main">
  <p:tag name="AS_UNIQUEID" val="1210"/>
</p:tagLst>
</file>

<file path=ppt/tags/tag165.xml><?xml version="1.0" encoding="utf-8"?>
<p:tagLst xmlns:p="http://schemas.openxmlformats.org/presentationml/2006/main">
  <p:tag name="AS_UNIQUEID" val="1211"/>
</p:tagLst>
</file>

<file path=ppt/tags/tag166.xml><?xml version="1.0" encoding="utf-8"?>
<p:tagLst xmlns:p="http://schemas.openxmlformats.org/presentationml/2006/main">
  <p:tag name="AS_UNIQUEID" val="1212"/>
</p:tagLst>
</file>

<file path=ppt/tags/tag167.xml><?xml version="1.0" encoding="utf-8"?>
<p:tagLst xmlns:p="http://schemas.openxmlformats.org/presentationml/2006/main">
  <p:tag name="AS_UNIQUEID" val="1213"/>
</p:tagLst>
</file>

<file path=ppt/tags/tag168.xml><?xml version="1.0" encoding="utf-8"?>
<p:tagLst xmlns:p="http://schemas.openxmlformats.org/presentationml/2006/main">
  <p:tag name="AS_UNIQUEID" val="1214"/>
</p:tagLst>
</file>

<file path=ppt/tags/tag169.xml><?xml version="1.0" encoding="utf-8"?>
<p:tagLst xmlns:p="http://schemas.openxmlformats.org/presentationml/2006/main">
  <p:tag name="AS_UNIQUEID" val="1215"/>
</p:tagLst>
</file>

<file path=ppt/tags/tag170.xml><?xml version="1.0" encoding="utf-8"?>
<p:tagLst xmlns:p="http://schemas.openxmlformats.org/presentationml/2006/main">
  <p:tag name="AS_UNIQUEID" val="1216"/>
</p:tagLst>
</file>

<file path=ppt/tags/tag171.xml><?xml version="1.0" encoding="utf-8"?>
<p:tagLst xmlns:p="http://schemas.openxmlformats.org/presentationml/2006/main">
  <p:tag name="AS_UNIQUEID" val="1217"/>
</p:tagLst>
</file>

<file path=ppt/tags/tag172.xml><?xml version="1.0" encoding="utf-8"?>
<p:tagLst xmlns:p="http://schemas.openxmlformats.org/presentationml/2006/main">
  <p:tag name="AS_UNIQUEID" val="1218"/>
</p:tagLst>
</file>

<file path=ppt/tags/tag173.xml><?xml version="1.0" encoding="utf-8"?>
<p:tagLst xmlns:p="http://schemas.openxmlformats.org/presentationml/2006/main">
  <p:tag name="AS_UNIQUEID" val="1219"/>
</p:tagLst>
</file>

<file path=ppt/tags/tag174.xml><?xml version="1.0" encoding="utf-8"?>
<p:tagLst xmlns:p="http://schemas.openxmlformats.org/presentationml/2006/main">
  <p:tag name="AS_UNIQUEID" val="1220"/>
</p:tagLst>
</file>

<file path=ppt/tags/tag175.xml><?xml version="1.0" encoding="utf-8"?>
<p:tagLst xmlns:p="http://schemas.openxmlformats.org/presentationml/2006/main">
  <p:tag name="AS_UNIQUEID" val="1221"/>
</p:tagLst>
</file>

<file path=ppt/tags/tag176.xml><?xml version="1.0" encoding="utf-8"?>
<p:tagLst xmlns:p="http://schemas.openxmlformats.org/presentationml/2006/main">
  <p:tag name="AS_UNIQUEID" val="1222"/>
</p:tagLst>
</file>

<file path=ppt/tags/tag177.xml><?xml version="1.0" encoding="utf-8"?>
<p:tagLst xmlns:p="http://schemas.openxmlformats.org/presentationml/2006/main">
  <p:tag name="AS_UNIQUEID" val="1223"/>
</p:tagLst>
</file>

<file path=ppt/tags/tag178.xml><?xml version="1.0" encoding="utf-8"?>
<p:tagLst xmlns:p="http://schemas.openxmlformats.org/presentationml/2006/main">
  <p:tag name="AS_UNIQUEID" val="1224"/>
</p:tagLst>
</file>

<file path=ppt/tags/tag179.xml><?xml version="1.0" encoding="utf-8"?>
<p:tagLst xmlns:p="http://schemas.openxmlformats.org/presentationml/2006/main">
  <p:tag name="AS_UNIQUEID" val="1225"/>
</p:tagLst>
</file>

<file path=ppt/tags/tag180.xml><?xml version="1.0" encoding="utf-8"?>
<p:tagLst xmlns:p="http://schemas.openxmlformats.org/presentationml/2006/main">
  <p:tag name="AS_UNIQUEID" val="1226"/>
</p:tagLst>
</file>

<file path=ppt/tags/tag181.xml><?xml version="1.0" encoding="utf-8"?>
<p:tagLst xmlns:p="http://schemas.openxmlformats.org/presentationml/2006/main">
  <p:tag name="AS_UNIQUEID" val="1227"/>
</p:tagLst>
</file>

<file path=ppt/tags/tag182.xml><?xml version="1.0" encoding="utf-8"?>
<p:tagLst xmlns:p="http://schemas.openxmlformats.org/presentationml/2006/main">
  <p:tag name="AS_UNIQUEID" val="1228"/>
</p:tagLst>
</file>

<file path=ppt/tags/tag183.xml><?xml version="1.0" encoding="utf-8"?>
<p:tagLst xmlns:p="http://schemas.openxmlformats.org/presentationml/2006/main">
  <p:tag name="AS_UNIQUEID" val="1229"/>
</p:tagLst>
</file>

<file path=ppt/tags/tag184.xml><?xml version="1.0" encoding="utf-8"?>
<p:tagLst xmlns:p="http://schemas.openxmlformats.org/presentationml/2006/main">
  <p:tag name="AS_UNIQUEID" val="1230"/>
</p:tagLst>
</file>

<file path=ppt/tags/tag185.xml><?xml version="1.0" encoding="utf-8"?>
<p:tagLst xmlns:p="http://schemas.openxmlformats.org/presentationml/2006/main">
  <p:tag name="AS_UNIQUEID" val="1231"/>
</p:tagLst>
</file>

<file path=ppt/tags/tag186.xml><?xml version="1.0" encoding="utf-8"?>
<p:tagLst xmlns:p="http://schemas.openxmlformats.org/presentationml/2006/main">
  <p:tag name="AS_UNIQUEID" val="1232"/>
</p:tagLst>
</file>

<file path=ppt/tags/tag187.xml><?xml version="1.0" encoding="utf-8"?>
<p:tagLst xmlns:p="http://schemas.openxmlformats.org/presentationml/2006/main">
  <p:tag name="AS_UNIQUEID" val="6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188.xml><?xml version="1.0" encoding="utf-8"?>
<p:tagLst xmlns:p="http://schemas.openxmlformats.org/presentationml/2006/main">
  <p:tag name="AS_UNIQUEID" val="6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189.xml><?xml version="1.0" encoding="utf-8"?>
<p:tagLst xmlns:p="http://schemas.openxmlformats.org/presentationml/2006/main">
  <p:tag name="AS_UNIQUEID" val="6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.xml><?xml version="1.0" encoding="utf-8"?>
<p:tagLst xmlns:p="http://schemas.openxmlformats.org/presentationml/2006/main">
  <p:tag name="AS_UNIQUEID" val="6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.xml><?xml version="1.0" encoding="utf-8"?>
<p:tagLst xmlns:p="http://schemas.openxmlformats.org/presentationml/2006/main">
  <p:tag name="AS_UNIQUEID" val="6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.xml><?xml version="1.0" encoding="utf-8"?>
<p:tagLst xmlns:p="http://schemas.openxmlformats.org/presentationml/2006/main">
  <p:tag name="AS_UNIQUEID" val="6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3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AS_UNIQUEID" val="1233"/>
</p:tagLst>
</file>

<file path=ppt/tags/tag195.xml><?xml version="1.0" encoding="utf-8"?>
<p:tagLst xmlns:p="http://schemas.openxmlformats.org/presentationml/2006/main">
  <p:tag name="AS_UNIQUEID" val="693"/>
</p:tagLst>
</file>

<file path=ppt/tags/tag196.xml><?xml version="1.0" encoding="utf-8"?>
<p:tagLst xmlns:p="http://schemas.openxmlformats.org/presentationml/2006/main">
  <p:tag name="AS_UNIQUEID" val="69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1_1"/>
  <p:tag name="KSO_WM_UNIT_INDEX" val="1_1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197.xml><?xml version="1.0" encoding="utf-8"?>
<p:tagLst xmlns:p="http://schemas.openxmlformats.org/presentationml/2006/main">
  <p:tag name="AS_UNIQUEID" val="695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2"/>
  <p:tag name="KSO_WM_UNIT_INDEX" val="1_1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198.xml><?xml version="1.0" encoding="utf-8"?>
<p:tagLst xmlns:p="http://schemas.openxmlformats.org/presentationml/2006/main">
  <p:tag name="AS_UNIQUEID" val="69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3"/>
  <p:tag name="KSO_WM_UNIT_INDEX" val="1_1_3"/>
  <p:tag name="KSO_WM_UNIT_LAYERLEVEL" val="1_1_1"/>
  <p:tag name="KSO_WM_UNIT_TYPE" val="l_h_i"/>
  <p:tag name="KSO_WM_UNIT_USESOURCEFORMAT_APPLY" val="1"/>
</p:tagLst>
</file>

<file path=ppt/tags/tag199.xml><?xml version="1.0" encoding="utf-8"?>
<p:tagLst xmlns:p="http://schemas.openxmlformats.org/presentationml/2006/main">
  <p:tag name="AS_UNIQUEID" val="697"/>
</p:tagLst>
</file>

<file path=ppt/tags/tag200.xml><?xml version="1.0" encoding="utf-8"?>
<p:tagLst xmlns:p="http://schemas.openxmlformats.org/presentationml/2006/main">
  <p:tag name="AS_UNIQUEID" val="69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2_1"/>
  <p:tag name="KSO_WM_UNIT_INDEX" val="1_2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1.xml><?xml version="1.0" encoding="utf-8"?>
<p:tagLst xmlns:p="http://schemas.openxmlformats.org/presentationml/2006/main">
  <p:tag name="AS_UNIQUEID" val="699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2"/>
  <p:tag name="KSO_WM_UNIT_INDEX" val="1_2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02.xml><?xml version="1.0" encoding="utf-8"?>
<p:tagLst xmlns:p="http://schemas.openxmlformats.org/presentationml/2006/main">
  <p:tag name="AS_UNIQUEID" val="700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3"/>
  <p:tag name="KSO_WM_UNIT_INDEX" val="1_2_3"/>
  <p:tag name="KSO_WM_UNIT_LAYERLEVEL" val="1_1_1"/>
  <p:tag name="KSO_WM_UNIT_TYPE" val="l_h_i"/>
  <p:tag name="KSO_WM_UNIT_USESOURCEFORMAT_APPLY" val="1"/>
</p:tagLst>
</file>

<file path=ppt/tags/tag203.xml><?xml version="1.0" encoding="utf-8"?>
<p:tagLst xmlns:p="http://schemas.openxmlformats.org/presentationml/2006/main">
  <p:tag name="AS_UNIQUEID" val="701"/>
</p:tagLst>
</file>

<file path=ppt/tags/tag204.xml><?xml version="1.0" encoding="utf-8"?>
<p:tagLst xmlns:p="http://schemas.openxmlformats.org/presentationml/2006/main">
  <p:tag name="AS_UNIQUEID" val="702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3_1"/>
  <p:tag name="KSO_WM_UNIT_INDEX" val="1_3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5.xml><?xml version="1.0" encoding="utf-8"?>
<p:tagLst xmlns:p="http://schemas.openxmlformats.org/presentationml/2006/main">
  <p:tag name="AS_UNIQUEID" val="703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2"/>
  <p:tag name="KSO_WM_UNIT_INDEX" val="1_3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06.xml><?xml version="1.0" encoding="utf-8"?>
<p:tagLst xmlns:p="http://schemas.openxmlformats.org/presentationml/2006/main">
  <p:tag name="AS_UNIQUEID" val="70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3"/>
  <p:tag name="KSO_WM_UNIT_INDEX" val="1_3_3"/>
  <p:tag name="KSO_WM_UNIT_LAYERLEVEL" val="1_1_1"/>
  <p:tag name="KSO_WM_UNIT_TYPE" val="l_h_i"/>
  <p:tag name="KSO_WM_UNIT_USESOURCEFORMAT_APPLY" val="1"/>
</p:tagLst>
</file>

<file path=ppt/tags/tag207.xml><?xml version="1.0" encoding="utf-8"?>
<p:tagLst xmlns:p="http://schemas.openxmlformats.org/presentationml/2006/main">
  <p:tag name="AS_UNIQUEID" val="705"/>
</p:tagLst>
</file>

<file path=ppt/tags/tag208.xml><?xml version="1.0" encoding="utf-8"?>
<p:tagLst xmlns:p="http://schemas.openxmlformats.org/presentationml/2006/main">
  <p:tag name="AS_UNIQUEID" val="70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i*2"/>
  <p:tag name="KSO_WM_UNIT_INDEX" val="2"/>
  <p:tag name="KSO_WM_UNIT_LAYERLEVEL" val="1"/>
  <p:tag name="KSO_WM_UNIT_TEXT_FILL_FORE_SCHEMECOLOR_INDEX" val="5"/>
  <p:tag name="KSO_WM_UNIT_TEXT_FILL_TYPE" val="1"/>
  <p:tag name="KSO_WM_UNIT_TYPE" val="i"/>
  <p:tag name="KSO_WM_UNIT_USESOURCEFORMAT_APPLY" val="1"/>
</p:tagLst>
</file>

<file path=ppt/tags/tag209.xml><?xml version="1.0" encoding="utf-8"?>
<p:tagLst xmlns:p="http://schemas.openxmlformats.org/presentationml/2006/main">
  <p:tag name="AS_UNIQUEID" val="707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i*3"/>
  <p:tag name="KSO_WM_UNIT_INDEX" val="3"/>
  <p:tag name="KSO_WM_UNIT_LAYERLEVEL" val="1"/>
  <p:tag name="KSO_WM_UNIT_TYPE" val="i"/>
  <p:tag name="KSO_WM_UNIT_USESOURCEFORMAT_APPLY" val="1"/>
</p:tagLst>
</file>

<file path=ppt/tags/tag210.xml><?xml version="1.0" encoding="utf-8"?>
<p:tagLst xmlns:p="http://schemas.openxmlformats.org/presentationml/2006/main">
  <p:tag name="AS_UNIQUEID" val="70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1"/>
  <p:tag name="KSO_WM_UNIT_VALUE" val="2"/>
</p:tagLst>
</file>

<file path=ppt/tags/tag211.xml><?xml version="1.0" encoding="utf-8"?>
<p:tagLst xmlns:p="http://schemas.openxmlformats.org/presentationml/2006/main">
  <p:tag name="AS_UNIQUEID" val="1234"/>
</p:tagLst>
</file>

<file path=ppt/tags/tag212.xml><?xml version="1.0" encoding="utf-8"?>
<p:tagLst xmlns:p="http://schemas.openxmlformats.org/presentationml/2006/main">
  <p:tag name="AS_UNIQUEID" val="679"/>
</p:tagLst>
</file>

<file path=ppt/tags/tag213.xml><?xml version="1.0" encoding="utf-8"?>
<p:tagLst xmlns:p="http://schemas.openxmlformats.org/presentationml/2006/main">
  <p:tag name="AS_UNIQUEID" val="680"/>
</p:tagLst>
</file>

<file path=ppt/tags/tag214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215.xml><?xml version="1.0" encoding="utf-8"?>
<p:tagLst xmlns:p="http://schemas.openxmlformats.org/presentationml/2006/main">
  <p:tag name="AS_UNIQUEID" val="682"/>
</p:tagLst>
</file>

<file path=ppt/tags/tag216.xml><?xml version="1.0" encoding="utf-8"?>
<p:tagLst xmlns:p="http://schemas.openxmlformats.org/presentationml/2006/main">
  <p:tag name="AS_UNIQUEID" val="683"/>
</p:tagLst>
</file>

<file path=ppt/tags/tag217.xml><?xml version="1.0" encoding="utf-8"?>
<p:tagLst xmlns:p="http://schemas.openxmlformats.org/presentationml/2006/main">
  <p:tag name="AS_UNIQUEID" val="684"/>
  <p:tag name="KSO_WM_UNIT_TEXT_FILL_FORE_SCHEMECOLOR_INDEX" val="14"/>
  <p:tag name="KSO_WM_UNIT_TEXT_FILL_FORE_SCHEMECOLOR_INDEX_BRIGHTNESS" val="0"/>
  <p:tag name="KSO_WM_UNIT_TEXT_FILL_TYPE" val="1"/>
</p:tagLst>
</file>

<file path=ppt/tags/tag218.xml><?xml version="1.0" encoding="utf-8"?>
<p:tagLst xmlns:p="http://schemas.openxmlformats.org/presentationml/2006/main">
  <p:tag name="AS_UNIQUEID" val="676"/>
</p:tagLst>
</file>

<file path=ppt/tags/tag219.xml><?xml version="1.0" encoding="utf-8"?>
<p:tagLst xmlns:p="http://schemas.openxmlformats.org/presentationml/2006/main">
  <p:tag name="AS_UNIQUEID" val="677"/>
</p:tagLst>
</file>

<file path=ppt/tags/tag220.xml><?xml version="1.0" encoding="utf-8"?>
<p:tagLst xmlns:p="http://schemas.openxmlformats.org/presentationml/2006/main">
  <p:tag name="AS_UNIQUEID" val="678"/>
</p:tagLst>
</file>

<file path=ppt/tags/tag221.xml><?xml version="1.0" encoding="utf-8"?>
<p:tagLst xmlns:p="http://schemas.openxmlformats.org/presentationml/2006/main">
  <p:tag name="AS_UNIQUEID" val="664"/>
</p:tagLst>
</file>

<file path=ppt/tags/tag222.xml><?xml version="1.0" encoding="utf-8"?>
<p:tagLst xmlns:p="http://schemas.openxmlformats.org/presentationml/2006/main">
  <p:tag name="AS_UNIQUEID" val="665"/>
</p:tagLst>
</file>

<file path=ppt/tags/tag223.xml><?xml version="1.0" encoding="utf-8"?>
<p:tagLst xmlns:p="http://schemas.openxmlformats.org/presentationml/2006/main">
  <p:tag name="AS_UNIQUEID" val="666"/>
</p:tagLst>
</file>

<file path=ppt/tags/tag224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225.xml><?xml version="1.0" encoding="utf-8"?>
<p:tagLst xmlns:p="http://schemas.openxmlformats.org/presentationml/2006/main">
  <p:tag name="AS_UNIQUEID" val="675"/>
  <p:tag name="KSO_WM_UNIT_TEXT_FILL_FORE_SCHEMECOLOR_INDEX" val="13"/>
  <p:tag name="KSO_WM_UNIT_TEXT_FILL_FORE_SCHEMECOLOR_INDEX_BRIGHTNESS" val="0"/>
  <p:tag name="KSO_WM_UNIT_TEXT_FILL_TYPE" val="1"/>
  <p:tag name="KSO_WM_UNIT_TEXT_SHADOW_SCHEMECOLOR_INDEX" val="1"/>
  <p:tag name="KSO_WM_UNIT_TEXT_SHADOW_SCHEMECOLOR_INDEX_BRIGHTNESS" val="0"/>
</p:tagLst>
</file>

<file path=ppt/tags/tag226.xml><?xml version="1.0" encoding="utf-8"?>
<p:tagLst xmlns:p="http://schemas.openxmlformats.org/presentationml/2006/main">
  <p:tag name="AS_UNIQUEID" val="710"/>
  <p:tag name="KSO_WM_UNIT_PLACING_PICTURE_USER_VIEWPORT" val="{&quot;height&quot;:4767.499212598425,&quot;width&quot;:4940}"/>
</p:tagLst>
</file>

<file path=ppt/tags/tag227.xml><?xml version="1.0" encoding="utf-8"?>
<p:tagLst xmlns:p="http://schemas.openxmlformats.org/presentationml/2006/main">
  <p:tag name="AS_UNIQUEID" val="711"/>
</p:tagLst>
</file>

<file path=ppt/tags/tag228.xml><?xml version="1.0" encoding="utf-8"?>
<p:tagLst xmlns:p="http://schemas.openxmlformats.org/presentationml/2006/main">
  <p:tag name="AS_UNIQUEID" val="712"/>
</p:tagLst>
</file>

<file path=ppt/tags/tag229.xml><?xml version="1.0" encoding="utf-8"?>
<p:tagLst xmlns:p="http://schemas.openxmlformats.org/presentationml/2006/main">
  <p:tag name="AS_UNIQUEID" val="1235"/>
</p:tagLst>
</file>

<file path=ppt/tags/tag230.xml><?xml version="1.0" encoding="utf-8"?>
<p:tagLst xmlns:p="http://schemas.openxmlformats.org/presentationml/2006/main">
  <p:tag name="AS_UNIQUEID" val="1236"/>
</p:tagLst>
</file>

<file path=ppt/tags/tag231.xml><?xml version="1.0" encoding="utf-8"?>
<p:tagLst xmlns:p="http://schemas.openxmlformats.org/presentationml/2006/main">
  <p:tag name="AS_UNIQUEID" val="1237"/>
</p:tagLst>
</file>

<file path=ppt/tags/tag232.xml><?xml version="1.0" encoding="utf-8"?>
<p:tagLst xmlns:p="http://schemas.openxmlformats.org/presentationml/2006/main">
  <p:tag name="AS_UNIQUEID" val="1238"/>
</p:tagLst>
</file>

<file path=ppt/tags/tag233.xml><?xml version="1.0" encoding="utf-8"?>
<p:tagLst xmlns:p="http://schemas.openxmlformats.org/presentationml/2006/main">
  <p:tag name="AS_UNIQUEID" val="1239"/>
</p:tagLst>
</file>

<file path=ppt/tags/tag234.xml><?xml version="1.0" encoding="utf-8"?>
<p:tagLst xmlns:p="http://schemas.openxmlformats.org/presentationml/2006/main">
  <p:tag name="AS_UNIQUEID" val="1240"/>
</p:tagLst>
</file>

<file path=ppt/tags/tag235.xml><?xml version="1.0" encoding="utf-8"?>
<p:tagLst xmlns:p="http://schemas.openxmlformats.org/presentationml/2006/main">
  <p:tag name="AS_UNIQUEID" val="1241"/>
</p:tagLst>
</file>

<file path=ppt/tags/tag236.xml><?xml version="1.0" encoding="utf-8"?>
<p:tagLst xmlns:p="http://schemas.openxmlformats.org/presentationml/2006/main">
  <p:tag name="AS_UNIQUEID" val="1242"/>
</p:tagLst>
</file>

<file path=ppt/tags/tag237.xml><?xml version="1.0" encoding="utf-8"?>
<p:tagLst xmlns:p="http://schemas.openxmlformats.org/presentationml/2006/main">
  <p:tag name="AS_UNIQUEID" val="1243"/>
</p:tagLst>
</file>

<file path=ppt/tags/tag238.xml><?xml version="1.0" encoding="utf-8"?>
<p:tagLst xmlns:p="http://schemas.openxmlformats.org/presentationml/2006/main">
  <p:tag name="AS_UNIQUEID" val="1244"/>
</p:tagLst>
</file>

<file path=ppt/tags/tag239.xml><?xml version="1.0" encoding="utf-8"?>
<p:tagLst xmlns:p="http://schemas.openxmlformats.org/presentationml/2006/main">
  <p:tag name="AS_UNIQUEID" val="1245"/>
</p:tagLst>
</file>

<file path=ppt/tags/tag240.xml><?xml version="1.0" encoding="utf-8"?>
<p:tagLst xmlns:p="http://schemas.openxmlformats.org/presentationml/2006/main">
  <p:tag name="AS_UNIQUEID" val="1246"/>
</p:tagLst>
</file>

<file path=ppt/tags/tag241.xml><?xml version="1.0" encoding="utf-8"?>
<p:tagLst xmlns:p="http://schemas.openxmlformats.org/presentationml/2006/main">
  <p:tag name="AS_UNIQUEID" val="1247"/>
</p:tagLst>
</file>

<file path=ppt/tags/tag242.xml><?xml version="1.0" encoding="utf-8"?>
<p:tagLst xmlns:p="http://schemas.openxmlformats.org/presentationml/2006/main">
  <p:tag name="AS_UNIQUEID" val="1248"/>
</p:tagLst>
</file>

<file path=ppt/tags/tag243.xml><?xml version="1.0" encoding="utf-8"?>
<p:tagLst xmlns:p="http://schemas.openxmlformats.org/presentationml/2006/main">
  <p:tag name="AS_UNIQUEID" val="1249"/>
</p:tagLst>
</file>

<file path=ppt/tags/tag244.xml><?xml version="1.0" encoding="utf-8"?>
<p:tagLst xmlns:p="http://schemas.openxmlformats.org/presentationml/2006/main">
  <p:tag name="AS_UNIQUEID" val="1250"/>
</p:tagLst>
</file>

<file path=ppt/tags/tag245.xml><?xml version="1.0" encoding="utf-8"?>
<p:tagLst xmlns:p="http://schemas.openxmlformats.org/presentationml/2006/main">
  <p:tag name="AS_UNIQUEID" val="1251"/>
</p:tagLst>
</file>

<file path=ppt/tags/tag246.xml><?xml version="1.0" encoding="utf-8"?>
<p:tagLst xmlns:p="http://schemas.openxmlformats.org/presentationml/2006/main">
  <p:tag name="AS_UNIQUEID" val="1252"/>
</p:tagLst>
</file>

<file path=ppt/tags/tag247.xml><?xml version="1.0" encoding="utf-8"?>
<p:tagLst xmlns:p="http://schemas.openxmlformats.org/presentationml/2006/main">
  <p:tag name="AS_UNIQUEID" val="1253"/>
</p:tagLst>
</file>

<file path=ppt/tags/tag248.xml><?xml version="1.0" encoding="utf-8"?>
<p:tagLst xmlns:p="http://schemas.openxmlformats.org/presentationml/2006/main">
  <p:tag name="AS_UNIQUEID" val="1254"/>
</p:tagLst>
</file>

<file path=ppt/tags/tag249.xml><?xml version="1.0" encoding="utf-8"?>
<p:tagLst xmlns:p="http://schemas.openxmlformats.org/presentationml/2006/main">
  <p:tag name="AS_UNIQUEID" val="1255"/>
</p:tagLst>
</file>

<file path=ppt/tags/tag250.xml><?xml version="1.0" encoding="utf-8"?>
<p:tagLst xmlns:p="http://schemas.openxmlformats.org/presentationml/2006/main">
  <p:tag name="AS_UNIQUEID" val="1256"/>
</p:tagLst>
</file>

<file path=ppt/tags/tag251.xml><?xml version="1.0" encoding="utf-8"?>
<p:tagLst xmlns:p="http://schemas.openxmlformats.org/presentationml/2006/main">
  <p:tag name="AS_UNIQUEID" val="1257"/>
</p:tagLst>
</file>

<file path=ppt/tags/tag252.xml><?xml version="1.0" encoding="utf-8"?>
<p:tagLst xmlns:p="http://schemas.openxmlformats.org/presentationml/2006/main">
  <p:tag name="AS_UNIQUEID" val="1258"/>
</p:tagLst>
</file>

<file path=ppt/tags/tag253.xml><?xml version="1.0" encoding="utf-8"?>
<p:tagLst xmlns:p="http://schemas.openxmlformats.org/presentationml/2006/main">
  <p:tag name="AS_UNIQUEID" val="1259"/>
</p:tagLst>
</file>

<file path=ppt/tags/tag254.xml><?xml version="1.0" encoding="utf-8"?>
<p:tagLst xmlns:p="http://schemas.openxmlformats.org/presentationml/2006/main">
  <p:tag name="AS_UNIQUEID" val="1260"/>
</p:tagLst>
</file>

<file path=ppt/tags/tag255.xml><?xml version="1.0" encoding="utf-8"?>
<p:tagLst xmlns:p="http://schemas.openxmlformats.org/presentationml/2006/main">
  <p:tag name="AS_UNIQUEID" val="1261"/>
</p:tagLst>
</file>

<file path=ppt/tags/tag256.xml><?xml version="1.0" encoding="utf-8"?>
<p:tagLst xmlns:p="http://schemas.openxmlformats.org/presentationml/2006/main">
  <p:tag name="AS_UNIQUEID" val="1262"/>
</p:tagLst>
</file>

<file path=ppt/tags/tag257.xml><?xml version="1.0" encoding="utf-8"?>
<p:tagLst xmlns:p="http://schemas.openxmlformats.org/presentationml/2006/main">
  <p:tag name="AS_UNIQUEID" val="1263"/>
</p:tagLst>
</file>

<file path=ppt/tags/tag258.xml><?xml version="1.0" encoding="utf-8"?>
<p:tagLst xmlns:p="http://schemas.openxmlformats.org/presentationml/2006/main">
  <p:tag name="AS_UNIQUEID" val="1264"/>
</p:tagLst>
</file>

<file path=ppt/tags/tag259.xml><?xml version="1.0" encoding="utf-8"?>
<p:tagLst xmlns:p="http://schemas.openxmlformats.org/presentationml/2006/main">
  <p:tag name="AS_UNIQUEID" val="1265"/>
</p:tagLst>
</file>

<file path=ppt/tags/tag260.xml><?xml version="1.0" encoding="utf-8"?>
<p:tagLst xmlns:p="http://schemas.openxmlformats.org/presentationml/2006/main">
  <p:tag name="AS_UNIQUEID" val="1266"/>
</p:tagLst>
</file>

<file path=ppt/tags/tag261.xml><?xml version="1.0" encoding="utf-8"?>
<p:tagLst xmlns:p="http://schemas.openxmlformats.org/presentationml/2006/main">
  <p:tag name="AS_UNIQUEID" val="1267"/>
</p:tagLst>
</file>

<file path=ppt/tags/tag262.xml><?xml version="1.0" encoding="utf-8"?>
<p:tagLst xmlns:p="http://schemas.openxmlformats.org/presentationml/2006/main">
  <p:tag name="AS_UNIQUEID" val="1268"/>
</p:tagLst>
</file>

<file path=ppt/tags/tag263.xml><?xml version="1.0" encoding="utf-8"?>
<p:tagLst xmlns:p="http://schemas.openxmlformats.org/presentationml/2006/main">
  <p:tag name="AS_UNIQUEID" val="1269"/>
</p:tagLst>
</file>

<file path=ppt/tags/tag264.xml><?xml version="1.0" encoding="utf-8"?>
<p:tagLst xmlns:p="http://schemas.openxmlformats.org/presentationml/2006/main">
  <p:tag name="AS_UNIQUEID" val="1270"/>
</p:tagLst>
</file>

<file path=ppt/tags/tag265.xml><?xml version="1.0" encoding="utf-8"?>
<p:tagLst xmlns:p="http://schemas.openxmlformats.org/presentationml/2006/main">
  <p:tag name="AS_UNIQUEID" val="1271"/>
</p:tagLst>
</file>

<file path=ppt/tags/tag266.xml><?xml version="1.0" encoding="utf-8"?>
<p:tagLst xmlns:p="http://schemas.openxmlformats.org/presentationml/2006/main">
  <p:tag name="AS_UNIQUEID" val="1272"/>
</p:tagLst>
</file>

<file path=ppt/tags/tag267.xml><?xml version="1.0" encoding="utf-8"?>
<p:tagLst xmlns:p="http://schemas.openxmlformats.org/presentationml/2006/main">
  <p:tag name="AS_UNIQUEID" val="1273"/>
</p:tagLst>
</file>

<file path=ppt/tags/tag268.xml><?xml version="1.0" encoding="utf-8"?>
<p:tagLst xmlns:p="http://schemas.openxmlformats.org/presentationml/2006/main">
  <p:tag name="AS_UNIQUEID" val="1274"/>
</p:tagLst>
</file>

<file path=ppt/tags/tag269.xml><?xml version="1.0" encoding="utf-8"?>
<p:tagLst xmlns:p="http://schemas.openxmlformats.org/presentationml/2006/main">
  <p:tag name="AS_UNIQUEID" val="1275"/>
</p:tagLst>
</file>

<file path=ppt/tags/tag270.xml><?xml version="1.0" encoding="utf-8"?>
<p:tagLst xmlns:p="http://schemas.openxmlformats.org/presentationml/2006/main">
  <p:tag name="AS_UNIQUEID" val="1276"/>
</p:tagLst>
</file>

<file path=ppt/tags/tag271.xml><?xml version="1.0" encoding="utf-8"?>
<p:tagLst xmlns:p="http://schemas.openxmlformats.org/presentationml/2006/main">
  <p:tag name="AS_UNIQUEID" val="1277"/>
</p:tagLst>
</file>

<file path=ppt/tags/tag272.xml><?xml version="1.0" encoding="utf-8"?>
<p:tagLst xmlns:p="http://schemas.openxmlformats.org/presentationml/2006/main">
  <p:tag name="AS_UNIQUEID" val="1278"/>
</p:tagLst>
</file>

<file path=ppt/tags/tag273.xml><?xml version="1.0" encoding="utf-8"?>
<p:tagLst xmlns:p="http://schemas.openxmlformats.org/presentationml/2006/main">
  <p:tag name="AS_UNIQUEID" val="1279"/>
</p:tagLst>
</file>

<file path=ppt/tags/tag274.xml><?xml version="1.0" encoding="utf-8"?>
<p:tagLst xmlns:p="http://schemas.openxmlformats.org/presentationml/2006/main">
  <p:tag name="AS_UNIQUEID" val="1280"/>
</p:tagLst>
</file>

<file path=ppt/tags/tag275.xml><?xml version="1.0" encoding="utf-8"?>
<p:tagLst xmlns:p="http://schemas.openxmlformats.org/presentationml/2006/main">
  <p:tag name="AS_UNIQUEID" val="1281"/>
</p:tagLst>
</file>

<file path=ppt/tags/tag276.xml><?xml version="1.0" encoding="utf-8"?>
<p:tagLst xmlns:p="http://schemas.openxmlformats.org/presentationml/2006/main">
  <p:tag name="AS_UNIQUEID" val="1282"/>
</p:tagLst>
</file>

<file path=ppt/tags/tag277.xml><?xml version="1.0" encoding="utf-8"?>
<p:tagLst xmlns:p="http://schemas.openxmlformats.org/presentationml/2006/main">
  <p:tag name="AS_UNIQUEID" val="1283"/>
</p:tagLst>
</file>

<file path=ppt/tags/tag278.xml><?xml version="1.0" encoding="utf-8"?>
<p:tagLst xmlns:p="http://schemas.openxmlformats.org/presentationml/2006/main">
  <p:tag name="AS_UNIQUEID" val="1284"/>
</p:tagLst>
</file>

<file path=ppt/tags/tag279.xml><?xml version="1.0" encoding="utf-8"?>
<p:tagLst xmlns:p="http://schemas.openxmlformats.org/presentationml/2006/main">
  <p:tag name="AS_UNIQUEID" val="1285"/>
</p:tagLst>
</file>

<file path=ppt/tags/tag280.xml><?xml version="1.0" encoding="utf-8"?>
<p:tagLst xmlns:p="http://schemas.openxmlformats.org/presentationml/2006/main">
  <p:tag name="AS_UNIQUEID" val="1286"/>
</p:tagLst>
</file>

<file path=ppt/tags/tag281.xml><?xml version="1.0" encoding="utf-8"?>
<p:tagLst xmlns:p="http://schemas.openxmlformats.org/presentationml/2006/main">
  <p:tag name="AS_UNIQUEID" val="1287"/>
</p:tagLst>
</file>

<file path=ppt/tags/tag282.xml><?xml version="1.0" encoding="utf-8"?>
<p:tagLst xmlns:p="http://schemas.openxmlformats.org/presentationml/2006/main">
  <p:tag name="AS_UNIQUEID" val="1288"/>
</p:tagLst>
</file>

<file path=ppt/tags/tag283.xml><?xml version="1.0" encoding="utf-8"?>
<p:tagLst xmlns:p="http://schemas.openxmlformats.org/presentationml/2006/main">
  <p:tag name="AS_UNIQUEID" val="1289"/>
</p:tagLst>
</file>

<file path=ppt/tags/tag284.xml><?xml version="1.0" encoding="utf-8"?>
<p:tagLst xmlns:p="http://schemas.openxmlformats.org/presentationml/2006/main">
  <p:tag name="AS_UNIQUEID" val="1290"/>
</p:tagLst>
</file>

<file path=ppt/tags/tag285.xml><?xml version="1.0" encoding="utf-8"?>
<p:tagLst xmlns:p="http://schemas.openxmlformats.org/presentationml/2006/main">
  <p:tag name="AS_UNIQUEID" val="1291"/>
</p:tagLst>
</file>

<file path=ppt/tags/tag286.xml><?xml version="1.0" encoding="utf-8"?>
<p:tagLst xmlns:p="http://schemas.openxmlformats.org/presentationml/2006/main">
  <p:tag name="AS_UNIQUEID" val="1292"/>
</p:tagLst>
</file>

<file path=ppt/tags/tag287.xml><?xml version="1.0" encoding="utf-8"?>
<p:tagLst xmlns:p="http://schemas.openxmlformats.org/presentationml/2006/main">
  <p:tag name="AS_UNIQUEID" val="1293"/>
</p:tagLst>
</file>

<file path=ppt/tags/tag288.xml><?xml version="1.0" encoding="utf-8"?>
<p:tagLst xmlns:p="http://schemas.openxmlformats.org/presentationml/2006/main">
  <p:tag name="AS_UNIQUEID" val="1294"/>
</p:tagLst>
</file>

<file path=ppt/tags/tag289.xml><?xml version="1.0" encoding="utf-8"?>
<p:tagLst xmlns:p="http://schemas.openxmlformats.org/presentationml/2006/main">
  <p:tag name="AS_UNIQUEID" val="1295"/>
</p:tagLst>
</file>

<file path=ppt/tags/tag290.xml><?xml version="1.0" encoding="utf-8"?>
<p:tagLst xmlns:p="http://schemas.openxmlformats.org/presentationml/2006/main">
  <p:tag name="AS_UNIQUEID" val="1296"/>
</p:tagLst>
</file>

<file path=ppt/tags/tag291.xml><?xml version="1.0" encoding="utf-8"?>
<p:tagLst xmlns:p="http://schemas.openxmlformats.org/presentationml/2006/main">
  <p:tag name="AS_UNIQUEID" val="1297"/>
</p:tagLst>
</file>

<file path=ppt/tags/tag292.xml><?xml version="1.0" encoding="utf-8"?>
<p:tagLst xmlns:p="http://schemas.openxmlformats.org/presentationml/2006/main">
  <p:tag name="AS_UNIQUEID" val="1298"/>
</p:tagLst>
</file>

<file path=ppt/tags/tag293.xml><?xml version="1.0" encoding="utf-8"?>
<p:tagLst xmlns:p="http://schemas.openxmlformats.org/presentationml/2006/main">
  <p:tag name="AS_UNIQUEID" val="1299"/>
</p:tagLst>
</file>

<file path=ppt/tags/tag294.xml><?xml version="1.0" encoding="utf-8"?>
<p:tagLst xmlns:p="http://schemas.openxmlformats.org/presentationml/2006/main">
  <p:tag name="AS_UNIQUEID" val="1300"/>
</p:tagLst>
</file>

<file path=ppt/tags/tag295.xml><?xml version="1.0" encoding="utf-8"?>
<p:tagLst xmlns:p="http://schemas.openxmlformats.org/presentationml/2006/main">
  <p:tag name="AS_UNIQUEID" val="1301"/>
</p:tagLst>
</file>

<file path=ppt/tags/tag296.xml><?xml version="1.0" encoding="utf-8"?>
<p:tagLst xmlns:p="http://schemas.openxmlformats.org/presentationml/2006/main">
  <p:tag name="AS_UNIQUEID" val="1302"/>
</p:tagLst>
</file>

<file path=ppt/tags/tag297.xml><?xml version="1.0" encoding="utf-8"?>
<p:tagLst xmlns:p="http://schemas.openxmlformats.org/presentationml/2006/main">
  <p:tag name="AS_UNIQUEID" val="1303"/>
</p:tagLst>
</file>

<file path=ppt/tags/tag298.xml><?xml version="1.0" encoding="utf-8"?>
<p:tagLst xmlns:p="http://schemas.openxmlformats.org/presentationml/2006/main">
  <p:tag name="AS_UNIQUEID" val="1304"/>
</p:tagLst>
</file>

<file path=ppt/tags/tag299.xml><?xml version="1.0" encoding="utf-8"?>
<p:tagLst xmlns:p="http://schemas.openxmlformats.org/presentationml/2006/main">
  <p:tag name="AS_UNIQUEID" val="1305"/>
</p:tagLst>
</file>

<file path=ppt/tags/tag300.xml><?xml version="1.0" encoding="utf-8"?>
<p:tagLst xmlns:p="http://schemas.openxmlformats.org/presentationml/2006/main">
  <p:tag name="AS_UNIQUEID" val="1306"/>
</p:tagLst>
</file>

<file path=ppt/tags/tag301.xml><?xml version="1.0" encoding="utf-8"?>
<p:tagLst xmlns:p="http://schemas.openxmlformats.org/presentationml/2006/main">
  <p:tag name="AS_UNIQUEID" val="1307"/>
</p:tagLst>
</file>

<file path=ppt/tags/tag302.xml><?xml version="1.0" encoding="utf-8"?>
<p:tagLst xmlns:p="http://schemas.openxmlformats.org/presentationml/2006/main">
  <p:tag name="AS_UNIQUEID" val="1308"/>
</p:tagLst>
</file>

<file path=ppt/tags/tag303.xml><?xml version="1.0" encoding="utf-8"?>
<p:tagLst xmlns:p="http://schemas.openxmlformats.org/presentationml/2006/main">
  <p:tag name="AS_UNIQUEID" val="1309"/>
</p:tagLst>
</file>

<file path=ppt/tags/tag304.xml><?xml version="1.0" encoding="utf-8"?>
<p:tagLst xmlns:p="http://schemas.openxmlformats.org/presentationml/2006/main">
  <p:tag name="AS_UNIQUEID" val="1310"/>
</p:tagLst>
</file>

<file path=ppt/tags/tag305.xml><?xml version="1.0" encoding="utf-8"?>
<p:tagLst xmlns:p="http://schemas.openxmlformats.org/presentationml/2006/main">
  <p:tag name="AS_UNIQUEID" val="1311"/>
</p:tagLst>
</file>

<file path=ppt/tags/tag306.xml><?xml version="1.0" encoding="utf-8"?>
<p:tagLst xmlns:p="http://schemas.openxmlformats.org/presentationml/2006/main">
  <p:tag name="AS_UNIQUEID" val="1312"/>
</p:tagLst>
</file>

<file path=ppt/tags/tag307.xml><?xml version="1.0" encoding="utf-8"?>
<p:tagLst xmlns:p="http://schemas.openxmlformats.org/presentationml/2006/main">
  <p:tag name="AS_UNIQUEID" val="1313"/>
</p:tagLst>
</file>

<file path=ppt/tags/tag308.xml><?xml version="1.0" encoding="utf-8"?>
<p:tagLst xmlns:p="http://schemas.openxmlformats.org/presentationml/2006/main">
  <p:tag name="AS_UNIQUEID" val="1314"/>
</p:tagLst>
</file>

<file path=ppt/tags/tag309.xml><?xml version="1.0" encoding="utf-8"?>
<p:tagLst xmlns:p="http://schemas.openxmlformats.org/presentationml/2006/main">
  <p:tag name="AS_UNIQUEID" val="1315"/>
</p:tagLst>
</file>

<file path=ppt/tags/tag310.xml><?xml version="1.0" encoding="utf-8"?>
<p:tagLst xmlns:p="http://schemas.openxmlformats.org/presentationml/2006/main">
  <p:tag name="AS_UNIQUEID" val="1316"/>
</p:tagLst>
</file>

<file path=ppt/tags/tag311.xml><?xml version="1.0" encoding="utf-8"?>
<p:tagLst xmlns:p="http://schemas.openxmlformats.org/presentationml/2006/main">
  <p:tag name="AS_UNIQUEID" val="1317"/>
</p:tagLst>
</file>

<file path=ppt/tags/tag312.xml><?xml version="1.0" encoding="utf-8"?>
<p:tagLst xmlns:p="http://schemas.openxmlformats.org/presentationml/2006/main">
  <p:tag name="AS_UNIQUEID" val="1318"/>
</p:tagLst>
</file>

<file path=ppt/tags/tag313.xml><?xml version="1.0" encoding="utf-8"?>
<p:tagLst xmlns:p="http://schemas.openxmlformats.org/presentationml/2006/main">
  <p:tag name="AS_UNIQUEID" val="1319"/>
</p:tagLst>
</file>

<file path=ppt/tags/tag314.xml><?xml version="1.0" encoding="utf-8"?>
<p:tagLst xmlns:p="http://schemas.openxmlformats.org/presentationml/2006/main">
  <p:tag name="AS_UNIQUEID" val="1320"/>
</p:tagLst>
</file>

<file path=ppt/tags/tag315.xml><?xml version="1.0" encoding="utf-8"?>
<p:tagLst xmlns:p="http://schemas.openxmlformats.org/presentationml/2006/main">
  <p:tag name="AS_UNIQUEID" val="1321"/>
</p:tagLst>
</file>

<file path=ppt/tags/tag316.xml><?xml version="1.0" encoding="utf-8"?>
<p:tagLst xmlns:p="http://schemas.openxmlformats.org/presentationml/2006/main">
  <p:tag name="AS_UNIQUEID" val="1322"/>
</p:tagLst>
</file>

<file path=ppt/tags/tag317.xml><?xml version="1.0" encoding="utf-8"?>
<p:tagLst xmlns:p="http://schemas.openxmlformats.org/presentationml/2006/main">
  <p:tag name="AS_UNIQUEID" val="1323"/>
</p:tagLst>
</file>

<file path=ppt/tags/tag318.xml><?xml version="1.0" encoding="utf-8"?>
<p:tagLst xmlns:p="http://schemas.openxmlformats.org/presentationml/2006/main">
  <p:tag name="AS_UNIQUEID" val="1324"/>
</p:tagLst>
</file>

<file path=ppt/tags/tag319.xml><?xml version="1.0" encoding="utf-8"?>
<p:tagLst xmlns:p="http://schemas.openxmlformats.org/presentationml/2006/main">
  <p:tag name="AS_UNIQUEID" val="1325"/>
</p:tagLst>
</file>

<file path=ppt/tags/tag320.xml><?xml version="1.0" encoding="utf-8"?>
<p:tagLst xmlns:p="http://schemas.openxmlformats.org/presentationml/2006/main">
  <p:tag name="AS_UNIQUEID" val="1326"/>
</p:tagLst>
</file>

<file path=ppt/tags/tag321.xml><?xml version="1.0" encoding="utf-8"?>
<p:tagLst xmlns:p="http://schemas.openxmlformats.org/presentationml/2006/main">
  <p:tag name="AS_UNIQUEID" val="1327"/>
</p:tagLst>
</file>

<file path=ppt/tags/tag322.xml><?xml version="1.0" encoding="utf-8"?>
<p:tagLst xmlns:p="http://schemas.openxmlformats.org/presentationml/2006/main">
  <p:tag name="AS_UNIQUEID" val="1328"/>
</p:tagLst>
</file>

<file path=ppt/tags/tag323.xml><?xml version="1.0" encoding="utf-8"?>
<p:tagLst xmlns:p="http://schemas.openxmlformats.org/presentationml/2006/main">
  <p:tag name="AS_UNIQUEID" val="1329"/>
</p:tagLst>
</file>

<file path=ppt/tags/tag324.xml><?xml version="1.0" encoding="utf-8"?>
<p:tagLst xmlns:p="http://schemas.openxmlformats.org/presentationml/2006/main">
  <p:tag name="AS_UNIQUEID" val="1330"/>
</p:tagLst>
</file>

<file path=ppt/tags/tag325.xml><?xml version="1.0" encoding="utf-8"?>
<p:tagLst xmlns:p="http://schemas.openxmlformats.org/presentationml/2006/main">
  <p:tag name="AS_UNIQUEID" val="1331"/>
</p:tagLst>
</file>

<file path=ppt/tags/tag326.xml><?xml version="1.0" encoding="utf-8"?>
<p:tagLst xmlns:p="http://schemas.openxmlformats.org/presentationml/2006/main">
  <p:tag name="AS_UNIQUEID" val="1332"/>
</p:tagLst>
</file>

<file path=ppt/tags/tag327.xml><?xml version="1.0" encoding="utf-8"?>
<p:tagLst xmlns:p="http://schemas.openxmlformats.org/presentationml/2006/main">
  <p:tag name="AS_UNIQUEID" val="1333"/>
</p:tagLst>
</file>

<file path=ppt/tags/tag328.xml><?xml version="1.0" encoding="utf-8"?>
<p:tagLst xmlns:p="http://schemas.openxmlformats.org/presentationml/2006/main">
  <p:tag name="AS_UNIQUEID" val="1334"/>
</p:tagLst>
</file>

<file path=ppt/tags/tag329.xml><?xml version="1.0" encoding="utf-8"?>
<p:tagLst xmlns:p="http://schemas.openxmlformats.org/presentationml/2006/main">
  <p:tag name="AS_UNIQUEID" val="1335"/>
</p:tagLst>
</file>

<file path=ppt/tags/tag330.xml><?xml version="1.0" encoding="utf-8"?>
<p:tagLst xmlns:p="http://schemas.openxmlformats.org/presentationml/2006/main">
  <p:tag name="AS_UNIQUEID" val="1336"/>
</p:tagLst>
</file>

<file path=ppt/tags/tag331.xml><?xml version="1.0" encoding="utf-8"?>
<p:tagLst xmlns:p="http://schemas.openxmlformats.org/presentationml/2006/main">
  <p:tag name="AS_UNIQUEID" val="1337"/>
</p:tagLst>
</file>

<file path=ppt/tags/tag332.xml><?xml version="1.0" encoding="utf-8"?>
<p:tagLst xmlns:p="http://schemas.openxmlformats.org/presentationml/2006/main">
  <p:tag name="AS_UNIQUEID" val="1338"/>
</p:tagLst>
</file>

<file path=ppt/tags/tag333.xml><?xml version="1.0" encoding="utf-8"?>
<p:tagLst xmlns:p="http://schemas.openxmlformats.org/presentationml/2006/main">
  <p:tag name="AS_UNIQUEID" val="1339"/>
</p:tagLst>
</file>

<file path=ppt/tags/tag334.xml><?xml version="1.0" encoding="utf-8"?>
<p:tagLst xmlns:p="http://schemas.openxmlformats.org/presentationml/2006/main">
  <p:tag name="AS_UNIQUEID" val="1340"/>
</p:tagLst>
</file>

<file path=ppt/tags/tag335.xml><?xml version="1.0" encoding="utf-8"?>
<p:tagLst xmlns:p="http://schemas.openxmlformats.org/presentationml/2006/main">
  <p:tag name="AS_UNIQUEID" val="1341"/>
</p:tagLst>
</file>

<file path=ppt/tags/tag336.xml><?xml version="1.0" encoding="utf-8"?>
<p:tagLst xmlns:p="http://schemas.openxmlformats.org/presentationml/2006/main">
  <p:tag name="AS_UNIQUEID" val="1342"/>
</p:tagLst>
</file>

<file path=ppt/tags/tag337.xml><?xml version="1.0" encoding="utf-8"?>
<p:tagLst xmlns:p="http://schemas.openxmlformats.org/presentationml/2006/main">
  <p:tag name="AS_UNIQUEID" val="1343"/>
</p:tagLst>
</file>

<file path=ppt/tags/tag338.xml><?xml version="1.0" encoding="utf-8"?>
<p:tagLst xmlns:p="http://schemas.openxmlformats.org/presentationml/2006/main">
  <p:tag name="AS_UNIQUEID" val="1344"/>
</p:tagLst>
</file>

<file path=ppt/tags/tag339.xml><?xml version="1.0" encoding="utf-8"?>
<p:tagLst xmlns:p="http://schemas.openxmlformats.org/presentationml/2006/main">
  <p:tag name="AS_UNIQUEID" val="1345"/>
</p:tagLst>
</file>

<file path=ppt/tags/tag340.xml><?xml version="1.0" encoding="utf-8"?>
<p:tagLst xmlns:p="http://schemas.openxmlformats.org/presentationml/2006/main">
  <p:tag name="AS_UNIQUEID" val="1346"/>
</p:tagLst>
</file>

<file path=ppt/tags/tag341.xml><?xml version="1.0" encoding="utf-8"?>
<p:tagLst xmlns:p="http://schemas.openxmlformats.org/presentationml/2006/main">
  <p:tag name="AS_UNIQUEID" val="1347"/>
</p:tagLst>
</file>

<file path=ppt/tags/tag342.xml><?xml version="1.0" encoding="utf-8"?>
<p:tagLst xmlns:p="http://schemas.openxmlformats.org/presentationml/2006/main">
  <p:tag name="AS_UNIQUEID" val="1348"/>
</p:tagLst>
</file>

<file path=ppt/tags/tag343.xml><?xml version="1.0" encoding="utf-8"?>
<p:tagLst xmlns:p="http://schemas.openxmlformats.org/presentationml/2006/main">
  <p:tag name="AS_UNIQUEID" val="1349"/>
</p:tagLst>
</file>

<file path=ppt/tags/tag344.xml><?xml version="1.0" encoding="utf-8"?>
<p:tagLst xmlns:p="http://schemas.openxmlformats.org/presentationml/2006/main">
  <p:tag name="AS_UNIQUEID" val="1350"/>
</p:tagLst>
</file>

<file path=ppt/tags/tag345.xml><?xml version="1.0" encoding="utf-8"?>
<p:tagLst xmlns:p="http://schemas.openxmlformats.org/presentationml/2006/main">
  <p:tag name="AS_UNIQUEID" val="1351"/>
</p:tagLst>
</file>

<file path=ppt/tags/tag346.xml><?xml version="1.0" encoding="utf-8"?>
<p:tagLst xmlns:p="http://schemas.openxmlformats.org/presentationml/2006/main">
  <p:tag name="AS_UNIQUEID" val="1352"/>
</p:tagLst>
</file>

<file path=ppt/tags/tag347.xml><?xml version="1.0" encoding="utf-8"?>
<p:tagLst xmlns:p="http://schemas.openxmlformats.org/presentationml/2006/main">
  <p:tag name="AS_UNIQUEID" val="1353"/>
</p:tagLst>
</file>

<file path=ppt/tags/tag348.xml><?xml version="1.0" encoding="utf-8"?>
<p:tagLst xmlns:p="http://schemas.openxmlformats.org/presentationml/2006/main">
  <p:tag name="AS_UNIQUEID" val="1354"/>
</p:tagLst>
</file>

<file path=ppt/tags/tag349.xml><?xml version="1.0" encoding="utf-8"?>
<p:tagLst xmlns:p="http://schemas.openxmlformats.org/presentationml/2006/main">
  <p:tag name="AS_UNIQUEID" val="1355"/>
</p:tagLst>
</file>

<file path=ppt/tags/tag350.xml><?xml version="1.0" encoding="utf-8"?>
<p:tagLst xmlns:p="http://schemas.openxmlformats.org/presentationml/2006/main">
  <p:tag name="AS_UNIQUEID" val="1356"/>
</p:tagLst>
</file>

<file path=ppt/tags/tag351.xml><?xml version="1.0" encoding="utf-8"?>
<p:tagLst xmlns:p="http://schemas.openxmlformats.org/presentationml/2006/main">
  <p:tag name="AS_UNIQUEID" val="1357"/>
</p:tagLst>
</file>

<file path=ppt/tags/tag352.xml><?xml version="1.0" encoding="utf-8"?>
<p:tagLst xmlns:p="http://schemas.openxmlformats.org/presentationml/2006/main">
  <p:tag name="AS_UNIQUEID" val="1358"/>
</p:tagLst>
</file>

<file path=ppt/tags/tag353.xml><?xml version="1.0" encoding="utf-8"?>
<p:tagLst xmlns:p="http://schemas.openxmlformats.org/presentationml/2006/main">
  <p:tag name="AS_UNIQUEID" val="1359"/>
</p:tagLst>
</file>

<file path=ppt/tags/tag354.xml><?xml version="1.0" encoding="utf-8"?>
<p:tagLst xmlns:p="http://schemas.openxmlformats.org/presentationml/2006/main">
  <p:tag name="AS_UNIQUEID" val="1360"/>
</p:tagLst>
</file>

<file path=ppt/tags/tag355.xml><?xml version="1.0" encoding="utf-8"?>
<p:tagLst xmlns:p="http://schemas.openxmlformats.org/presentationml/2006/main">
  <p:tag name="AS_UNIQUEID" val="1361"/>
</p:tagLst>
</file>

<file path=ppt/tags/tag356.xml><?xml version="1.0" encoding="utf-8"?>
<p:tagLst xmlns:p="http://schemas.openxmlformats.org/presentationml/2006/main">
  <p:tag name="AS_UNIQUEID" val="1362"/>
</p:tagLst>
</file>

<file path=ppt/tags/tag357.xml><?xml version="1.0" encoding="utf-8"?>
<p:tagLst xmlns:p="http://schemas.openxmlformats.org/presentationml/2006/main">
  <p:tag name="AS_UNIQUEID" val="1363"/>
</p:tagLst>
</file>

<file path=ppt/tags/tag358.xml><?xml version="1.0" encoding="utf-8"?>
<p:tagLst xmlns:p="http://schemas.openxmlformats.org/presentationml/2006/main">
  <p:tag name="AS_UNIQUEID" val="1364"/>
</p:tagLst>
</file>

<file path=ppt/tags/tag359.xml><?xml version="1.0" encoding="utf-8"?>
<p:tagLst xmlns:p="http://schemas.openxmlformats.org/presentationml/2006/main">
  <p:tag name="AS_UNIQUEID" val="1365"/>
</p:tagLst>
</file>

<file path=ppt/tags/tag360.xml><?xml version="1.0" encoding="utf-8"?>
<p:tagLst xmlns:p="http://schemas.openxmlformats.org/presentationml/2006/main">
  <p:tag name="AS_UNIQUEID" val="1366"/>
</p:tagLst>
</file>

<file path=ppt/tags/tag361.xml><?xml version="1.0" encoding="utf-8"?>
<p:tagLst xmlns:p="http://schemas.openxmlformats.org/presentationml/2006/main">
  <p:tag name="AS_UNIQUEID" val="1367"/>
</p:tagLst>
</file>

<file path=ppt/tags/tag362.xml><?xml version="1.0" encoding="utf-8"?>
<p:tagLst xmlns:p="http://schemas.openxmlformats.org/presentationml/2006/main">
  <p:tag name="AS_UNIQUEID" val="1368"/>
</p:tagLst>
</file>

<file path=ppt/tags/tag363.xml><?xml version="1.0" encoding="utf-8"?>
<p:tagLst xmlns:p="http://schemas.openxmlformats.org/presentationml/2006/main">
  <p:tag name="AS_UNIQUEID" val="1369"/>
</p:tagLst>
</file>

<file path=ppt/tags/tag364.xml><?xml version="1.0" encoding="utf-8"?>
<p:tagLst xmlns:p="http://schemas.openxmlformats.org/presentationml/2006/main">
  <p:tag name="AS_UNIQUEID" val="1370"/>
</p:tagLst>
</file>

<file path=ppt/tags/tag365.xml><?xml version="1.0" encoding="utf-8"?>
<p:tagLst xmlns:p="http://schemas.openxmlformats.org/presentationml/2006/main">
  <p:tag name="AS_UNIQUEID" val="1371"/>
</p:tagLst>
</file>

<file path=ppt/tags/tag366.xml><?xml version="1.0" encoding="utf-8"?>
<p:tagLst xmlns:p="http://schemas.openxmlformats.org/presentationml/2006/main">
  <p:tag name="AS_UNIQUEID" val="1372"/>
</p:tagLst>
</file>

<file path=ppt/tags/tag367.xml><?xml version="1.0" encoding="utf-8"?>
<p:tagLst xmlns:p="http://schemas.openxmlformats.org/presentationml/2006/main">
  <p:tag name="AS_UNIQUEID" val="1373"/>
</p:tagLst>
</file>

<file path=ppt/tags/tag368.xml><?xml version="1.0" encoding="utf-8"?>
<p:tagLst xmlns:p="http://schemas.openxmlformats.org/presentationml/2006/main">
  <p:tag name="AS_UNIQUEID" val="1374"/>
</p:tagLst>
</file>

<file path=ppt/tags/tag369.xml><?xml version="1.0" encoding="utf-8"?>
<p:tagLst xmlns:p="http://schemas.openxmlformats.org/presentationml/2006/main">
  <p:tag name="AS_UNIQUEID" val="1375"/>
</p:tagLst>
</file>

<file path=ppt/tags/tag370.xml><?xml version="1.0" encoding="utf-8"?>
<p:tagLst xmlns:p="http://schemas.openxmlformats.org/presentationml/2006/main">
  <p:tag name="AS_UNIQUEID" val="1376"/>
</p:tagLst>
</file>

<file path=ppt/tags/tag371.xml><?xml version="1.0" encoding="utf-8"?>
<p:tagLst xmlns:p="http://schemas.openxmlformats.org/presentationml/2006/main">
  <p:tag name="AS_UNIQUEID" val="1377"/>
</p:tagLst>
</file>

<file path=ppt/tags/tag372.xml><?xml version="1.0" encoding="utf-8"?>
<p:tagLst xmlns:p="http://schemas.openxmlformats.org/presentationml/2006/main">
  <p:tag name="AS_UNIQUEID" val="1378"/>
</p:tagLst>
</file>

<file path=ppt/tags/tag373.xml><?xml version="1.0" encoding="utf-8"?>
<p:tagLst xmlns:p="http://schemas.openxmlformats.org/presentationml/2006/main">
  <p:tag name="AS_UNIQUEID" val="1379"/>
</p:tagLst>
</file>

<file path=ppt/tags/tag374.xml><?xml version="1.0" encoding="utf-8"?>
<p:tagLst xmlns:p="http://schemas.openxmlformats.org/presentationml/2006/main">
  <p:tag name="AS_UNIQUEID" val="1380"/>
</p:tagLst>
</file>

<file path=ppt/tags/tag375.xml><?xml version="1.0" encoding="utf-8"?>
<p:tagLst xmlns:p="http://schemas.openxmlformats.org/presentationml/2006/main">
  <p:tag name="AS_UNIQUEID" val="1381"/>
</p:tagLst>
</file>

<file path=ppt/tags/tag376.xml><?xml version="1.0" encoding="utf-8"?>
<p:tagLst xmlns:p="http://schemas.openxmlformats.org/presentationml/2006/main">
  <p:tag name="AS_UNIQUEID" val="1382"/>
</p:tagLst>
</file>

<file path=ppt/tags/tag377.xml><?xml version="1.0" encoding="utf-8"?>
<p:tagLst xmlns:p="http://schemas.openxmlformats.org/presentationml/2006/main">
  <p:tag name="AS_UNIQUEID" val="1383"/>
</p:tagLst>
</file>

<file path=ppt/tags/tag378.xml><?xml version="1.0" encoding="utf-8"?>
<p:tagLst xmlns:p="http://schemas.openxmlformats.org/presentationml/2006/main">
  <p:tag name="AS_UNIQUEID" val="1384"/>
</p:tagLst>
</file>

<file path=ppt/tags/tag379.xml><?xml version="1.0" encoding="utf-8"?>
<p:tagLst xmlns:p="http://schemas.openxmlformats.org/presentationml/2006/main">
  <p:tag name="AS_UNIQUEID" val="1385"/>
</p:tagLst>
</file>

<file path=ppt/tags/tag380.xml><?xml version="1.0" encoding="utf-8"?>
<p:tagLst xmlns:p="http://schemas.openxmlformats.org/presentationml/2006/main">
  <p:tag name="AS_UNIQUEID" val="1386"/>
</p:tagLst>
</file>

<file path=ppt/tags/tag381.xml><?xml version="1.0" encoding="utf-8"?>
<p:tagLst xmlns:p="http://schemas.openxmlformats.org/presentationml/2006/main">
  <p:tag name="AS_UNIQUEID" val="1387"/>
</p:tagLst>
</file>

<file path=ppt/tags/tag382.xml><?xml version="1.0" encoding="utf-8"?>
<p:tagLst xmlns:p="http://schemas.openxmlformats.org/presentationml/2006/main">
  <p:tag name="AS_UNIQUEID" val="1388"/>
</p:tagLst>
</file>

<file path=ppt/tags/tag383.xml><?xml version="1.0" encoding="utf-8"?>
<p:tagLst xmlns:p="http://schemas.openxmlformats.org/presentationml/2006/main">
  <p:tag name="AS_UNIQUEID" val="1389"/>
</p:tagLst>
</file>

<file path=ppt/tags/tag384.xml><?xml version="1.0" encoding="utf-8"?>
<p:tagLst xmlns:p="http://schemas.openxmlformats.org/presentationml/2006/main">
  <p:tag name="AS_UNIQUEID" val="1390"/>
</p:tagLst>
</file>

<file path=ppt/tags/tag385.xml><?xml version="1.0" encoding="utf-8"?>
<p:tagLst xmlns:p="http://schemas.openxmlformats.org/presentationml/2006/main">
  <p:tag name="AS_UNIQUEID" val="1391"/>
</p:tagLst>
</file>

<file path=ppt/tags/tag386.xml><?xml version="1.0" encoding="utf-8"?>
<p:tagLst xmlns:p="http://schemas.openxmlformats.org/presentationml/2006/main">
  <p:tag name="AS_UNIQUEID" val="1392"/>
</p:tagLst>
</file>

<file path=ppt/tags/tag387.xml><?xml version="1.0" encoding="utf-8"?>
<p:tagLst xmlns:p="http://schemas.openxmlformats.org/presentationml/2006/main">
  <p:tag name="AS_UNIQUEID" val="1393"/>
</p:tagLst>
</file>

<file path=ppt/tags/tag388.xml><?xml version="1.0" encoding="utf-8"?>
<p:tagLst xmlns:p="http://schemas.openxmlformats.org/presentationml/2006/main">
  <p:tag name="AS_UNIQUEID" val="1394"/>
</p:tagLst>
</file>

<file path=ppt/tags/tag389.xml><?xml version="1.0" encoding="utf-8"?>
<p:tagLst xmlns:p="http://schemas.openxmlformats.org/presentationml/2006/main">
  <p:tag name="AS_UNIQUEID" val="1395"/>
</p:tagLst>
</file>

<file path=ppt/tags/tag390.xml><?xml version="1.0" encoding="utf-8"?>
<p:tagLst xmlns:p="http://schemas.openxmlformats.org/presentationml/2006/main">
  <p:tag name="AS_UNIQUEID" val="1396"/>
</p:tagLst>
</file>

<file path=ppt/tags/tag391.xml><?xml version="1.0" encoding="utf-8"?>
<p:tagLst xmlns:p="http://schemas.openxmlformats.org/presentationml/2006/main">
  <p:tag name="AS_UNIQUEID" val="1397"/>
</p:tagLst>
</file>

<file path=ppt/tags/tag392.xml><?xml version="1.0" encoding="utf-8"?>
<p:tagLst xmlns:p="http://schemas.openxmlformats.org/presentationml/2006/main">
  <p:tag name="AS_UNIQUEID" val="1398"/>
</p:tagLst>
</file>

<file path=ppt/tags/tag393.xml><?xml version="1.0" encoding="utf-8"?>
<p:tagLst xmlns:p="http://schemas.openxmlformats.org/presentationml/2006/main">
  <p:tag name="AS_UNIQUEID" val="1399"/>
</p:tagLst>
</file>

<file path=ppt/tags/tag394.xml><?xml version="1.0" encoding="utf-8"?>
<p:tagLst xmlns:p="http://schemas.openxmlformats.org/presentationml/2006/main">
  <p:tag name="AS_UNIQUEID" val="1400"/>
</p:tagLst>
</file>

<file path=ppt/tags/tag395.xml><?xml version="1.0" encoding="utf-8"?>
<p:tagLst xmlns:p="http://schemas.openxmlformats.org/presentationml/2006/main">
  <p:tag name="AS_UNIQUEID" val="1401"/>
</p:tagLst>
</file>

<file path=ppt/tags/tag396.xml><?xml version="1.0" encoding="utf-8"?>
<p:tagLst xmlns:p="http://schemas.openxmlformats.org/presentationml/2006/main">
  <p:tag name="AS_UNIQUEID" val="1402"/>
</p:tagLst>
</file>

<file path=ppt/tags/tag397.xml><?xml version="1.0" encoding="utf-8"?>
<p:tagLst xmlns:p="http://schemas.openxmlformats.org/presentationml/2006/main">
  <p:tag name="AS_UNIQUEID" val="1403"/>
</p:tagLst>
</file>

<file path=ppt/tags/tag398.xml><?xml version="1.0" encoding="utf-8"?>
<p:tagLst xmlns:p="http://schemas.openxmlformats.org/presentationml/2006/main">
  <p:tag name="AS_UNIQUEID" val="1404"/>
</p:tagLst>
</file>

<file path=ppt/tags/tag399.xml><?xml version="1.0" encoding="utf-8"?>
<p:tagLst xmlns:p="http://schemas.openxmlformats.org/presentationml/2006/main">
  <p:tag name="AS_UNIQUEID" val="1405"/>
</p:tagLst>
</file>

<file path=ppt/tags/tag400.xml><?xml version="1.0" encoding="utf-8"?>
<p:tagLst xmlns:p="http://schemas.openxmlformats.org/presentationml/2006/main">
  <p:tag name="AS_UNIQUEID" val="1406"/>
</p:tagLst>
</file>

<file path=ppt/tags/tag401.xml><?xml version="1.0" encoding="utf-8"?>
<p:tagLst xmlns:p="http://schemas.openxmlformats.org/presentationml/2006/main">
  <p:tag name="AS_UNIQUEID" val="1407"/>
</p:tagLst>
</file>

<file path=ppt/tags/tag402.xml><?xml version="1.0" encoding="utf-8"?>
<p:tagLst xmlns:p="http://schemas.openxmlformats.org/presentationml/2006/main">
  <p:tag name="AS_UNIQUEID" val="1408"/>
</p:tagLst>
</file>

<file path=ppt/tags/tag403.xml><?xml version="1.0" encoding="utf-8"?>
<p:tagLst xmlns:p="http://schemas.openxmlformats.org/presentationml/2006/main">
  <p:tag name="AS_UNIQUEID" val="1409"/>
</p:tagLst>
</file>

<file path=ppt/tags/tag404.xml><?xml version="1.0" encoding="utf-8"?>
<p:tagLst xmlns:p="http://schemas.openxmlformats.org/presentationml/2006/main">
  <p:tag name="AS_UNIQUEID" val="1410"/>
</p:tagLst>
</file>

<file path=ppt/tags/tag405.xml><?xml version="1.0" encoding="utf-8"?>
<p:tagLst xmlns:p="http://schemas.openxmlformats.org/presentationml/2006/main">
  <p:tag name="AS_UNIQUEID" val="1411"/>
</p:tagLst>
</file>

<file path=ppt/tags/tag406.xml><?xml version="1.0" encoding="utf-8"?>
<p:tagLst xmlns:p="http://schemas.openxmlformats.org/presentationml/2006/main">
  <p:tag name="AS_UNIQUEID" val="1412"/>
</p:tagLst>
</file>

<file path=ppt/tags/tag407.xml><?xml version="1.0" encoding="utf-8"?>
<p:tagLst xmlns:p="http://schemas.openxmlformats.org/presentationml/2006/main">
  <p:tag name="AS_UNIQUEID" val="1413"/>
</p:tagLst>
</file>

<file path=ppt/tags/tag408.xml><?xml version="1.0" encoding="utf-8"?>
<p:tagLst xmlns:p="http://schemas.openxmlformats.org/presentationml/2006/main">
  <p:tag name="AS_UNIQUEID" val="1414"/>
</p:tagLst>
</file>

<file path=ppt/tags/tag409.xml><?xml version="1.0" encoding="utf-8"?>
<p:tagLst xmlns:p="http://schemas.openxmlformats.org/presentationml/2006/main">
  <p:tag name="AS_UNIQUEID" val="1415"/>
</p:tagLst>
</file>

<file path=ppt/tags/tag410.xml><?xml version="1.0" encoding="utf-8"?>
<p:tagLst xmlns:p="http://schemas.openxmlformats.org/presentationml/2006/main">
  <p:tag name="AS_UNIQUEID" val="1416"/>
</p:tagLst>
</file>

<file path=ppt/tags/tag411.xml><?xml version="1.0" encoding="utf-8"?>
<p:tagLst xmlns:p="http://schemas.openxmlformats.org/presentationml/2006/main">
  <p:tag name="AS_UNIQUEID" val="1417"/>
</p:tagLst>
</file>

<file path=ppt/tags/tag412.xml><?xml version="1.0" encoding="utf-8"?>
<p:tagLst xmlns:p="http://schemas.openxmlformats.org/presentationml/2006/main">
  <p:tag name="AS_UNIQUEID" val="1418"/>
</p:tagLst>
</file>

<file path=ppt/tags/tag413.xml><?xml version="1.0" encoding="utf-8"?>
<p:tagLst xmlns:p="http://schemas.openxmlformats.org/presentationml/2006/main">
  <p:tag name="AS_UNIQUEID" val="1419"/>
</p:tagLst>
</file>

<file path=ppt/tags/tag414.xml><?xml version="1.0" encoding="utf-8"?>
<p:tagLst xmlns:p="http://schemas.openxmlformats.org/presentationml/2006/main">
  <p:tag name="AS_UNIQUEID" val="1420"/>
</p:tagLst>
</file>

<file path=ppt/tags/tag415.xml><?xml version="1.0" encoding="utf-8"?>
<p:tagLst xmlns:p="http://schemas.openxmlformats.org/presentationml/2006/main">
  <p:tag name="AS_UNIQUEID" val="1421"/>
</p:tagLst>
</file>

<file path=ppt/tags/tag416.xml><?xml version="1.0" encoding="utf-8"?>
<p:tagLst xmlns:p="http://schemas.openxmlformats.org/presentationml/2006/main">
  <p:tag name="AS_UNIQUEID" val="1422"/>
</p:tagLst>
</file>

<file path=ppt/tags/tag417.xml><?xml version="1.0" encoding="utf-8"?>
<p:tagLst xmlns:p="http://schemas.openxmlformats.org/presentationml/2006/main">
  <p:tag name="AS_UNIQUEID" val="1423"/>
</p:tagLst>
</file>

<file path=ppt/tags/tag418.xml><?xml version="1.0" encoding="utf-8"?>
<p:tagLst xmlns:p="http://schemas.openxmlformats.org/presentationml/2006/main">
  <p:tag name="AS_UNIQUEID" val="1424"/>
</p:tagLst>
</file>

<file path=ppt/tags/tag419.xml><?xml version="1.0" encoding="utf-8"?>
<p:tagLst xmlns:p="http://schemas.openxmlformats.org/presentationml/2006/main">
  <p:tag name="AS_UNIQUEID" val="1425"/>
</p:tagLst>
</file>

<file path=ppt/tags/tag420.xml><?xml version="1.0" encoding="utf-8"?>
<p:tagLst xmlns:p="http://schemas.openxmlformats.org/presentationml/2006/main">
  <p:tag name="AS_UNIQUEID" val="1426"/>
</p:tagLst>
</file>

<file path=ppt/tags/tag421.xml><?xml version="1.0" encoding="utf-8"?>
<p:tagLst xmlns:p="http://schemas.openxmlformats.org/presentationml/2006/main">
  <p:tag name="AS_UNIQUEID" val="1427"/>
</p:tagLst>
</file>

<file path=ppt/tags/tag422.xml><?xml version="1.0" encoding="utf-8"?>
<p:tagLst xmlns:p="http://schemas.openxmlformats.org/presentationml/2006/main">
  <p:tag name="AS_UNIQUEID" val="1428"/>
</p:tagLst>
</file>

<file path=ppt/tags/tag423.xml><?xml version="1.0" encoding="utf-8"?>
<p:tagLst xmlns:p="http://schemas.openxmlformats.org/presentationml/2006/main">
  <p:tag name="AS_UNIQUEID" val="1429"/>
</p:tagLst>
</file>

<file path=ppt/tags/tag424.xml><?xml version="1.0" encoding="utf-8"?>
<p:tagLst xmlns:p="http://schemas.openxmlformats.org/presentationml/2006/main">
  <p:tag name="AS_UNIQUEID" val="1430"/>
</p:tagLst>
</file>

<file path=ppt/tags/tag425.xml><?xml version="1.0" encoding="utf-8"?>
<p:tagLst xmlns:p="http://schemas.openxmlformats.org/presentationml/2006/main">
  <p:tag name="AS_UNIQUEID" val="1431"/>
</p:tagLst>
</file>

<file path=ppt/tags/tag426.xml><?xml version="1.0" encoding="utf-8"?>
<p:tagLst xmlns:p="http://schemas.openxmlformats.org/presentationml/2006/main">
  <p:tag name="AS_UNIQUEID" val="1432"/>
</p:tagLst>
</file>

<file path=ppt/tags/tag427.xml><?xml version="1.0" encoding="utf-8"?>
<p:tagLst xmlns:p="http://schemas.openxmlformats.org/presentationml/2006/main">
  <p:tag name="AS_UNIQUEID" val="1433"/>
</p:tagLst>
</file>

<file path=ppt/tags/tag428.xml><?xml version="1.0" encoding="utf-8"?>
<p:tagLst xmlns:p="http://schemas.openxmlformats.org/presentationml/2006/main">
  <p:tag name="AS_UNIQUEID" val="1434"/>
</p:tagLst>
</file>

<file path=ppt/tags/tag429.xml><?xml version="1.0" encoding="utf-8"?>
<p:tagLst xmlns:p="http://schemas.openxmlformats.org/presentationml/2006/main">
  <p:tag name="AS_UNIQUEID" val="1435"/>
</p:tagLst>
</file>

<file path=ppt/tags/tag430.xml><?xml version="1.0" encoding="utf-8"?>
<p:tagLst xmlns:p="http://schemas.openxmlformats.org/presentationml/2006/main">
  <p:tag name="AS_UNIQUEID" val="1436"/>
</p:tagLst>
</file>

<file path=ppt/tags/tag431.xml><?xml version="1.0" encoding="utf-8"?>
<p:tagLst xmlns:p="http://schemas.openxmlformats.org/presentationml/2006/main">
  <p:tag name="AS_UNIQUEID" val="1437"/>
</p:tagLst>
</file>

<file path=ppt/tags/tag432.xml><?xml version="1.0" encoding="utf-8"?>
<p:tagLst xmlns:p="http://schemas.openxmlformats.org/presentationml/2006/main">
  <p:tag name="AS_UNIQUEID" val="1438"/>
</p:tagLst>
</file>

<file path=ppt/tags/tag433.xml><?xml version="1.0" encoding="utf-8"?>
<p:tagLst xmlns:p="http://schemas.openxmlformats.org/presentationml/2006/main">
  <p:tag name="AS_UNIQUEID" val="1439"/>
</p:tagLst>
</file>

<file path=ppt/tags/tag434.xml><?xml version="1.0" encoding="utf-8"?>
<p:tagLst xmlns:p="http://schemas.openxmlformats.org/presentationml/2006/main">
  <p:tag name="AS_UNIQUEID" val="1440"/>
</p:tagLst>
</file>

<file path=ppt/tags/tag435.xml><?xml version="1.0" encoding="utf-8"?>
<p:tagLst xmlns:p="http://schemas.openxmlformats.org/presentationml/2006/main">
  <p:tag name="AS_UNIQUEID" val="1441"/>
</p:tagLst>
</file>

<file path=ppt/tags/tag436.xml><?xml version="1.0" encoding="utf-8"?>
<p:tagLst xmlns:p="http://schemas.openxmlformats.org/presentationml/2006/main">
  <p:tag name="AS_UNIQUEID" val="1442"/>
</p:tagLst>
</file>

<file path=ppt/tags/tag437.xml><?xml version="1.0" encoding="utf-8"?>
<p:tagLst xmlns:p="http://schemas.openxmlformats.org/presentationml/2006/main">
  <p:tag name="AS_UNIQUEID" val="1443"/>
</p:tagLst>
</file>

<file path=ppt/tags/tag438.xml><?xml version="1.0" encoding="utf-8"?>
<p:tagLst xmlns:p="http://schemas.openxmlformats.org/presentationml/2006/main">
  <p:tag name="AS_UNIQUEID" val="1444"/>
</p:tagLst>
</file>

<file path=ppt/tags/tag439.xml><?xml version="1.0" encoding="utf-8"?>
<p:tagLst xmlns:p="http://schemas.openxmlformats.org/presentationml/2006/main">
  <p:tag name="AS_UNIQUEID" val="1445"/>
</p:tagLst>
</file>

<file path=ppt/tags/tag440.xml><?xml version="1.0" encoding="utf-8"?>
<p:tagLst xmlns:p="http://schemas.openxmlformats.org/presentationml/2006/main">
  <p:tag name="AS_UNIQUEID" val="1446"/>
</p:tagLst>
</file>

<file path=ppt/tags/tag441.xml><?xml version="1.0" encoding="utf-8"?>
<p:tagLst xmlns:p="http://schemas.openxmlformats.org/presentationml/2006/main">
  <p:tag name="AS_UNIQUEID" val="1447"/>
</p:tagLst>
</file>

<file path=ppt/tags/tag442.xml><?xml version="1.0" encoding="utf-8"?>
<p:tagLst xmlns:p="http://schemas.openxmlformats.org/presentationml/2006/main">
  <p:tag name="AS_UNIQUEID" val="1448"/>
</p:tagLst>
</file>

<file path=ppt/tags/tag443.xml><?xml version="1.0" encoding="utf-8"?>
<p:tagLst xmlns:p="http://schemas.openxmlformats.org/presentationml/2006/main">
  <p:tag name="AS_UNIQUEID" val="1449"/>
</p:tagLst>
</file>

<file path=ppt/tags/tag444.xml><?xml version="1.0" encoding="utf-8"?>
<p:tagLst xmlns:p="http://schemas.openxmlformats.org/presentationml/2006/main">
  <p:tag name="AS_UNIQUEID" val="1450"/>
</p:tagLst>
</file>

<file path=ppt/tags/tag445.xml><?xml version="1.0" encoding="utf-8"?>
<p:tagLst xmlns:p="http://schemas.openxmlformats.org/presentationml/2006/main">
  <p:tag name="AS_UNIQUEID" val="1451"/>
</p:tagLst>
</file>

<file path=ppt/tags/tag446.xml><?xml version="1.0" encoding="utf-8"?>
<p:tagLst xmlns:p="http://schemas.openxmlformats.org/presentationml/2006/main">
  <p:tag name="AS_UNIQUEID" val="1452"/>
</p:tagLst>
</file>

<file path=ppt/tags/tag447.xml><?xml version="1.0" encoding="utf-8"?>
<p:tagLst xmlns:p="http://schemas.openxmlformats.org/presentationml/2006/main">
  <p:tag name="AS_UNIQUEID" val="1453"/>
</p:tagLst>
</file>

<file path=ppt/tags/tag448.xml><?xml version="1.0" encoding="utf-8"?>
<p:tagLst xmlns:p="http://schemas.openxmlformats.org/presentationml/2006/main">
  <p:tag name="AS_UNIQUEID" val="1454"/>
</p:tagLst>
</file>

<file path=ppt/tags/tag449.xml><?xml version="1.0" encoding="utf-8"?>
<p:tagLst xmlns:p="http://schemas.openxmlformats.org/presentationml/2006/main">
  <p:tag name="AS_UNIQUEID" val="1455"/>
</p:tagLst>
</file>

<file path=ppt/tags/tag450.xml><?xml version="1.0" encoding="utf-8"?>
<p:tagLst xmlns:p="http://schemas.openxmlformats.org/presentationml/2006/main">
  <p:tag name="AS_UNIQUEID" val="1456"/>
</p:tagLst>
</file>

<file path=ppt/tags/tag451.xml><?xml version="1.0" encoding="utf-8"?>
<p:tagLst xmlns:p="http://schemas.openxmlformats.org/presentationml/2006/main">
  <p:tag name="AS_UNIQUEID" val="1457"/>
</p:tagLst>
</file>

<file path=ppt/tags/tag452.xml><?xml version="1.0" encoding="utf-8"?>
<p:tagLst xmlns:p="http://schemas.openxmlformats.org/presentationml/2006/main">
  <p:tag name="AS_UNIQUEID" val="1458"/>
</p:tagLst>
</file>

<file path=ppt/tags/tag453.xml><?xml version="1.0" encoding="utf-8"?>
<p:tagLst xmlns:p="http://schemas.openxmlformats.org/presentationml/2006/main">
  <p:tag name="AS_UNIQUEID" val="1459"/>
</p:tagLst>
</file>

<file path=ppt/tags/tag454.xml><?xml version="1.0" encoding="utf-8"?>
<p:tagLst xmlns:p="http://schemas.openxmlformats.org/presentationml/2006/main">
  <p:tag name="AS_UNIQUEID" val="1460"/>
</p:tagLst>
</file>

<file path=ppt/tags/tag455.xml><?xml version="1.0" encoding="utf-8"?>
<p:tagLst xmlns:p="http://schemas.openxmlformats.org/presentationml/2006/main">
  <p:tag name="AS_UNIQUEID" val="1461"/>
</p:tagLst>
</file>

<file path=ppt/tags/tag456.xml><?xml version="1.0" encoding="utf-8"?>
<p:tagLst xmlns:p="http://schemas.openxmlformats.org/presentationml/2006/main">
  <p:tag name="AS_UNIQUEID" val="1462"/>
</p:tagLst>
</file>

<file path=ppt/tags/tag457.xml><?xml version="1.0" encoding="utf-8"?>
<p:tagLst xmlns:p="http://schemas.openxmlformats.org/presentationml/2006/main">
  <p:tag name="AS_UNIQUEID" val="1463"/>
</p:tagLst>
</file>

<file path=ppt/tags/tag458.xml><?xml version="1.0" encoding="utf-8"?>
<p:tagLst xmlns:p="http://schemas.openxmlformats.org/presentationml/2006/main">
  <p:tag name="AS_UNIQUEID" val="1464"/>
</p:tagLst>
</file>

<file path=ppt/tags/tag459.xml><?xml version="1.0" encoding="utf-8"?>
<p:tagLst xmlns:p="http://schemas.openxmlformats.org/presentationml/2006/main">
  <p:tag name="AS_UNIQUEID" val="1465"/>
</p:tagLst>
</file>

<file path=ppt/tags/tag460.xml><?xml version="1.0" encoding="utf-8"?>
<p:tagLst xmlns:p="http://schemas.openxmlformats.org/presentationml/2006/main">
  <p:tag name="AS_UNIQUEID" val="1466"/>
</p:tagLst>
</file>

<file path=ppt/tags/tag461.xml><?xml version="1.0" encoding="utf-8"?>
<p:tagLst xmlns:p="http://schemas.openxmlformats.org/presentationml/2006/main">
  <p:tag name="AS_UNIQUEID" val="1467"/>
</p:tagLst>
</file>

<file path=ppt/tags/tag462.xml><?xml version="1.0" encoding="utf-8"?>
<p:tagLst xmlns:p="http://schemas.openxmlformats.org/presentationml/2006/main">
  <p:tag name="AS_UNIQUEID" val="1468"/>
</p:tagLst>
</file>

<file path=ppt/tags/tag463.xml><?xml version="1.0" encoding="utf-8"?>
<p:tagLst xmlns:p="http://schemas.openxmlformats.org/presentationml/2006/main">
  <p:tag name="AS_UNIQUEID" val="1474"/>
</p:tagLst>
</file>

<file path=ppt/tags/tag464.xml><?xml version="1.0" encoding="utf-8"?>
<p:tagLst xmlns:p="http://schemas.openxmlformats.org/presentationml/2006/main">
  <p:tag name="AS_UNIQUEID" val="759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品牌&#10;推广方案"/>
  <p:tag name="KSO_WM_UNIT_TYPE" val="a"/>
  <p:tag name="KSO_WM_UNIT_VALUE" val="5"/>
</p:tagLst>
</file>

<file path=ppt/tags/tag465.xml><?xml version="1.0" encoding="utf-8"?>
<p:tagLst xmlns:p="http://schemas.openxmlformats.org/presentationml/2006/main">
  <p:tag name="AS_UNIQUEID" val="760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副标题"/>
  <p:tag name="KSO_WM_UNIT_TEXT_FILL_FORE_SCHEMECOLOR_INDEX" val="5"/>
  <p:tag name="KSO_WM_UNIT_TEXT_FILL_FORE_SCHEMECOLOR_INDEX_BRIGHTNESS" val="0"/>
  <p:tag name="KSO_WM_UNIT_TEXT_FILL_TYPE" val="1"/>
  <p:tag name="KSO_WM_UNIT_TYPE" val="b"/>
  <p:tag name="KSO_WM_UNIT_VALUE" val="96"/>
</p:tagLst>
</file>

<file path=ppt/tags/tag466.xml><?xml version="1.0" encoding="utf-8"?>
<p:tagLst xmlns:p="http://schemas.openxmlformats.org/presentationml/2006/main">
  <p:tag name="AS_UNIQUEID" val="762"/>
</p:tagLst>
</file>

<file path=ppt/tags/tag467.xml><?xml version="1.0" encoding="utf-8"?>
<p:tagLst xmlns:p="http://schemas.openxmlformats.org/presentationml/2006/main">
  <p:tag name="KSO_WM_BEAUTIFY_FLAG" val="#wm#"/>
  <p:tag name="KSO_WM_SLIDE_COVER_HASPICTURE" val="2"/>
  <p:tag name="KSO_WM_SLIDE_ID" val="custom20200249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1"/>
  <p:tag name="KSO_WM_TEMPLATE_INDEX" val="20200249"/>
  <p:tag name="KSO_WM_TEMPLATE_MASTER_THUMB_INDEX" val="12"/>
  <p:tag name="KSO_WM_TEMPLATE_MASTER_TYPE" val="1"/>
  <p:tag name="KSO_WM_TEMPLATE_SUBCATEGORY" val="0"/>
  <p:tag name="KSO_WM_TEMPLATE_THUMBS_INDEX" val="1、4、5、7、8、9、10、11、12、13、15"/>
</p:tagLst>
</file>

<file path=ppt/tags/tag468.xml><?xml version="1.0" encoding="utf-8"?>
<p:tagLst xmlns:p="http://schemas.openxmlformats.org/presentationml/2006/main">
  <p:tag name="AS_UNIQUEID" val="1475"/>
</p:tagLst>
</file>

<file path=ppt/tags/tag469.xml><?xml version="1.0" encoding="utf-8"?>
<p:tagLst xmlns:p="http://schemas.openxmlformats.org/presentationml/2006/main">
  <p:tag name="AS_UNIQUEID" val="764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a*1_1_1"/>
  <p:tag name="KSO_WM_UNIT_ISCONTENTSTITLE" val="0"/>
  <p:tag name="KSO_WM_UNIT_ISNUMDGMTITLE" val="0"/>
  <p:tag name="KSO_WM_UNIT_LAYERLEVEL" val="1_1_1"/>
  <p:tag name="KSO_WM_UNIT_NOCLEAR" val="0"/>
  <p:tag name="KSO_WM_UNIT_PRESET_TEXT" val="点击此处添加小标题"/>
  <p:tag name="KSO_WM_UNIT_TEXT_FILL_FORE_SCHEMECOLOR_INDEX" val="5"/>
  <p:tag name="KSO_WM_UNIT_TEXT_FILL_TYPE" val="1"/>
  <p:tag name="KSO_WM_UNIT_USESOURCEFORMAT_APPLY" val="1"/>
  <p:tag name="KSO_WM_UNIT_VALUE" val="15"/>
</p:tagLst>
</file>

<file path=ppt/tags/tag470.xml><?xml version="1.0" encoding="utf-8"?>
<p:tagLst xmlns:p="http://schemas.openxmlformats.org/presentationml/2006/main">
  <p:tag name="AS_UNIQUEID" val="765"/>
  <p:tag name="KSO_WM_UNIT_TEXT_FILL_FORE_SCHEMECOLOR_INDEX" val="13"/>
  <p:tag name="KSO_WM_UNIT_TEXT_FILL_FORE_SCHEMECOLOR_INDEX_BRIGHTNESS" val="0"/>
  <p:tag name="KSO_WM_UNIT_TEXT_FILL_TYPE" val="1"/>
</p:tagLst>
</file>

<file path=ppt/tags/tag471.xml><?xml version="1.0" encoding="utf-8"?>
<p:tagLst xmlns:p="http://schemas.openxmlformats.org/presentationml/2006/main">
  <p:tag name="AS_UNIQUEID" val="766"/>
  <p:tag name="KSO_WM_UNIT_TEXT_FILL_FORE_SCHEMECOLOR_INDEX" val="13"/>
  <p:tag name="KSO_WM_UNIT_TEXT_FILL_FORE_SCHEMECOLOR_INDEX_BRIGHTNESS" val="0"/>
  <p:tag name="KSO_WM_UNIT_TEXT_FILL_TYPE" val="1"/>
</p:tagLst>
</file>

<file path=ppt/tags/tag472.xml><?xml version="1.0" encoding="utf-8"?>
<p:tagLst xmlns:p="http://schemas.openxmlformats.org/presentationml/2006/main">
  <p:tag name="KSO_WM_BEAUTIFY_FLAG" val="#wm#"/>
  <p:tag name="KSO_WM_DIAGRAM_GROUP_CODE" val="l1-1"/>
  <p:tag name="KSO_WM_SLIDE_BACKGROUND_TYPE" val="general"/>
  <p:tag name="KSO_WM_SLIDE_BK_DARK_LIGHT" val="2"/>
  <p:tag name="KSO_WM_SLIDE_DIAGTYPE" val="l"/>
  <p:tag name="KSO_WM_SLIDE_ID" val="custom2020024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1"/>
  <p:tag name="KSO_WM_TEMPLATE_INDEX" val="20200249"/>
  <p:tag name="KSO_WM_TEMPLATE_MASTER_TYPE" val="1"/>
  <p:tag name="KSO_WM_TEMPLATE_SUBCATEGORY" val="0"/>
</p:tagLst>
</file>

<file path=ppt/tags/tag473.xml><?xml version="1.0" encoding="utf-8"?>
<p:tagLst xmlns:p="http://schemas.openxmlformats.org/presentationml/2006/main">
  <p:tag name="AS_UNIQUEID" val="1476"/>
</p:tagLst>
</file>

<file path=ppt/tags/tag474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475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476.xml><?xml version="1.0" encoding="utf-8"?>
<p:tagLst xmlns:p="http://schemas.openxmlformats.org/presentationml/2006/main">
  <p:tag name="AS_UNIQUEID" val="671"/>
  <p:tag name="KSO_WM_UNIT_TEXT_FILL_FORE_SCHEMECOLOR_INDEX" val="13"/>
  <p:tag name="KSO_WM_UNIT_TEXT_FILL_FORE_SCHEMECOLOR_INDEX_BRIGHTNESS" val="0"/>
  <p:tag name="KSO_WM_UNIT_TEXT_FILL_TYPE" val="1"/>
</p:tagLst>
</file>

<file path=ppt/tags/tag477.xml><?xml version="1.0" encoding="utf-8"?>
<p:tagLst xmlns:p="http://schemas.openxmlformats.org/presentationml/2006/main">
  <p:tag name="AS_UNIQUEID" val="768"/>
  <p:tag name="KSO_WM_UNIT_TEXT_FILL_FORE_SCHEMECOLOR_INDEX" val="13"/>
  <p:tag name="KSO_WM_UNIT_TEXT_FILL_FORE_SCHEMECOLOR_INDEX_BRIGHTNESS" val="0"/>
  <p:tag name="KSO_WM_UNIT_TEXT_FILL_TYPE" val="1"/>
</p:tagLst>
</file>

<file path=ppt/tags/tag478.xml><?xml version="1.0" encoding="utf-8"?>
<p:tagLst xmlns:p="http://schemas.openxmlformats.org/presentationml/2006/main">
  <p:tag name="AS_UNIQUEID" val="769"/>
  <p:tag name="KSO_WM_UNIT_PLACING_PICTURE_USER_VIEWPORT" val="{&quot;height&quot;:4767.499212598425,&quot;width&quot;:4940}"/>
</p:tagLst>
</file>

<file path=ppt/tags/tag479.xml><?xml version="1.0" encoding="utf-8"?>
<p:tagLst xmlns:p="http://schemas.openxmlformats.org/presentationml/2006/main">
  <p:tag name="AS_UNIQUEID" val="770"/>
</p:tagLst>
</file>

<file path=ppt/tags/tag480.xml><?xml version="1.0" encoding="utf-8"?>
<p:tagLst xmlns:p="http://schemas.openxmlformats.org/presentationml/2006/main">
  <p:tag name="AS_UNIQUEID" val="771"/>
</p:tagLst>
</file>

<file path=ppt/tags/tag4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PECIAL_SOURCE" val="bdnull"/>
  <p:tag name="KSO_WM_TEMPLATE_CATEGORY" val="custom"/>
  <p:tag name="KSO_WM_TEMPLATE_INDEX" val="20200249"/>
</p:tagLst>
</file>

<file path=ppt/tags/tag482.xml><?xml version="1.0" encoding="utf-8"?>
<p:tagLst xmlns:p="http://schemas.openxmlformats.org/presentationml/2006/main">
  <p:tag name="AS_UNIQUEID" val="1477"/>
</p:tagLst>
</file>

<file path=ppt/tags/tag483.xml><?xml version="1.0" encoding="utf-8"?>
<p:tagLst xmlns:p="http://schemas.openxmlformats.org/presentationml/2006/main">
  <p:tag name="AS_UNIQUEID" val="1478"/>
</p:tagLst>
</file>

<file path=ppt/tags/tag484.xml><?xml version="1.0" encoding="utf-8"?>
<p:tagLst xmlns:p="http://schemas.openxmlformats.org/presentationml/2006/main">
  <p:tag name="AS_UNIQUEID" val="1479"/>
</p:tagLst>
</file>

<file path=ppt/tags/tag485.xml><?xml version="1.0" encoding="utf-8"?>
<p:tagLst xmlns:p="http://schemas.openxmlformats.org/presentationml/2006/main">
  <p:tag name="AS_UNIQUEID" val="1480"/>
</p:tagLst>
</file>

<file path=ppt/tags/tag486.xml><?xml version="1.0" encoding="utf-8"?>
<p:tagLst xmlns:p="http://schemas.openxmlformats.org/presentationml/2006/main">
  <p:tag name="AS_UNIQUEID" val="1481"/>
</p:tagLst>
</file>

<file path=ppt/tags/tag487.xml><?xml version="1.0" encoding="utf-8"?>
<p:tagLst xmlns:p="http://schemas.openxmlformats.org/presentationml/2006/main">
  <p:tag name="AS_UNIQUEID" val="1482"/>
</p:tagLst>
</file>

<file path=ppt/tags/tag488.xml><?xml version="1.0" encoding="utf-8"?>
<p:tagLst xmlns:p="http://schemas.openxmlformats.org/presentationml/2006/main">
  <p:tag name="AS_UNIQUEID" val="1483"/>
</p:tagLst>
</file>

<file path=ppt/tags/tag489.xml><?xml version="1.0" encoding="utf-8"?>
<p:tagLst xmlns:p="http://schemas.openxmlformats.org/presentationml/2006/main">
  <p:tag name="AS_UNIQUEID" val="1484"/>
</p:tagLst>
</file>

<file path=ppt/tags/tag490.xml><?xml version="1.0" encoding="utf-8"?>
<p:tagLst xmlns:p="http://schemas.openxmlformats.org/presentationml/2006/main">
  <p:tag name="KSO_WM_SPECIAL_SOURCE" val="bdnull"/>
</p:tagLst>
</file>

<file path=ppt/tags/tag491.xml><?xml version="1.0" encoding="utf-8"?>
<p:tagLst xmlns:p="http://schemas.openxmlformats.org/presentationml/2006/main">
  <p:tag name="AS_UNIQUEID" val="1485"/>
</p:tagLst>
</file>

<file path=ppt/tags/tag492.xml><?xml version="1.0" encoding="utf-8"?>
<p:tagLst xmlns:p="http://schemas.openxmlformats.org/presentationml/2006/main">
  <p:tag name="AS_UNIQUEID" val="1486"/>
</p:tagLst>
</file>

<file path=ppt/tags/tag493.xml><?xml version="1.0" encoding="utf-8"?>
<p:tagLst xmlns:p="http://schemas.openxmlformats.org/presentationml/2006/main">
  <p:tag name="AS_UNIQUEID" val="1487"/>
</p:tagLst>
</file>

<file path=ppt/tags/tag494.xml><?xml version="1.0" encoding="utf-8"?>
<p:tagLst xmlns:p="http://schemas.openxmlformats.org/presentationml/2006/main">
  <p:tag name="AS_UNIQUEID" val="1488"/>
</p:tagLst>
</file>

<file path=ppt/tags/tag495.xml><?xml version="1.0" encoding="utf-8"?>
<p:tagLst xmlns:p="http://schemas.openxmlformats.org/presentationml/2006/main">
  <p:tag name="AS_UNIQUEID" val="1489"/>
</p:tagLst>
</file>

<file path=ppt/tags/tag496.xml><?xml version="1.0" encoding="utf-8"?>
<p:tagLst xmlns:p="http://schemas.openxmlformats.org/presentationml/2006/main">
  <p:tag name="AS_UNIQUEID" val="1490"/>
</p:tagLst>
</file>

<file path=ppt/tags/tag497.xml><?xml version="1.0" encoding="utf-8"?>
<p:tagLst xmlns:p="http://schemas.openxmlformats.org/presentationml/2006/main">
  <p:tag name="AS_UNIQUEID" val="1491"/>
</p:tagLst>
</file>

<file path=ppt/tags/tag498.xml><?xml version="1.0" encoding="utf-8"?>
<p:tagLst xmlns:p="http://schemas.openxmlformats.org/presentationml/2006/main">
  <p:tag name="KSO_WM_SPECIAL_SOURCE" val="bdnull"/>
</p:tagLst>
</file>

<file path=ppt/tags/tag499.xml><?xml version="1.0" encoding="utf-8"?>
<p:tagLst xmlns:p="http://schemas.openxmlformats.org/presentationml/2006/main">
  <p:tag name="AS_UNIQUEID" val="1492"/>
</p:tagLst>
</file>

<file path=ppt/tags/tag500.xml><?xml version="1.0" encoding="utf-8"?>
<p:tagLst xmlns:p="http://schemas.openxmlformats.org/presentationml/2006/main">
  <p:tag name="AS_UNIQUEID" val="1493"/>
</p:tagLst>
</file>

<file path=ppt/tags/tag501.xml><?xml version="1.0" encoding="utf-8"?>
<p:tagLst xmlns:p="http://schemas.openxmlformats.org/presentationml/2006/main">
  <p:tag name="AS_UNIQUEID" val="1494"/>
</p:tagLst>
</file>

<file path=ppt/tags/tag502.xml><?xml version="1.0" encoding="utf-8"?>
<p:tagLst xmlns:p="http://schemas.openxmlformats.org/presentationml/2006/main">
  <p:tag name="AS_UNIQUEID" val="1495"/>
</p:tagLst>
</file>

<file path=ppt/tags/tag503.xml><?xml version="1.0" encoding="utf-8"?>
<p:tagLst xmlns:p="http://schemas.openxmlformats.org/presentationml/2006/main">
  <p:tag name="AS_UNIQUEID" val="728"/>
  <p:tag name="KSO_WM_BEAUTIFY_FLAG" val=""/>
</p:tagLst>
</file>

<file path=ppt/tags/tag504.xml><?xml version="1.0" encoding="utf-8"?>
<p:tagLst xmlns:p="http://schemas.openxmlformats.org/presentationml/2006/main">
  <p:tag name="KSO_WM_SPECIAL_SOURCE" val="bdnull"/>
</p:tagLst>
</file>

<file path=ppt/tags/tag505.xml><?xml version="1.0" encoding="utf-8"?>
<p:tagLst xmlns:p="http://schemas.openxmlformats.org/presentationml/2006/main">
  <p:tag name="AS_UNIQUEID" val="1496"/>
</p:tagLst>
</file>

<file path=ppt/tags/tag506.xml><?xml version="1.0" encoding="utf-8"?>
<p:tagLst xmlns:p="http://schemas.openxmlformats.org/presentationml/2006/main">
  <p:tag name="AS_UNIQUEID" val="1497"/>
</p:tagLst>
</file>

<file path=ppt/tags/tag507.xml><?xml version="1.0" encoding="utf-8"?>
<p:tagLst xmlns:p="http://schemas.openxmlformats.org/presentationml/2006/main">
  <p:tag name="AS_UNIQUEID" val="1498"/>
</p:tagLst>
</file>

<file path=ppt/tags/tag508.xml><?xml version="1.0" encoding="utf-8"?>
<p:tagLst xmlns:p="http://schemas.openxmlformats.org/presentationml/2006/main">
  <p:tag name="AS_UNIQUEID" val="1499"/>
</p:tagLst>
</file>

<file path=ppt/tags/tag509.xml><?xml version="1.0" encoding="utf-8"?>
<p:tagLst xmlns:p="http://schemas.openxmlformats.org/presentationml/2006/main">
  <p:tag name="AS_UNIQUEID" val="1500"/>
</p:tagLst>
</file>

<file path=ppt/tags/tag510.xml><?xml version="1.0" encoding="utf-8"?>
<p:tagLst xmlns:p="http://schemas.openxmlformats.org/presentationml/2006/main">
  <p:tag name="AS_UNIQUEID" val="1501"/>
</p:tagLst>
</file>

<file path=ppt/tags/tag511.xml><?xml version="1.0" encoding="utf-8"?>
<p:tagLst xmlns:p="http://schemas.openxmlformats.org/presentationml/2006/main">
  <p:tag name="AS_UNIQUEID" val="1502"/>
</p:tagLst>
</file>

<file path=ppt/tags/tag512.xml><?xml version="1.0" encoding="utf-8"?>
<p:tagLst xmlns:p="http://schemas.openxmlformats.org/presentationml/2006/main">
  <p:tag name="AS_UNIQUEID" val="1503"/>
</p:tagLst>
</file>

<file path=ppt/tags/tag513.xml><?xml version="1.0" encoding="utf-8"?>
<p:tagLst xmlns:p="http://schemas.openxmlformats.org/presentationml/2006/main">
  <p:tag name="AS_UNIQUEID" val="1504"/>
</p:tagLst>
</file>

<file path=ppt/tags/tag514.xml><?xml version="1.0" encoding="utf-8"?>
<p:tagLst xmlns:p="http://schemas.openxmlformats.org/presentationml/2006/main">
  <p:tag name="AS_UNIQUEID" val="1505"/>
</p:tagLst>
</file>

<file path=ppt/tags/tag515.xml><?xml version="1.0" encoding="utf-8"?>
<p:tagLst xmlns:p="http://schemas.openxmlformats.org/presentationml/2006/main">
  <p:tag name="AS_UNIQUEID" val="1506"/>
</p:tagLst>
</file>

<file path=ppt/tags/tag516.xml><?xml version="1.0" encoding="utf-8"?>
<p:tagLst xmlns:p="http://schemas.openxmlformats.org/presentationml/2006/main">
  <p:tag name="AS_UNIQUEID" val="1507"/>
</p:tagLst>
</file>

<file path=ppt/tags/tag517.xml><?xml version="1.0" encoding="utf-8"?>
<p:tagLst xmlns:p="http://schemas.openxmlformats.org/presentationml/2006/main">
  <p:tag name="AS_UNIQUEID" val="1508"/>
</p:tagLst>
</file>

<file path=ppt/tags/tag518.xml><?xml version="1.0" encoding="utf-8"?>
<p:tagLst xmlns:p="http://schemas.openxmlformats.org/presentationml/2006/main">
  <p:tag name="AS_UNIQUEID" val="1509"/>
</p:tagLst>
</file>

<file path=ppt/tags/tag519.xml><?xml version="1.0" encoding="utf-8"?>
<p:tagLst xmlns:p="http://schemas.openxmlformats.org/presentationml/2006/main">
  <p:tag name="AS_UNIQUEID" val="1510"/>
</p:tagLst>
</file>

<file path=ppt/tags/tag520.xml><?xml version="1.0" encoding="utf-8"?>
<p:tagLst xmlns:p="http://schemas.openxmlformats.org/presentationml/2006/main">
  <p:tag name="AS_UNIQUEID" val="1511"/>
</p:tagLst>
</file>

<file path=ppt/tags/tag521.xml><?xml version="1.0" encoding="utf-8"?>
<p:tagLst xmlns:p="http://schemas.openxmlformats.org/presentationml/2006/main">
  <p:tag name="AS_UNIQUEID" val="1512"/>
</p:tagLst>
</file>

<file path=ppt/tags/tag522.xml><?xml version="1.0" encoding="utf-8"?>
<p:tagLst xmlns:p="http://schemas.openxmlformats.org/presentationml/2006/main">
  <p:tag name="AS_UNIQUEID" val="1513"/>
</p:tagLst>
</file>

<file path=ppt/tags/tag523.xml><?xml version="1.0" encoding="utf-8"?>
<p:tagLst xmlns:p="http://schemas.openxmlformats.org/presentationml/2006/main">
  <p:tag name="AS_UNIQUEID" val="1514"/>
</p:tagLst>
</file>

<file path=ppt/tags/tag524.xml><?xml version="1.0" encoding="utf-8"?>
<p:tagLst xmlns:p="http://schemas.openxmlformats.org/presentationml/2006/main">
  <p:tag name="AS_UNIQUEID" val="1515"/>
</p:tagLst>
</file>

<file path=ppt/tags/tag525.xml><?xml version="1.0" encoding="utf-8"?>
<p:tagLst xmlns:p="http://schemas.openxmlformats.org/presentationml/2006/main">
  <p:tag name="AS_UNIQUEID" val="1516"/>
</p:tagLst>
</file>

<file path=ppt/tags/tag526.xml><?xml version="1.0" encoding="utf-8"?>
<p:tagLst xmlns:p="http://schemas.openxmlformats.org/presentationml/2006/main">
  <p:tag name="AS_UNIQUEID" val="1517"/>
</p:tagLst>
</file>

<file path=ppt/tags/tag527.xml><?xml version="1.0" encoding="utf-8"?>
<p:tagLst xmlns:p="http://schemas.openxmlformats.org/presentationml/2006/main">
  <p:tag name="AS_UNIQUEID" val="1518"/>
</p:tagLst>
</file>

<file path=ppt/tags/tag528.xml><?xml version="1.0" encoding="utf-8"?>
<p:tagLst xmlns:p="http://schemas.openxmlformats.org/presentationml/2006/main">
  <p:tag name="AS_UNIQUEID" val="1519"/>
</p:tagLst>
</file>

<file path=ppt/tags/tag529.xml><?xml version="1.0" encoding="utf-8"?>
<p:tagLst xmlns:p="http://schemas.openxmlformats.org/presentationml/2006/main">
  <p:tag name="AS_UNIQUEID" val="1520"/>
</p:tagLst>
</file>

<file path=ppt/tags/tag530.xml><?xml version="1.0" encoding="utf-8"?>
<p:tagLst xmlns:p="http://schemas.openxmlformats.org/presentationml/2006/main">
  <p:tag name="AS_UNIQUEID" val="1521"/>
</p:tagLst>
</file>

<file path=ppt/tags/tag531.xml><?xml version="1.0" encoding="utf-8"?>
<p:tagLst xmlns:p="http://schemas.openxmlformats.org/presentationml/2006/main">
  <p:tag name="AS_UNIQUEID" val="1522"/>
</p:tagLst>
</file>

<file path=ppt/tags/tag532.xml><?xml version="1.0" encoding="utf-8"?>
<p:tagLst xmlns:p="http://schemas.openxmlformats.org/presentationml/2006/main">
  <p:tag name="AS_UNIQUEID" val="1523"/>
</p:tagLst>
</file>

<file path=ppt/tags/tag533.xml><?xml version="1.0" encoding="utf-8"?>
<p:tagLst xmlns:p="http://schemas.openxmlformats.org/presentationml/2006/main">
  <p:tag name="AS_UNIQUEID" val="1524"/>
</p:tagLst>
</file>

<file path=ppt/tags/tag534.xml><?xml version="1.0" encoding="utf-8"?>
<p:tagLst xmlns:p="http://schemas.openxmlformats.org/presentationml/2006/main">
  <p:tag name="AS_UNIQUEID" val="1525"/>
</p:tagLst>
</file>

<file path=ppt/tags/tag535.xml><?xml version="1.0" encoding="utf-8"?>
<p:tagLst xmlns:p="http://schemas.openxmlformats.org/presentationml/2006/main">
  <p:tag name="AS_UNIQUEID" val="1526"/>
</p:tagLst>
</file>

<file path=ppt/tags/tag536.xml><?xml version="1.0" encoding="utf-8"?>
<p:tagLst xmlns:p="http://schemas.openxmlformats.org/presentationml/2006/main">
  <p:tag name="AS_UNIQUEID" val="724"/>
  <p:tag name="KSO_WM_BEAUTIFY_FLAG" val=""/>
</p:tagLst>
</file>

<file path=ppt/tags/tag537.xml><?xml version="1.0" encoding="utf-8"?>
<p:tagLst xmlns:p="http://schemas.openxmlformats.org/presentationml/2006/main">
  <p:tag name="KSO_WM_SPECIAL_SOURCE" val="bdnull"/>
</p:tagLst>
</file>

<file path=ppt/tags/tag538.xml><?xml version="1.0" encoding="utf-8"?>
<p:tagLst xmlns:p="http://schemas.openxmlformats.org/presentationml/2006/main">
  <p:tag name="AS_UNIQUEID" val="1527"/>
</p:tagLst>
</file>

<file path=ppt/tags/tag539.xml><?xml version="1.0" encoding="utf-8"?>
<p:tagLst xmlns:p="http://schemas.openxmlformats.org/presentationml/2006/main">
  <p:tag name="AS_UNIQUEID" val="1528"/>
</p:tagLst>
</file>

<file path=ppt/tags/tag540.xml><?xml version="1.0" encoding="utf-8"?>
<p:tagLst xmlns:p="http://schemas.openxmlformats.org/presentationml/2006/main">
  <p:tag name="AS_UNIQUEID" val="1529"/>
</p:tagLst>
</file>

<file path=ppt/tags/tag541.xml><?xml version="1.0" encoding="utf-8"?>
<p:tagLst xmlns:p="http://schemas.openxmlformats.org/presentationml/2006/main">
  <p:tag name="AS_UNIQUEID" val="1530"/>
</p:tagLst>
</file>

<file path=ppt/tags/tag542.xml><?xml version="1.0" encoding="utf-8"?>
<p:tagLst xmlns:p="http://schemas.openxmlformats.org/presentationml/2006/main">
  <p:tag name="AS_UNIQUEID" val="1531"/>
</p:tagLst>
</file>

<file path=ppt/tags/tag543.xml><?xml version="1.0" encoding="utf-8"?>
<p:tagLst xmlns:p="http://schemas.openxmlformats.org/presentationml/2006/main">
  <p:tag name="AS_UNIQUEID" val="1532"/>
</p:tagLst>
</file>

<file path=ppt/tags/tag544.xml><?xml version="1.0" encoding="utf-8"?>
<p:tagLst xmlns:p="http://schemas.openxmlformats.org/presentationml/2006/main">
  <p:tag name="AS_UNIQUEID" val="1533"/>
</p:tagLst>
</file>

<file path=ppt/tags/tag545.xml><?xml version="1.0" encoding="utf-8"?>
<p:tagLst xmlns:p="http://schemas.openxmlformats.org/presentationml/2006/main">
  <p:tag name="AS_UNIQUEID" val="1534"/>
</p:tagLst>
</file>

<file path=ppt/tags/tag546.xml><?xml version="1.0" encoding="utf-8"?>
<p:tagLst xmlns:p="http://schemas.openxmlformats.org/presentationml/2006/main">
  <p:tag name="AS_UNIQUEID" val="1535"/>
</p:tagLst>
</file>

<file path=ppt/tags/tag547.xml><?xml version="1.0" encoding="utf-8"?>
<p:tagLst xmlns:p="http://schemas.openxmlformats.org/presentationml/2006/main">
  <p:tag name="AS_UNIQUEID" val="1536"/>
</p:tagLst>
</file>

<file path=ppt/tags/tag548.xml><?xml version="1.0" encoding="utf-8"?>
<p:tagLst xmlns:p="http://schemas.openxmlformats.org/presentationml/2006/main">
  <p:tag name="AS_UNIQUEID" val="1537"/>
</p:tagLst>
</file>

<file path=ppt/tags/tag549.xml><?xml version="1.0" encoding="utf-8"?>
<p:tagLst xmlns:p="http://schemas.openxmlformats.org/presentationml/2006/main">
  <p:tag name="AS_UNIQUEID" val="1538"/>
</p:tagLst>
</file>

<file path=ppt/tags/tag550.xml><?xml version="1.0" encoding="utf-8"?>
<p:tagLst xmlns:p="http://schemas.openxmlformats.org/presentationml/2006/main">
  <p:tag name="AS_UNIQUEID" val="1539"/>
</p:tagLst>
</file>

<file path=ppt/tags/tag551.xml><?xml version="1.0" encoding="utf-8"?>
<p:tagLst xmlns:p="http://schemas.openxmlformats.org/presentationml/2006/main">
  <p:tag name="AS_UNIQUEID" val="1540"/>
</p:tagLst>
</file>

<file path=ppt/tags/tag552.xml><?xml version="1.0" encoding="utf-8"?>
<p:tagLst xmlns:p="http://schemas.openxmlformats.org/presentationml/2006/main">
  <p:tag name="AS_UNIQUEID" val="1541"/>
</p:tagLst>
</file>

<file path=ppt/tags/tag553.xml><?xml version="1.0" encoding="utf-8"?>
<p:tagLst xmlns:p="http://schemas.openxmlformats.org/presentationml/2006/main">
  <p:tag name="AS_UNIQUEID" val="1542"/>
</p:tagLst>
</file>

<file path=ppt/tags/tag554.xml><?xml version="1.0" encoding="utf-8"?>
<p:tagLst xmlns:p="http://schemas.openxmlformats.org/presentationml/2006/main">
  <p:tag name="AS_UNIQUEID" val="1543"/>
</p:tagLst>
</file>

<file path=ppt/tags/tag555.xml><?xml version="1.0" encoding="utf-8"?>
<p:tagLst xmlns:p="http://schemas.openxmlformats.org/presentationml/2006/main">
  <p:tag name="AS_UNIQUEID" val="1544"/>
</p:tagLst>
</file>

<file path=ppt/tags/tag556.xml><?xml version="1.0" encoding="utf-8"?>
<p:tagLst xmlns:p="http://schemas.openxmlformats.org/presentationml/2006/main">
  <p:tag name="AS_UNIQUEID" val="1545"/>
</p:tagLst>
</file>

<file path=ppt/tags/tag557.xml><?xml version="1.0" encoding="utf-8"?>
<p:tagLst xmlns:p="http://schemas.openxmlformats.org/presentationml/2006/main">
  <p:tag name="AS_UNIQUEID" val="1546"/>
</p:tagLst>
</file>

<file path=ppt/tags/tag558.xml><?xml version="1.0" encoding="utf-8"?>
<p:tagLst xmlns:p="http://schemas.openxmlformats.org/presentationml/2006/main">
  <p:tag name="AS_UNIQUEID" val="1547"/>
</p:tagLst>
</file>

<file path=ppt/tags/tag559.xml><?xml version="1.0" encoding="utf-8"?>
<p:tagLst xmlns:p="http://schemas.openxmlformats.org/presentationml/2006/main">
  <p:tag name="AS_UNIQUEID" val="1548"/>
</p:tagLst>
</file>

<file path=ppt/tags/tag560.xml><?xml version="1.0" encoding="utf-8"?>
<p:tagLst xmlns:p="http://schemas.openxmlformats.org/presentationml/2006/main">
  <p:tag name="AS_UNIQUEID" val="1549"/>
</p:tagLst>
</file>

<file path=ppt/tags/tag561.xml><?xml version="1.0" encoding="utf-8"?>
<p:tagLst xmlns:p="http://schemas.openxmlformats.org/presentationml/2006/main">
  <p:tag name="AS_UNIQUEID" val="1550"/>
</p:tagLst>
</file>

<file path=ppt/tags/tag562.xml><?xml version="1.0" encoding="utf-8"?>
<p:tagLst xmlns:p="http://schemas.openxmlformats.org/presentationml/2006/main">
  <p:tag name="AS_UNIQUEID" val="1551"/>
</p:tagLst>
</file>

<file path=ppt/tags/tag563.xml><?xml version="1.0" encoding="utf-8"?>
<p:tagLst xmlns:p="http://schemas.openxmlformats.org/presentationml/2006/main">
  <p:tag name="AS_UNIQUEID" val="1552"/>
</p:tagLst>
</file>

<file path=ppt/tags/tag564.xml><?xml version="1.0" encoding="utf-8"?>
<p:tagLst xmlns:p="http://schemas.openxmlformats.org/presentationml/2006/main">
  <p:tag name="AS_UNIQUEID" val="1553"/>
</p:tagLst>
</file>

<file path=ppt/tags/tag565.xml><?xml version="1.0" encoding="utf-8"?>
<p:tagLst xmlns:p="http://schemas.openxmlformats.org/presentationml/2006/main">
  <p:tag name="AS_UNIQUEID" val="1554"/>
</p:tagLst>
</file>

<file path=ppt/tags/tag566.xml><?xml version="1.0" encoding="utf-8"?>
<p:tagLst xmlns:p="http://schemas.openxmlformats.org/presentationml/2006/main">
  <p:tag name="AS_UNIQUEID" val="1555"/>
</p:tagLst>
</file>

<file path=ppt/tags/tag567.xml><?xml version="1.0" encoding="utf-8"?>
<p:tagLst xmlns:p="http://schemas.openxmlformats.org/presentationml/2006/main">
  <p:tag name="AS_UNIQUEID" val="1556"/>
</p:tagLst>
</file>

<file path=ppt/tags/tag568.xml><?xml version="1.0" encoding="utf-8"?>
<p:tagLst xmlns:p="http://schemas.openxmlformats.org/presentationml/2006/main">
  <p:tag name="AS_UNIQUEID" val="1557"/>
</p:tagLst>
</file>

<file path=ppt/tags/tag569.xml><?xml version="1.0" encoding="utf-8"?>
<p:tagLst xmlns:p="http://schemas.openxmlformats.org/presentationml/2006/main">
  <p:tag name="AS_UNIQUEID" val="1558"/>
</p:tagLst>
</file>

<file path=ppt/tags/tag570.xml><?xml version="1.0" encoding="utf-8"?>
<p:tagLst xmlns:p="http://schemas.openxmlformats.org/presentationml/2006/main">
  <p:tag name="AS_UNIQUEID" val="1559"/>
</p:tagLst>
</file>

<file path=ppt/tags/tag571.xml><?xml version="1.0" encoding="utf-8"?>
<p:tagLst xmlns:p="http://schemas.openxmlformats.org/presentationml/2006/main">
  <p:tag name="AS_UNIQUEID" val="1560"/>
</p:tagLst>
</file>

<file path=ppt/tags/tag572.xml><?xml version="1.0" encoding="utf-8"?>
<p:tagLst xmlns:p="http://schemas.openxmlformats.org/presentationml/2006/main">
  <p:tag name="AS_UNIQUEID" val="1561"/>
</p:tagLst>
</file>

<file path=ppt/tags/tag573.xml><?xml version="1.0" encoding="utf-8"?>
<p:tagLst xmlns:p="http://schemas.openxmlformats.org/presentationml/2006/main">
  <p:tag name="AS_UNIQUEID" val="1562"/>
</p:tagLst>
</file>

<file path=ppt/tags/tag574.xml><?xml version="1.0" encoding="utf-8"?>
<p:tagLst xmlns:p="http://schemas.openxmlformats.org/presentationml/2006/main">
  <p:tag name="AS_UNIQUEID" val="1563"/>
</p:tagLst>
</file>

<file path=ppt/tags/tag575.xml><?xml version="1.0" encoding="utf-8"?>
<p:tagLst xmlns:p="http://schemas.openxmlformats.org/presentationml/2006/main">
  <p:tag name="KSO_WM_SPECIAL_SOURCE" val="bdnull"/>
</p:tagLst>
</file>

<file path=ppt/tags/tag576.xml><?xml version="1.0" encoding="utf-8"?>
<p:tagLst xmlns:p="http://schemas.openxmlformats.org/presentationml/2006/main">
  <p:tag name="AS_UNIQUEID" val="1564"/>
</p:tagLst>
</file>

<file path=ppt/tags/tag577.xml><?xml version="1.0" encoding="utf-8"?>
<p:tagLst xmlns:p="http://schemas.openxmlformats.org/presentationml/2006/main">
  <p:tag name="AS_UNIQUEID" val="1565"/>
</p:tagLst>
</file>

<file path=ppt/tags/tag578.xml><?xml version="1.0" encoding="utf-8"?>
<p:tagLst xmlns:p="http://schemas.openxmlformats.org/presentationml/2006/main">
  <p:tag name="AS_UNIQUEID" val="1566"/>
</p:tagLst>
</file>

<file path=ppt/tags/tag579.xml><?xml version="1.0" encoding="utf-8"?>
<p:tagLst xmlns:p="http://schemas.openxmlformats.org/presentationml/2006/main">
  <p:tag name="AS_UNIQUEID" val="1567"/>
</p:tagLst>
</file>

<file path=ppt/tags/tag580.xml><?xml version="1.0" encoding="utf-8"?>
<p:tagLst xmlns:p="http://schemas.openxmlformats.org/presentationml/2006/main">
  <p:tag name="AS_UNIQUEID" val="1568"/>
</p:tagLst>
</file>

<file path=ppt/tags/tag581.xml><?xml version="1.0" encoding="utf-8"?>
<p:tagLst xmlns:p="http://schemas.openxmlformats.org/presentationml/2006/main">
  <p:tag name="AS_UNIQUEID" val="1569"/>
</p:tagLst>
</file>

<file path=ppt/tags/tag582.xml><?xml version="1.0" encoding="utf-8"?>
<p:tagLst xmlns:p="http://schemas.openxmlformats.org/presentationml/2006/main">
  <p:tag name="AS_UNIQUEID" val="1570"/>
</p:tagLst>
</file>

<file path=ppt/tags/tag583.xml><?xml version="1.0" encoding="utf-8"?>
<p:tagLst xmlns:p="http://schemas.openxmlformats.org/presentationml/2006/main">
  <p:tag name="KSO_WM_SPECIAL_SOURCE" val="bdnull"/>
</p:tagLst>
</file>

<file path=ppt/tags/tag584.xml><?xml version="1.0" encoding="utf-8"?>
<p:tagLst xmlns:p="http://schemas.openxmlformats.org/presentationml/2006/main">
  <p:tag name="AS_UNIQUEID" val="1571"/>
</p:tagLst>
</file>

<file path=ppt/tags/tag585.xml><?xml version="1.0" encoding="utf-8"?>
<p:tagLst xmlns:p="http://schemas.openxmlformats.org/presentationml/2006/main">
  <p:tag name="AS_UNIQUEID" val="1572"/>
</p:tagLst>
</file>

<file path=ppt/tags/tag586.xml><?xml version="1.0" encoding="utf-8"?>
<p:tagLst xmlns:p="http://schemas.openxmlformats.org/presentationml/2006/main">
  <p:tag name="AS_UNIQUEID" val="1573"/>
</p:tagLst>
</file>

<file path=ppt/tags/tag587.xml><?xml version="1.0" encoding="utf-8"?>
<p:tagLst xmlns:p="http://schemas.openxmlformats.org/presentationml/2006/main">
  <p:tag name="AS_UNIQUEID" val="1574"/>
</p:tagLst>
</file>

<file path=ppt/tags/tag588.xml><?xml version="1.0" encoding="utf-8"?>
<p:tagLst xmlns:p="http://schemas.openxmlformats.org/presentationml/2006/main">
  <p:tag name="AS_UNIQUEID" val="1575"/>
</p:tagLst>
</file>

<file path=ppt/tags/tag589.xml><?xml version="1.0" encoding="utf-8"?>
<p:tagLst xmlns:p="http://schemas.openxmlformats.org/presentationml/2006/main">
  <p:tag name="AS_UNIQUEID" val="1576"/>
</p:tagLst>
</file>

<file path=ppt/tags/tag590.xml><?xml version="1.0" encoding="utf-8"?>
<p:tagLst xmlns:p="http://schemas.openxmlformats.org/presentationml/2006/main">
  <p:tag name="AS_UNIQUEID" val="1577"/>
</p:tagLst>
</file>

<file path=ppt/tags/tag591.xml><?xml version="1.0" encoding="utf-8"?>
<p:tagLst xmlns:p="http://schemas.openxmlformats.org/presentationml/2006/main">
  <p:tag name="AS_UNIQUEID" val="1578"/>
</p:tagLst>
</file>

<file path=ppt/tags/tag592.xml><?xml version="1.0" encoding="utf-8"?>
<p:tagLst xmlns:p="http://schemas.openxmlformats.org/presentationml/2006/main">
  <p:tag name="AS_UNIQUEID" val="1579"/>
</p:tagLst>
</file>

<file path=ppt/tags/tag593.xml><?xml version="1.0" encoding="utf-8"?>
<p:tagLst xmlns:p="http://schemas.openxmlformats.org/presentationml/2006/main">
  <p:tag name="AS_UNIQUEID" val="1580"/>
</p:tagLst>
</file>

<file path=ppt/tags/tag594.xml><?xml version="1.0" encoding="utf-8"?>
<p:tagLst xmlns:p="http://schemas.openxmlformats.org/presentationml/2006/main">
  <p:tag name="AS_UNIQUEID" val="1581"/>
</p:tagLst>
</file>

<file path=ppt/tags/tag595.xml><?xml version="1.0" encoding="utf-8"?>
<p:tagLst xmlns:p="http://schemas.openxmlformats.org/presentationml/2006/main">
  <p:tag name="AS_UNIQUEID" val="1582"/>
</p:tagLst>
</file>

<file path=ppt/tags/tag596.xml><?xml version="1.0" encoding="utf-8"?>
<p:tagLst xmlns:p="http://schemas.openxmlformats.org/presentationml/2006/main">
  <p:tag name="AS_UNIQUEID" val="1583"/>
</p:tagLst>
</file>

<file path=ppt/tags/tag597.xml><?xml version="1.0" encoding="utf-8"?>
<p:tagLst xmlns:p="http://schemas.openxmlformats.org/presentationml/2006/main">
  <p:tag name="AS_UNIQUEID" val="1584"/>
</p:tagLst>
</file>

<file path=ppt/tags/tag598.xml><?xml version="1.0" encoding="utf-8"?>
<p:tagLst xmlns:p="http://schemas.openxmlformats.org/presentationml/2006/main">
  <p:tag name="AS_UNIQUEID" val="1585"/>
</p:tagLst>
</file>

<file path=ppt/tags/tag599.xml><?xml version="1.0" encoding="utf-8"?>
<p:tagLst xmlns:p="http://schemas.openxmlformats.org/presentationml/2006/main">
  <p:tag name="AS_UNIQUEID" val="1586"/>
</p:tagLst>
</file>

<file path=ppt/tags/tag600.xml><?xml version="1.0" encoding="utf-8"?>
<p:tagLst xmlns:p="http://schemas.openxmlformats.org/presentationml/2006/main">
  <p:tag name="AS_UNIQUEID" val="1587"/>
</p:tagLst>
</file>

<file path=ppt/tags/tag601.xml><?xml version="1.0" encoding="utf-8"?>
<p:tagLst xmlns:p="http://schemas.openxmlformats.org/presentationml/2006/main">
  <p:tag name="AS_UNIQUEID" val="1588"/>
</p:tagLst>
</file>

<file path=ppt/tags/tag602.xml><?xml version="1.0" encoding="utf-8"?>
<p:tagLst xmlns:p="http://schemas.openxmlformats.org/presentationml/2006/main">
  <p:tag name="AS_UNIQUEID" val="1589"/>
</p:tagLst>
</file>

<file path=ppt/tags/tag603.xml><?xml version="1.0" encoding="utf-8"?>
<p:tagLst xmlns:p="http://schemas.openxmlformats.org/presentationml/2006/main">
  <p:tag name="AS_UNIQUEID" val="1590"/>
</p:tagLst>
</file>

<file path=ppt/tags/tag604.xml><?xml version="1.0" encoding="utf-8"?>
<p:tagLst xmlns:p="http://schemas.openxmlformats.org/presentationml/2006/main">
  <p:tag name="AS_UNIQUEID" val="1591"/>
</p:tagLst>
</file>

<file path=ppt/tags/tag605.xml><?xml version="1.0" encoding="utf-8"?>
<p:tagLst xmlns:p="http://schemas.openxmlformats.org/presentationml/2006/main">
  <p:tag name="AS_UNIQUEID" val="1592"/>
</p:tagLst>
</file>

<file path=ppt/tags/tag606.xml><?xml version="1.0" encoding="utf-8"?>
<p:tagLst xmlns:p="http://schemas.openxmlformats.org/presentationml/2006/main">
  <p:tag name="AS_UNIQUEID" val="1593"/>
</p:tagLst>
</file>

<file path=ppt/tags/tag607.xml><?xml version="1.0" encoding="utf-8"?>
<p:tagLst xmlns:p="http://schemas.openxmlformats.org/presentationml/2006/main">
  <p:tag name="AS_UNIQUEID" val="1594"/>
</p:tagLst>
</file>

<file path=ppt/tags/tag608.xml><?xml version="1.0" encoding="utf-8"?>
<p:tagLst xmlns:p="http://schemas.openxmlformats.org/presentationml/2006/main">
  <p:tag name="AS_UNIQUEID" val="1595"/>
</p:tagLst>
</file>

<file path=ppt/tags/tag609.xml><?xml version="1.0" encoding="utf-8"?>
<p:tagLst xmlns:p="http://schemas.openxmlformats.org/presentationml/2006/main">
  <p:tag name="AS_UNIQUEID" val="1596"/>
</p:tagLst>
</file>

<file path=ppt/tags/tag610.xml><?xml version="1.0" encoding="utf-8"?>
<p:tagLst xmlns:p="http://schemas.openxmlformats.org/presentationml/2006/main">
  <p:tag name="AS_UNIQUEID" val="1597"/>
</p:tagLst>
</file>

<file path=ppt/tags/tag611.xml><?xml version="1.0" encoding="utf-8"?>
<p:tagLst xmlns:p="http://schemas.openxmlformats.org/presentationml/2006/main">
  <p:tag name="AS_UNIQUEID" val="1598"/>
</p:tagLst>
</file>

<file path=ppt/tags/tag612.xml><?xml version="1.0" encoding="utf-8"?>
<p:tagLst xmlns:p="http://schemas.openxmlformats.org/presentationml/2006/main">
  <p:tag name="AS_UNIQUEID" val="1599"/>
</p:tagLst>
</file>

<file path=ppt/tags/tag613.xml><?xml version="1.0" encoding="utf-8"?>
<p:tagLst xmlns:p="http://schemas.openxmlformats.org/presentationml/2006/main">
  <p:tag name="AS_UNIQUEID" val="1600"/>
</p:tagLst>
</file>

<file path=ppt/tags/tag614.xml><?xml version="1.0" encoding="utf-8"?>
<p:tagLst xmlns:p="http://schemas.openxmlformats.org/presentationml/2006/main">
  <p:tag name="AS_UNIQUEID" val="1601"/>
</p:tagLst>
</file>

<file path=ppt/tags/tag615.xml><?xml version="1.0" encoding="utf-8"?>
<p:tagLst xmlns:p="http://schemas.openxmlformats.org/presentationml/2006/main">
  <p:tag name="AS_UNIQUEID" val="1602"/>
</p:tagLst>
</file>

<file path=ppt/tags/tag616.xml><?xml version="1.0" encoding="utf-8"?>
<p:tagLst xmlns:p="http://schemas.openxmlformats.org/presentationml/2006/main">
  <p:tag name="AS_UNIQUEID" val="1603"/>
</p:tagLst>
</file>

<file path=ppt/tags/tag617.xml><?xml version="1.0" encoding="utf-8"?>
<p:tagLst xmlns:p="http://schemas.openxmlformats.org/presentationml/2006/main">
  <p:tag name="AS_UNIQUEID" val="1604"/>
</p:tagLst>
</file>

<file path=ppt/tags/tag618.xml><?xml version="1.0" encoding="utf-8"?>
<p:tagLst xmlns:p="http://schemas.openxmlformats.org/presentationml/2006/main">
  <p:tag name="AS_UNIQUEID" val="1605"/>
</p:tagLst>
</file>

<file path=ppt/tags/tag619.xml><?xml version="1.0" encoding="utf-8"?>
<p:tagLst xmlns:p="http://schemas.openxmlformats.org/presentationml/2006/main">
  <p:tag name="AS_UNIQUEID" val="1606"/>
</p:tagLst>
</file>

<file path=ppt/tags/tag620.xml><?xml version="1.0" encoding="utf-8"?>
<p:tagLst xmlns:p="http://schemas.openxmlformats.org/presentationml/2006/main">
  <p:tag name="AS_UNIQUEID" val="1607"/>
</p:tagLst>
</file>

<file path=ppt/tags/tag621.xml><?xml version="1.0" encoding="utf-8"?>
<p:tagLst xmlns:p="http://schemas.openxmlformats.org/presentationml/2006/main">
  <p:tag name="AS_UNIQUEID" val="1608"/>
</p:tagLst>
</file>

<file path=ppt/tags/tag622.xml><?xml version="1.0" encoding="utf-8"?>
<p:tagLst xmlns:p="http://schemas.openxmlformats.org/presentationml/2006/main">
  <p:tag name="AS_UNIQUEID" val="1609"/>
</p:tagLst>
</file>

<file path=ppt/tags/tag623.xml><?xml version="1.0" encoding="utf-8"?>
<p:tagLst xmlns:p="http://schemas.openxmlformats.org/presentationml/2006/main">
  <p:tag name="AS_UNIQUEID" val="1610"/>
</p:tagLst>
</file>

<file path=ppt/tags/tag624.xml><?xml version="1.0" encoding="utf-8"?>
<p:tagLst xmlns:p="http://schemas.openxmlformats.org/presentationml/2006/main">
  <p:tag name="AS_UNIQUEID" val="1611"/>
</p:tagLst>
</file>

<file path=ppt/tags/tag625.xml><?xml version="1.0" encoding="utf-8"?>
<p:tagLst xmlns:p="http://schemas.openxmlformats.org/presentationml/2006/main">
  <p:tag name="AS_UNIQUEID" val="1612"/>
</p:tagLst>
</file>

<file path=ppt/tags/tag626.xml><?xml version="1.0" encoding="utf-8"?>
<p:tagLst xmlns:p="http://schemas.openxmlformats.org/presentationml/2006/main">
  <p:tag name="AS_UNIQUEID" val="1613"/>
</p:tagLst>
</file>

<file path=ppt/tags/tag627.xml><?xml version="1.0" encoding="utf-8"?>
<p:tagLst xmlns:p="http://schemas.openxmlformats.org/presentationml/2006/main">
  <p:tag name="AS_UNIQUEID" val="1614"/>
</p:tagLst>
</file>

<file path=ppt/tags/tag628.xml><?xml version="1.0" encoding="utf-8"?>
<p:tagLst xmlns:p="http://schemas.openxmlformats.org/presentationml/2006/main">
  <p:tag name="KSO_WM_SPECIAL_SOURCE" val="bdnull"/>
</p:tagLst>
</file>

<file path=ppt/tags/tag629.xml><?xml version="1.0" encoding="utf-8"?>
<p:tagLst xmlns:p="http://schemas.openxmlformats.org/presentationml/2006/main">
  <p:tag name="AS_UNIQUEID" val="1615"/>
</p:tagLst>
</file>

<file path=ppt/tags/tag630.xml><?xml version="1.0" encoding="utf-8"?>
<p:tagLst xmlns:p="http://schemas.openxmlformats.org/presentationml/2006/main">
  <p:tag name="AS_UNIQUEID" val="1616"/>
</p:tagLst>
</file>

<file path=ppt/tags/tag631.xml><?xml version="1.0" encoding="utf-8"?>
<p:tagLst xmlns:p="http://schemas.openxmlformats.org/presentationml/2006/main">
  <p:tag name="AS_UNIQUEID" val="1617"/>
</p:tagLst>
</file>

<file path=ppt/tags/tag632.xml><?xml version="1.0" encoding="utf-8"?>
<p:tagLst xmlns:p="http://schemas.openxmlformats.org/presentationml/2006/main">
  <p:tag name="AS_UNIQUEID" val="1618"/>
</p:tagLst>
</file>

<file path=ppt/tags/tag633.xml><?xml version="1.0" encoding="utf-8"?>
<p:tagLst xmlns:p="http://schemas.openxmlformats.org/presentationml/2006/main">
  <p:tag name="AS_UNIQUEID" val="1619"/>
</p:tagLst>
</file>

<file path=ppt/tags/tag634.xml><?xml version="1.0" encoding="utf-8"?>
<p:tagLst xmlns:p="http://schemas.openxmlformats.org/presentationml/2006/main">
  <p:tag name="AS_UNIQUEID" val="1620"/>
</p:tagLst>
</file>

<file path=ppt/tags/tag635.xml><?xml version="1.0" encoding="utf-8"?>
<p:tagLst xmlns:p="http://schemas.openxmlformats.org/presentationml/2006/main">
  <p:tag name="AS_UNIQUEID" val="1621"/>
</p:tagLst>
</file>

<file path=ppt/tags/tag636.xml><?xml version="1.0" encoding="utf-8"?>
<p:tagLst xmlns:p="http://schemas.openxmlformats.org/presentationml/2006/main">
  <p:tag name="AS_UNIQUEID" val="1622"/>
</p:tagLst>
</file>

<file path=ppt/tags/tag637.xml><?xml version="1.0" encoding="utf-8"?>
<p:tagLst xmlns:p="http://schemas.openxmlformats.org/presentationml/2006/main">
  <p:tag name="AS_UNIQUEID" val="1623"/>
</p:tagLst>
</file>

<file path=ppt/tags/tag638.xml><?xml version="1.0" encoding="utf-8"?>
<p:tagLst xmlns:p="http://schemas.openxmlformats.org/presentationml/2006/main">
  <p:tag name="AS_UNIQUEID" val="1624"/>
</p:tagLst>
</file>

<file path=ppt/tags/tag639.xml><?xml version="1.0" encoding="utf-8"?>
<p:tagLst xmlns:p="http://schemas.openxmlformats.org/presentationml/2006/main">
  <p:tag name="AS_UNIQUEID" val="1625"/>
</p:tagLst>
</file>

<file path=ppt/tags/tag640.xml><?xml version="1.0" encoding="utf-8"?>
<p:tagLst xmlns:p="http://schemas.openxmlformats.org/presentationml/2006/main">
  <p:tag name="AS_UNIQUEID" val="1626"/>
</p:tagLst>
</file>

<file path=ppt/tags/tag641.xml><?xml version="1.0" encoding="utf-8"?>
<p:tagLst xmlns:p="http://schemas.openxmlformats.org/presentationml/2006/main">
  <p:tag name="AS_UNIQUEID" val="1627"/>
</p:tagLst>
</file>

<file path=ppt/tags/tag642.xml><?xml version="1.0" encoding="utf-8"?>
<p:tagLst xmlns:p="http://schemas.openxmlformats.org/presentationml/2006/main">
  <p:tag name="AS_UNIQUEID" val="1628"/>
</p:tagLst>
</file>

<file path=ppt/tags/tag643.xml><?xml version="1.0" encoding="utf-8"?>
<p:tagLst xmlns:p="http://schemas.openxmlformats.org/presentationml/2006/main">
  <p:tag name="AS_UNIQUEID" val="1629"/>
</p:tagLst>
</file>

<file path=ppt/tags/tag644.xml><?xml version="1.0" encoding="utf-8"?>
<p:tagLst xmlns:p="http://schemas.openxmlformats.org/presentationml/2006/main">
  <p:tag name="AS_UNIQUEID" val="1630"/>
</p:tagLst>
</file>

<file path=ppt/tags/tag645.xml><?xml version="1.0" encoding="utf-8"?>
<p:tagLst xmlns:p="http://schemas.openxmlformats.org/presentationml/2006/main">
  <p:tag name="AS_UNIQUEID" val="1631"/>
</p:tagLst>
</file>

<file path=ppt/tags/tag646.xml><?xml version="1.0" encoding="utf-8"?>
<p:tagLst xmlns:p="http://schemas.openxmlformats.org/presentationml/2006/main">
  <p:tag name="AS_UNIQUEID" val="1632"/>
</p:tagLst>
</file>

<file path=ppt/tags/tag647.xml><?xml version="1.0" encoding="utf-8"?>
<p:tagLst xmlns:p="http://schemas.openxmlformats.org/presentationml/2006/main">
  <p:tag name="AS_UNIQUEID" val="1633"/>
</p:tagLst>
</file>

<file path=ppt/tags/tag648.xml><?xml version="1.0" encoding="utf-8"?>
<p:tagLst xmlns:p="http://schemas.openxmlformats.org/presentationml/2006/main">
  <p:tag name="AS_UNIQUEID" val="1634"/>
</p:tagLst>
</file>

<file path=ppt/tags/tag649.xml><?xml version="1.0" encoding="utf-8"?>
<p:tagLst xmlns:p="http://schemas.openxmlformats.org/presentationml/2006/main">
  <p:tag name="AS_UNIQUEID" val="1635"/>
</p:tagLst>
</file>

<file path=ppt/tags/tag650.xml><?xml version="1.0" encoding="utf-8"?>
<p:tagLst xmlns:p="http://schemas.openxmlformats.org/presentationml/2006/main">
  <p:tag name="AS_UNIQUEID" val="1636"/>
</p:tagLst>
</file>

<file path=ppt/tags/tag651.xml><?xml version="1.0" encoding="utf-8"?>
<p:tagLst xmlns:p="http://schemas.openxmlformats.org/presentationml/2006/main">
  <p:tag name="AS_UNIQUEID" val="1637"/>
</p:tagLst>
</file>

<file path=ppt/tags/tag652.xml><?xml version="1.0" encoding="utf-8"?>
<p:tagLst xmlns:p="http://schemas.openxmlformats.org/presentationml/2006/main">
  <p:tag name="AS_UNIQUEID" val="1638"/>
</p:tagLst>
</file>

<file path=ppt/tags/tag653.xml><?xml version="1.0" encoding="utf-8"?>
<p:tagLst xmlns:p="http://schemas.openxmlformats.org/presentationml/2006/main">
  <p:tag name="AS_UNIQUEID" val="1639"/>
</p:tagLst>
</file>

<file path=ppt/tags/tag654.xml><?xml version="1.0" encoding="utf-8"?>
<p:tagLst xmlns:p="http://schemas.openxmlformats.org/presentationml/2006/main">
  <p:tag name="AS_UNIQUEID" val="1640"/>
</p:tagLst>
</file>

<file path=ppt/tags/tag655.xml><?xml version="1.0" encoding="utf-8"?>
<p:tagLst xmlns:p="http://schemas.openxmlformats.org/presentationml/2006/main">
  <p:tag name="AS_UNIQUEID" val="1641"/>
</p:tagLst>
</file>

<file path=ppt/tags/tag656.xml><?xml version="1.0" encoding="utf-8"?>
<p:tagLst xmlns:p="http://schemas.openxmlformats.org/presentationml/2006/main">
  <p:tag name="AS_UNIQUEID" val="1642"/>
</p:tagLst>
</file>

<file path=ppt/tags/tag657.xml><?xml version="1.0" encoding="utf-8"?>
<p:tagLst xmlns:p="http://schemas.openxmlformats.org/presentationml/2006/main">
  <p:tag name="AS_UNIQUEID" val="1643"/>
</p:tagLst>
</file>

<file path=ppt/tags/tag658.xml><?xml version="1.0" encoding="utf-8"?>
<p:tagLst xmlns:p="http://schemas.openxmlformats.org/presentationml/2006/main">
  <p:tag name="AS_UNIQUEID" val="1644"/>
</p:tagLst>
</file>

<file path=ppt/tags/tag659.xml><?xml version="1.0" encoding="utf-8"?>
<p:tagLst xmlns:p="http://schemas.openxmlformats.org/presentationml/2006/main">
  <p:tag name="AS_UNIQUEID" val="1645"/>
</p:tagLst>
</file>

<file path=ppt/tags/tag660.xml><?xml version="1.0" encoding="utf-8"?>
<p:tagLst xmlns:p="http://schemas.openxmlformats.org/presentationml/2006/main">
  <p:tag name="AS_UNIQUEID" val="1646"/>
</p:tagLst>
</file>

<file path=ppt/tags/tag661.xml><?xml version="1.0" encoding="utf-8"?>
<p:tagLst xmlns:p="http://schemas.openxmlformats.org/presentationml/2006/main">
  <p:tag name="AS_UNIQUEID" val="1647"/>
</p:tagLst>
</file>

<file path=ppt/tags/tag662.xml><?xml version="1.0" encoding="utf-8"?>
<p:tagLst xmlns:p="http://schemas.openxmlformats.org/presentationml/2006/main">
  <p:tag name="AS_UNIQUEID" val="1648"/>
</p:tagLst>
</file>

<file path=ppt/tags/tag663.xml><?xml version="1.0" encoding="utf-8"?>
<p:tagLst xmlns:p="http://schemas.openxmlformats.org/presentationml/2006/main">
  <p:tag name="AS_UNIQUEID" val="1649"/>
</p:tagLst>
</file>

<file path=ppt/tags/tag664.xml><?xml version="1.0" encoding="utf-8"?>
<p:tagLst xmlns:p="http://schemas.openxmlformats.org/presentationml/2006/main">
  <p:tag name="AS_UNIQUEID" val="1650"/>
</p:tagLst>
</file>

<file path=ppt/tags/tag665.xml><?xml version="1.0" encoding="utf-8"?>
<p:tagLst xmlns:p="http://schemas.openxmlformats.org/presentationml/2006/main">
  <p:tag name="AS_UNIQUEID" val="1651"/>
</p:tagLst>
</file>

<file path=ppt/tags/tag666.xml><?xml version="1.0" encoding="utf-8"?>
<p:tagLst xmlns:p="http://schemas.openxmlformats.org/presentationml/2006/main">
  <p:tag name="AS_UNIQUEID" val="1652"/>
</p:tagLst>
</file>

<file path=ppt/tags/tag667.xml><?xml version="1.0" encoding="utf-8"?>
<p:tagLst xmlns:p="http://schemas.openxmlformats.org/presentationml/2006/main">
  <p:tag name="AS_UNIQUEID" val="1653"/>
</p:tagLst>
</file>

<file path=ppt/tags/tag668.xml><?xml version="1.0" encoding="utf-8"?>
<p:tagLst xmlns:p="http://schemas.openxmlformats.org/presentationml/2006/main">
  <p:tag name="AS_UNIQUEID" val="1654"/>
</p:tagLst>
</file>

<file path=ppt/tags/tag669.xml><?xml version="1.0" encoding="utf-8"?>
<p:tagLst xmlns:p="http://schemas.openxmlformats.org/presentationml/2006/main">
  <p:tag name="AS_UNIQUEID" val="1655"/>
</p:tagLst>
</file>

<file path=ppt/tags/tag670.xml><?xml version="1.0" encoding="utf-8"?>
<p:tagLst xmlns:p="http://schemas.openxmlformats.org/presentationml/2006/main">
  <p:tag name="AS_UNIQUEID" val="1656"/>
</p:tagLst>
</file>

<file path=ppt/tags/tag671.xml><?xml version="1.0" encoding="utf-8"?>
<p:tagLst xmlns:p="http://schemas.openxmlformats.org/presentationml/2006/main">
  <p:tag name="AS_UNIQUEID" val="1657"/>
</p:tagLst>
</file>

<file path=ppt/tags/tag672.xml><?xml version="1.0" encoding="utf-8"?>
<p:tagLst xmlns:p="http://schemas.openxmlformats.org/presentationml/2006/main">
  <p:tag name="AS_UNIQUEID" val="1658"/>
</p:tagLst>
</file>

<file path=ppt/tags/tag673.xml><?xml version="1.0" encoding="utf-8"?>
<p:tagLst xmlns:p="http://schemas.openxmlformats.org/presentationml/2006/main">
  <p:tag name="AS_UNIQUEID" val="1659"/>
</p:tagLst>
</file>

<file path=ppt/tags/tag674.xml><?xml version="1.0" encoding="utf-8"?>
<p:tagLst xmlns:p="http://schemas.openxmlformats.org/presentationml/2006/main">
  <p:tag name="AS_UNIQUEID" val="1660"/>
</p:tagLst>
</file>

<file path=ppt/tags/tag675.xml><?xml version="1.0" encoding="utf-8"?>
<p:tagLst xmlns:p="http://schemas.openxmlformats.org/presentationml/2006/main">
  <p:tag name="AS_UNIQUEID" val="1661"/>
</p:tagLst>
</file>

<file path=ppt/tags/tag676.xml><?xml version="1.0" encoding="utf-8"?>
<p:tagLst xmlns:p="http://schemas.openxmlformats.org/presentationml/2006/main">
  <p:tag name="AS_UNIQUEID" val="1662"/>
</p:tagLst>
</file>

<file path=ppt/tags/tag677.xml><?xml version="1.0" encoding="utf-8"?>
<p:tagLst xmlns:p="http://schemas.openxmlformats.org/presentationml/2006/main">
  <p:tag name="AS_UNIQUEID" val="1663"/>
</p:tagLst>
</file>

<file path=ppt/tags/tag678.xml><?xml version="1.0" encoding="utf-8"?>
<p:tagLst xmlns:p="http://schemas.openxmlformats.org/presentationml/2006/main">
  <p:tag name="AS_UNIQUEID" val="1664"/>
</p:tagLst>
</file>

<file path=ppt/tags/tag679.xml><?xml version="1.0" encoding="utf-8"?>
<p:tagLst xmlns:p="http://schemas.openxmlformats.org/presentationml/2006/main">
  <p:tag name="AS_UNIQUEID" val="1665"/>
</p:tagLst>
</file>

<file path=ppt/tags/tag680.xml><?xml version="1.0" encoding="utf-8"?>
<p:tagLst xmlns:p="http://schemas.openxmlformats.org/presentationml/2006/main">
  <p:tag name="AS_UNIQUEID" val="1666"/>
</p:tagLst>
</file>

<file path=ppt/tags/tag681.xml><?xml version="1.0" encoding="utf-8"?>
<p:tagLst xmlns:p="http://schemas.openxmlformats.org/presentationml/2006/main">
  <p:tag name="AS_UNIQUEID" val="1667"/>
</p:tagLst>
</file>

<file path=ppt/tags/tag682.xml><?xml version="1.0" encoding="utf-8"?>
<p:tagLst xmlns:p="http://schemas.openxmlformats.org/presentationml/2006/main">
  <p:tag name="AS_UNIQUEID" val="1668"/>
</p:tagLst>
</file>

<file path=ppt/tags/tag683.xml><?xml version="1.0" encoding="utf-8"?>
<p:tagLst xmlns:p="http://schemas.openxmlformats.org/presentationml/2006/main">
  <p:tag name="AS_UNIQUEID" val="1669"/>
</p:tagLst>
</file>

<file path=ppt/tags/tag684.xml><?xml version="1.0" encoding="utf-8"?>
<p:tagLst xmlns:p="http://schemas.openxmlformats.org/presentationml/2006/main">
  <p:tag name="AS_UNIQUEID" val="1670"/>
</p:tagLst>
</file>

<file path=ppt/tags/tag685.xml><?xml version="1.0" encoding="utf-8"?>
<p:tagLst xmlns:p="http://schemas.openxmlformats.org/presentationml/2006/main">
  <p:tag name="AS_UNIQUEID" val="1671"/>
</p:tagLst>
</file>

<file path=ppt/tags/tag686.xml><?xml version="1.0" encoding="utf-8"?>
<p:tagLst xmlns:p="http://schemas.openxmlformats.org/presentationml/2006/main">
  <p:tag name="AS_UNIQUEID" val="1672"/>
</p:tagLst>
</file>

<file path=ppt/tags/tag687.xml><?xml version="1.0" encoding="utf-8"?>
<p:tagLst xmlns:p="http://schemas.openxmlformats.org/presentationml/2006/main">
  <p:tag name="AS_UNIQUEID" val="1673"/>
</p:tagLst>
</file>

<file path=ppt/tags/tag688.xml><?xml version="1.0" encoding="utf-8"?>
<p:tagLst xmlns:p="http://schemas.openxmlformats.org/presentationml/2006/main">
  <p:tag name="AS_UNIQUEID" val="1674"/>
</p:tagLst>
</file>

<file path=ppt/tags/tag689.xml><?xml version="1.0" encoding="utf-8"?>
<p:tagLst xmlns:p="http://schemas.openxmlformats.org/presentationml/2006/main">
  <p:tag name="AS_UNIQUEID" val="1675"/>
</p:tagLst>
</file>

<file path=ppt/tags/tag690.xml><?xml version="1.0" encoding="utf-8"?>
<p:tagLst xmlns:p="http://schemas.openxmlformats.org/presentationml/2006/main">
  <p:tag name="AS_UNIQUEID" val="1676"/>
</p:tagLst>
</file>

<file path=ppt/tags/tag691.xml><?xml version="1.0" encoding="utf-8"?>
<p:tagLst xmlns:p="http://schemas.openxmlformats.org/presentationml/2006/main">
  <p:tag name="AS_UNIQUEID" val="1677"/>
</p:tagLst>
</file>

<file path=ppt/tags/tag692.xml><?xml version="1.0" encoding="utf-8"?>
<p:tagLst xmlns:p="http://schemas.openxmlformats.org/presentationml/2006/main">
  <p:tag name="AS_UNIQUEID" val="1678"/>
</p:tagLst>
</file>

<file path=ppt/tags/tag693.xml><?xml version="1.0" encoding="utf-8"?>
<p:tagLst xmlns:p="http://schemas.openxmlformats.org/presentationml/2006/main">
  <p:tag name="AS_UNIQUEID" val="1679"/>
</p:tagLst>
</file>

<file path=ppt/tags/tag694.xml><?xml version="1.0" encoding="utf-8"?>
<p:tagLst xmlns:p="http://schemas.openxmlformats.org/presentationml/2006/main">
  <p:tag name="KSO_WM_SPECIAL_SOURCE" val="bdnull"/>
</p:tagLst>
</file>

<file path=ppt/tags/tag695.xml><?xml version="1.0" encoding="utf-8"?>
<p:tagLst xmlns:p="http://schemas.openxmlformats.org/presentationml/2006/main">
  <p:tag name="AS_UNIQUEID" val="1680"/>
</p:tagLst>
</file>

<file path=ppt/tags/tag696.xml><?xml version="1.0" encoding="utf-8"?>
<p:tagLst xmlns:p="http://schemas.openxmlformats.org/presentationml/2006/main">
  <p:tag name="AS_UNIQUEID" val="1681"/>
</p:tagLst>
</file>

<file path=ppt/tags/tag697.xml><?xml version="1.0" encoding="utf-8"?>
<p:tagLst xmlns:p="http://schemas.openxmlformats.org/presentationml/2006/main">
  <p:tag name="AS_UNIQUEID" val="1682"/>
</p:tagLst>
</file>

<file path=ppt/tags/tag698.xml><?xml version="1.0" encoding="utf-8"?>
<p:tagLst xmlns:p="http://schemas.openxmlformats.org/presentationml/2006/main">
  <p:tag name="AS_UNIQUEID" val="1683"/>
</p:tagLst>
</file>

<file path=ppt/tags/tag699.xml><?xml version="1.0" encoding="utf-8"?>
<p:tagLst xmlns:p="http://schemas.openxmlformats.org/presentationml/2006/main">
  <p:tag name="AS_UNIQUEID" val="1684"/>
</p:tagLst>
</file>

<file path=ppt/tags/tag700.xml><?xml version="1.0" encoding="utf-8"?>
<p:tagLst xmlns:p="http://schemas.openxmlformats.org/presentationml/2006/main">
  <p:tag name="AS_UNIQUEID" val="1685"/>
</p:tagLst>
</file>

<file path=ppt/tags/tag701.xml><?xml version="1.0" encoding="utf-8"?>
<p:tagLst xmlns:p="http://schemas.openxmlformats.org/presentationml/2006/main">
  <p:tag name="AS_UNIQUEID" val="1686"/>
</p:tagLst>
</file>

<file path=ppt/tags/tag702.xml><?xml version="1.0" encoding="utf-8"?>
<p:tagLst xmlns:p="http://schemas.openxmlformats.org/presentationml/2006/main">
  <p:tag name="AS_UNIQUEID" val="1687"/>
</p:tagLst>
</file>

<file path=ppt/tags/tag703.xml><?xml version="1.0" encoding="utf-8"?>
<p:tagLst xmlns:p="http://schemas.openxmlformats.org/presentationml/2006/main">
  <p:tag name="AS_UNIQUEID" val="1688"/>
</p:tagLst>
</file>

<file path=ppt/tags/tag704.xml><?xml version="1.0" encoding="utf-8"?>
<p:tagLst xmlns:p="http://schemas.openxmlformats.org/presentationml/2006/main">
  <p:tag name="AS_UNIQUEID" val="1689"/>
</p:tagLst>
</file>

<file path=ppt/tags/tag705.xml><?xml version="1.0" encoding="utf-8"?>
<p:tagLst xmlns:p="http://schemas.openxmlformats.org/presentationml/2006/main">
  <p:tag name="AS_UNIQUEID" val="1690"/>
</p:tagLst>
</file>

<file path=ppt/tags/tag706.xml><?xml version="1.0" encoding="utf-8"?>
<p:tagLst xmlns:p="http://schemas.openxmlformats.org/presentationml/2006/main">
  <p:tag name="AS_UNIQUEID" val="1691"/>
</p:tagLst>
</file>

<file path=ppt/tags/tag707.xml><?xml version="1.0" encoding="utf-8"?>
<p:tagLst xmlns:p="http://schemas.openxmlformats.org/presentationml/2006/main">
  <p:tag name="AS_UNIQUEID" val="1692"/>
</p:tagLst>
</file>

<file path=ppt/tags/tag708.xml><?xml version="1.0" encoding="utf-8"?>
<p:tagLst xmlns:p="http://schemas.openxmlformats.org/presentationml/2006/main">
  <p:tag name="AS_UNIQUEID" val="1693"/>
</p:tagLst>
</file>

<file path=ppt/tags/tag709.xml><?xml version="1.0" encoding="utf-8"?>
<p:tagLst xmlns:p="http://schemas.openxmlformats.org/presentationml/2006/main">
  <p:tag name="AS_UNIQUEID" val="1694"/>
</p:tagLst>
</file>

<file path=ppt/tags/tag710.xml><?xml version="1.0" encoding="utf-8"?>
<p:tagLst xmlns:p="http://schemas.openxmlformats.org/presentationml/2006/main">
  <p:tag name="AS_UNIQUEID" val="1695"/>
</p:tagLst>
</file>

<file path=ppt/tags/tag711.xml><?xml version="1.0" encoding="utf-8"?>
<p:tagLst xmlns:p="http://schemas.openxmlformats.org/presentationml/2006/main">
  <p:tag name="AS_UNIQUEID" val="1696"/>
</p:tagLst>
</file>

<file path=ppt/tags/tag712.xml><?xml version="1.0" encoding="utf-8"?>
<p:tagLst xmlns:p="http://schemas.openxmlformats.org/presentationml/2006/main">
  <p:tag name="AS_UNIQUEID" val="1697"/>
</p:tagLst>
</file>

<file path=ppt/tags/tag713.xml><?xml version="1.0" encoding="utf-8"?>
<p:tagLst xmlns:p="http://schemas.openxmlformats.org/presentationml/2006/main">
  <p:tag name="AS_UNIQUEID" val="1698"/>
</p:tagLst>
</file>

<file path=ppt/tags/tag714.xml><?xml version="1.0" encoding="utf-8"?>
<p:tagLst xmlns:p="http://schemas.openxmlformats.org/presentationml/2006/main">
  <p:tag name="AS_UNIQUEID" val="1699"/>
</p:tagLst>
</file>

<file path=ppt/tags/tag715.xml><?xml version="1.0" encoding="utf-8"?>
<p:tagLst xmlns:p="http://schemas.openxmlformats.org/presentationml/2006/main">
  <p:tag name="AS_UNIQUEID" val="1700"/>
</p:tagLst>
</file>

<file path=ppt/tags/tag716.xml><?xml version="1.0" encoding="utf-8"?>
<p:tagLst xmlns:p="http://schemas.openxmlformats.org/presentationml/2006/main">
  <p:tag name="AS_UNIQUEID" val="1701"/>
</p:tagLst>
</file>

<file path=ppt/tags/tag717.xml><?xml version="1.0" encoding="utf-8"?>
<p:tagLst xmlns:p="http://schemas.openxmlformats.org/presentationml/2006/main">
  <p:tag name="AS_UNIQUEID" val="1702"/>
</p:tagLst>
</file>

<file path=ppt/tags/tag718.xml><?xml version="1.0" encoding="utf-8"?>
<p:tagLst xmlns:p="http://schemas.openxmlformats.org/presentationml/2006/main">
  <p:tag name="AS_UNIQUEID" val="1703"/>
</p:tagLst>
</file>

<file path=ppt/tags/tag719.xml><?xml version="1.0" encoding="utf-8"?>
<p:tagLst xmlns:p="http://schemas.openxmlformats.org/presentationml/2006/main">
  <p:tag name="AS_UNIQUEID" val="1704"/>
</p:tagLst>
</file>

<file path=ppt/tags/tag720.xml><?xml version="1.0" encoding="utf-8"?>
<p:tagLst xmlns:p="http://schemas.openxmlformats.org/presentationml/2006/main">
  <p:tag name="AS_UNIQUEID" val="1705"/>
</p:tagLst>
</file>

<file path=ppt/tags/tag721.xml><?xml version="1.0" encoding="utf-8"?>
<p:tagLst xmlns:p="http://schemas.openxmlformats.org/presentationml/2006/main">
  <p:tag name="AS_UNIQUEID" val="1706"/>
</p:tagLst>
</file>

<file path=ppt/tags/tag722.xml><?xml version="1.0" encoding="utf-8"?>
<p:tagLst xmlns:p="http://schemas.openxmlformats.org/presentationml/2006/main">
  <p:tag name="AS_UNIQUEID" val="1707"/>
</p:tagLst>
</file>

<file path=ppt/tags/tag723.xml><?xml version="1.0" encoding="utf-8"?>
<p:tagLst xmlns:p="http://schemas.openxmlformats.org/presentationml/2006/main">
  <p:tag name="AS_UNIQUEID" val="1708"/>
</p:tagLst>
</file>

<file path=ppt/tags/tag724.xml><?xml version="1.0" encoding="utf-8"?>
<p:tagLst xmlns:p="http://schemas.openxmlformats.org/presentationml/2006/main">
  <p:tag name="AS_UNIQUEID" val="1709"/>
</p:tagLst>
</file>

<file path=ppt/tags/tag725.xml><?xml version="1.0" encoding="utf-8"?>
<p:tagLst xmlns:p="http://schemas.openxmlformats.org/presentationml/2006/main">
  <p:tag name="AS_UNIQUEID" val="1710"/>
</p:tagLst>
</file>

<file path=ppt/tags/tag726.xml><?xml version="1.0" encoding="utf-8"?>
<p:tagLst xmlns:p="http://schemas.openxmlformats.org/presentationml/2006/main">
  <p:tag name="AS_UNIQUEID" val="1711"/>
</p:tagLst>
</file>

<file path=ppt/tags/tag727.xml><?xml version="1.0" encoding="utf-8"?>
<p:tagLst xmlns:p="http://schemas.openxmlformats.org/presentationml/2006/main">
  <p:tag name="AS_UNIQUEID" val="1712"/>
</p:tagLst>
</file>

<file path=ppt/tags/tag728.xml><?xml version="1.0" encoding="utf-8"?>
<p:tagLst xmlns:p="http://schemas.openxmlformats.org/presentationml/2006/main">
  <p:tag name="AS_UNIQUEID" val="1713"/>
</p:tagLst>
</file>

<file path=ppt/tags/tag729.xml><?xml version="1.0" encoding="utf-8"?>
<p:tagLst xmlns:p="http://schemas.openxmlformats.org/presentationml/2006/main">
  <p:tag name="AS_UNIQUEID" val="1714"/>
</p:tagLst>
</file>

<file path=ppt/tags/tag730.xml><?xml version="1.0" encoding="utf-8"?>
<p:tagLst xmlns:p="http://schemas.openxmlformats.org/presentationml/2006/main">
  <p:tag name="AS_UNIQUEID" val="1715"/>
</p:tagLst>
</file>

<file path=ppt/tags/tag731.xml><?xml version="1.0" encoding="utf-8"?>
<p:tagLst xmlns:p="http://schemas.openxmlformats.org/presentationml/2006/main">
  <p:tag name="AS_UNIQUEID" val="1716"/>
</p:tagLst>
</file>

<file path=ppt/tags/tag732.xml><?xml version="1.0" encoding="utf-8"?>
<p:tagLst xmlns:p="http://schemas.openxmlformats.org/presentationml/2006/main">
  <p:tag name="AS_UNIQUEID" val="1717"/>
</p:tagLst>
</file>

<file path=ppt/tags/tag733.xml><?xml version="1.0" encoding="utf-8"?>
<p:tagLst xmlns:p="http://schemas.openxmlformats.org/presentationml/2006/main">
  <p:tag name="AS_UNIQUEID" val="1718"/>
</p:tagLst>
</file>

<file path=ppt/tags/tag734.xml><?xml version="1.0" encoding="utf-8"?>
<p:tagLst xmlns:p="http://schemas.openxmlformats.org/presentationml/2006/main">
  <p:tag name="AS_UNIQUEID" val="1719"/>
</p:tagLst>
</file>

<file path=ppt/tags/tag735.xml><?xml version="1.0" encoding="utf-8"?>
<p:tagLst xmlns:p="http://schemas.openxmlformats.org/presentationml/2006/main">
  <p:tag name="KSO_WM_SPECIAL_SOURCE" val="bdnull"/>
</p:tagLst>
</file>

<file path=ppt/tags/tag736.xml><?xml version="1.0" encoding="utf-8"?>
<p:tagLst xmlns:p="http://schemas.openxmlformats.org/presentationml/2006/main">
  <p:tag name="AS_UNIQUEID" val="1720"/>
</p:tagLst>
</file>

<file path=ppt/tags/tag737.xml><?xml version="1.0" encoding="utf-8"?>
<p:tagLst xmlns:p="http://schemas.openxmlformats.org/presentationml/2006/main">
  <p:tag name="AS_UNIQUEID" val="1721"/>
</p:tagLst>
</file>

<file path=ppt/tags/tag738.xml><?xml version="1.0" encoding="utf-8"?>
<p:tagLst xmlns:p="http://schemas.openxmlformats.org/presentationml/2006/main">
  <p:tag name="AS_UNIQUEID" val="1722"/>
</p:tagLst>
</file>

<file path=ppt/tags/tag739.xml><?xml version="1.0" encoding="utf-8"?>
<p:tagLst xmlns:p="http://schemas.openxmlformats.org/presentationml/2006/main">
  <p:tag name="AS_UNIQUEID" val="1723"/>
</p:tagLst>
</file>

<file path=ppt/tags/tag740.xml><?xml version="1.0" encoding="utf-8"?>
<p:tagLst xmlns:p="http://schemas.openxmlformats.org/presentationml/2006/main">
  <p:tag name="AS_UNIQUEID" val="1724"/>
</p:tagLst>
</file>

<file path=ppt/tags/tag741.xml><?xml version="1.0" encoding="utf-8"?>
<p:tagLst xmlns:p="http://schemas.openxmlformats.org/presentationml/2006/main">
  <p:tag name="AS_UNIQUEID" val="1725"/>
</p:tagLst>
</file>

<file path=ppt/tags/tag742.xml><?xml version="1.0" encoding="utf-8"?>
<p:tagLst xmlns:p="http://schemas.openxmlformats.org/presentationml/2006/main">
  <p:tag name="AS_UNIQUEID" val="1726"/>
</p:tagLst>
</file>

<file path=ppt/tags/tag743.xml><?xml version="1.0" encoding="utf-8"?>
<p:tagLst xmlns:p="http://schemas.openxmlformats.org/presentationml/2006/main">
  <p:tag name="AS_UNIQUEID" val="1727"/>
</p:tagLst>
</file>

<file path=ppt/tags/tag744.xml><?xml version="1.0" encoding="utf-8"?>
<p:tagLst xmlns:p="http://schemas.openxmlformats.org/presentationml/2006/main">
  <p:tag name="AS_UNIQUEID" val="1728"/>
</p:tagLst>
</file>

<file path=ppt/tags/tag745.xml><?xml version="1.0" encoding="utf-8"?>
<p:tagLst xmlns:p="http://schemas.openxmlformats.org/presentationml/2006/main">
  <p:tag name="AS_UNIQUEID" val="1729"/>
</p:tagLst>
</file>

<file path=ppt/tags/tag746.xml><?xml version="1.0" encoding="utf-8"?>
<p:tagLst xmlns:p="http://schemas.openxmlformats.org/presentationml/2006/main">
  <p:tag name="AS_UNIQUEID" val="1730"/>
</p:tagLst>
</file>

<file path=ppt/tags/tag747.xml><?xml version="1.0" encoding="utf-8"?>
<p:tagLst xmlns:p="http://schemas.openxmlformats.org/presentationml/2006/main">
  <p:tag name="AS_UNIQUEID" val="1731"/>
</p:tagLst>
</file>

<file path=ppt/tags/tag748.xml><?xml version="1.0" encoding="utf-8"?>
<p:tagLst xmlns:p="http://schemas.openxmlformats.org/presentationml/2006/main">
  <p:tag name="AS_UNIQUEID" val="1732"/>
</p:tagLst>
</file>

<file path=ppt/tags/tag749.xml><?xml version="1.0" encoding="utf-8"?>
<p:tagLst xmlns:p="http://schemas.openxmlformats.org/presentationml/2006/main">
  <p:tag name="AS_UNIQUEID" val="1733"/>
</p:tagLst>
</file>

<file path=ppt/tags/tag750.xml><?xml version="1.0" encoding="utf-8"?>
<p:tagLst xmlns:p="http://schemas.openxmlformats.org/presentationml/2006/main">
  <p:tag name="AS_UNIQUEID" val="1734"/>
</p:tagLst>
</file>

<file path=ppt/tags/tag751.xml><?xml version="1.0" encoding="utf-8"?>
<p:tagLst xmlns:p="http://schemas.openxmlformats.org/presentationml/2006/main">
  <p:tag name="AS_UNIQUEID" val="1735"/>
</p:tagLst>
</file>

<file path=ppt/tags/tag752.xml><?xml version="1.0" encoding="utf-8"?>
<p:tagLst xmlns:p="http://schemas.openxmlformats.org/presentationml/2006/main">
  <p:tag name="AS_UNIQUEID" val="1736"/>
</p:tagLst>
</file>

<file path=ppt/tags/tag753.xml><?xml version="1.0" encoding="utf-8"?>
<p:tagLst xmlns:p="http://schemas.openxmlformats.org/presentationml/2006/main">
  <p:tag name="AS_UNIQUEID" val="1737"/>
</p:tagLst>
</file>

<file path=ppt/tags/tag754.xml><?xml version="1.0" encoding="utf-8"?>
<p:tagLst xmlns:p="http://schemas.openxmlformats.org/presentationml/2006/main">
  <p:tag name="AS_UNIQUEID" val="1738"/>
</p:tagLst>
</file>

<file path=ppt/tags/tag755.xml><?xml version="1.0" encoding="utf-8"?>
<p:tagLst xmlns:p="http://schemas.openxmlformats.org/presentationml/2006/main">
  <p:tag name="AS_UNIQUEID" val="1739"/>
</p:tagLst>
</file>

<file path=ppt/tags/tag756.xml><?xml version="1.0" encoding="utf-8"?>
<p:tagLst xmlns:p="http://schemas.openxmlformats.org/presentationml/2006/main">
  <p:tag name="AS_UNIQUEID" val="1740"/>
</p:tagLst>
</file>

<file path=ppt/tags/tag757.xml><?xml version="1.0" encoding="utf-8"?>
<p:tagLst xmlns:p="http://schemas.openxmlformats.org/presentationml/2006/main">
  <p:tag name="AS_UNIQUEID" val="1741"/>
</p:tagLst>
</file>

<file path=ppt/tags/tag758.xml><?xml version="1.0" encoding="utf-8"?>
<p:tagLst xmlns:p="http://schemas.openxmlformats.org/presentationml/2006/main">
  <p:tag name="AS_UNIQUEID" val="1742"/>
</p:tagLst>
</file>

<file path=ppt/tags/tag759.xml><?xml version="1.0" encoding="utf-8"?>
<p:tagLst xmlns:p="http://schemas.openxmlformats.org/presentationml/2006/main">
  <p:tag name="AS_UNIQUEID" val="1743"/>
</p:tagLst>
</file>

<file path=ppt/tags/tag760.xml><?xml version="1.0" encoding="utf-8"?>
<p:tagLst xmlns:p="http://schemas.openxmlformats.org/presentationml/2006/main">
  <p:tag name="AS_UNIQUEID" val="1744"/>
</p:tagLst>
</file>

<file path=ppt/tags/tag761.xml><?xml version="1.0" encoding="utf-8"?>
<p:tagLst xmlns:p="http://schemas.openxmlformats.org/presentationml/2006/main">
  <p:tag name="AS_UNIQUEID" val="1745"/>
</p:tagLst>
</file>

<file path=ppt/tags/tag762.xml><?xml version="1.0" encoding="utf-8"?>
<p:tagLst xmlns:p="http://schemas.openxmlformats.org/presentationml/2006/main">
  <p:tag name="AS_UNIQUEID" val="1746"/>
</p:tagLst>
</file>

<file path=ppt/tags/tag763.xml><?xml version="1.0" encoding="utf-8"?>
<p:tagLst xmlns:p="http://schemas.openxmlformats.org/presentationml/2006/main">
  <p:tag name="AS_UNIQUEID" val="1747"/>
</p:tagLst>
</file>

<file path=ppt/tags/tag764.xml><?xml version="1.0" encoding="utf-8"?>
<p:tagLst xmlns:p="http://schemas.openxmlformats.org/presentationml/2006/main">
  <p:tag name="AS_UNIQUEID" val="1748"/>
</p:tagLst>
</file>

<file path=ppt/tags/tag765.xml><?xml version="1.0" encoding="utf-8"?>
<p:tagLst xmlns:p="http://schemas.openxmlformats.org/presentationml/2006/main">
  <p:tag name="AS_UNIQUEID" val="1749"/>
</p:tagLst>
</file>

<file path=ppt/tags/tag766.xml><?xml version="1.0" encoding="utf-8"?>
<p:tagLst xmlns:p="http://schemas.openxmlformats.org/presentationml/2006/main">
  <p:tag name="AS_UNIQUEID" val="1750"/>
</p:tagLst>
</file>

<file path=ppt/tags/tag767.xml><?xml version="1.0" encoding="utf-8"?>
<p:tagLst xmlns:p="http://schemas.openxmlformats.org/presentationml/2006/main">
  <p:tag name="AS_UNIQUEID" val="1751"/>
</p:tagLst>
</file>

<file path=ppt/tags/tag768.xml><?xml version="1.0" encoding="utf-8"?>
<p:tagLst xmlns:p="http://schemas.openxmlformats.org/presentationml/2006/main">
  <p:tag name="AS_UNIQUEID" val="1752"/>
</p:tagLst>
</file>

<file path=ppt/tags/tag769.xml><?xml version="1.0" encoding="utf-8"?>
<p:tagLst xmlns:p="http://schemas.openxmlformats.org/presentationml/2006/main">
  <p:tag name="AS_UNIQUEID" val="1753"/>
</p:tagLst>
</file>

<file path=ppt/tags/tag770.xml><?xml version="1.0" encoding="utf-8"?>
<p:tagLst xmlns:p="http://schemas.openxmlformats.org/presentationml/2006/main">
  <p:tag name="AS_UNIQUEID" val="1754"/>
</p:tagLst>
</file>

<file path=ppt/tags/tag771.xml><?xml version="1.0" encoding="utf-8"?>
<p:tagLst xmlns:p="http://schemas.openxmlformats.org/presentationml/2006/main">
  <p:tag name="AS_UNIQUEID" val="1755"/>
</p:tagLst>
</file>

<file path=ppt/tags/tag772.xml><?xml version="1.0" encoding="utf-8"?>
<p:tagLst xmlns:p="http://schemas.openxmlformats.org/presentationml/2006/main">
  <p:tag name="AS_UNIQUEID" val="1756"/>
</p:tagLst>
</file>

<file path=ppt/tags/tag773.xml><?xml version="1.0" encoding="utf-8"?>
<p:tagLst xmlns:p="http://schemas.openxmlformats.org/presentationml/2006/main">
  <p:tag name="AS_UNIQUEID" val="1757"/>
</p:tagLst>
</file>

<file path=ppt/tags/tag774.xml><?xml version="1.0" encoding="utf-8"?>
<p:tagLst xmlns:p="http://schemas.openxmlformats.org/presentationml/2006/main">
  <p:tag name="AS_UNIQUEID" val="1758"/>
</p:tagLst>
</file>

<file path=ppt/tags/tag775.xml><?xml version="1.0" encoding="utf-8"?>
<p:tagLst xmlns:p="http://schemas.openxmlformats.org/presentationml/2006/main">
  <p:tag name="AS_UNIQUEID" val="1759"/>
</p:tagLst>
</file>

<file path=ppt/tags/tag776.xml><?xml version="1.0" encoding="utf-8"?>
<p:tagLst xmlns:p="http://schemas.openxmlformats.org/presentationml/2006/main">
  <p:tag name="AS_UNIQUEID" val="1760"/>
</p:tagLst>
</file>

<file path=ppt/tags/tag777.xml><?xml version="1.0" encoding="utf-8"?>
<p:tagLst xmlns:p="http://schemas.openxmlformats.org/presentationml/2006/main">
  <p:tag name="AS_UNIQUEID" val="1761"/>
</p:tagLst>
</file>

<file path=ppt/tags/tag778.xml><?xml version="1.0" encoding="utf-8"?>
<p:tagLst xmlns:p="http://schemas.openxmlformats.org/presentationml/2006/main">
  <p:tag name="AS_UNIQUEID" val="1762"/>
</p:tagLst>
</file>

<file path=ppt/tags/tag779.xml><?xml version="1.0" encoding="utf-8"?>
<p:tagLst xmlns:p="http://schemas.openxmlformats.org/presentationml/2006/main">
  <p:tag name="KSO_WM_SPECIAL_SOURCE" val="bdnull"/>
</p:tagLst>
</file>

<file path=ppt/tags/tag780.xml><?xml version="1.0" encoding="utf-8"?>
<p:tagLst xmlns:p="http://schemas.openxmlformats.org/presentationml/2006/main">
  <p:tag name="AS_UNIQUEID" val="1763"/>
</p:tagLst>
</file>

<file path=ppt/tags/tag781.xml><?xml version="1.0" encoding="utf-8"?>
<p:tagLst xmlns:p="http://schemas.openxmlformats.org/presentationml/2006/main">
  <p:tag name="AS_UNIQUEID" val="1764"/>
</p:tagLst>
</file>

<file path=ppt/tags/tag782.xml><?xml version="1.0" encoding="utf-8"?>
<p:tagLst xmlns:p="http://schemas.openxmlformats.org/presentationml/2006/main">
  <p:tag name="AS_UNIQUEID" val="1765"/>
</p:tagLst>
</file>

<file path=ppt/tags/tag783.xml><?xml version="1.0" encoding="utf-8"?>
<p:tagLst xmlns:p="http://schemas.openxmlformats.org/presentationml/2006/main">
  <p:tag name="AS_UNIQUEID" val="1766"/>
</p:tagLst>
</file>

<file path=ppt/tags/tag784.xml><?xml version="1.0" encoding="utf-8"?>
<p:tagLst xmlns:p="http://schemas.openxmlformats.org/presentationml/2006/main">
  <p:tag name="AS_UNIQUEID" val="1767"/>
</p:tagLst>
</file>

<file path=ppt/tags/tag785.xml><?xml version="1.0" encoding="utf-8"?>
<p:tagLst xmlns:p="http://schemas.openxmlformats.org/presentationml/2006/main">
  <p:tag name="AS_UNIQUEID" val="1768"/>
</p:tagLst>
</file>

<file path=ppt/tags/tag786.xml><?xml version="1.0" encoding="utf-8"?>
<p:tagLst xmlns:p="http://schemas.openxmlformats.org/presentationml/2006/main">
  <p:tag name="AS_UNIQUEID" val="1769"/>
</p:tagLst>
</file>

<file path=ppt/tags/tag787.xml><?xml version="1.0" encoding="utf-8"?>
<p:tagLst xmlns:p="http://schemas.openxmlformats.org/presentationml/2006/main">
  <p:tag name="AS_UNIQUEID" val="1770"/>
</p:tagLst>
</file>

<file path=ppt/tags/tag788.xml><?xml version="1.0" encoding="utf-8"?>
<p:tagLst xmlns:p="http://schemas.openxmlformats.org/presentationml/2006/main">
  <p:tag name="AS_UNIQUEID" val="1771"/>
</p:tagLst>
</file>

<file path=ppt/tags/tag789.xml><?xml version="1.0" encoding="utf-8"?>
<p:tagLst xmlns:p="http://schemas.openxmlformats.org/presentationml/2006/main">
  <p:tag name="AS_UNIQUEID" val="1772"/>
</p:tagLst>
</file>

<file path=ppt/tags/tag790.xml><?xml version="1.0" encoding="utf-8"?>
<p:tagLst xmlns:p="http://schemas.openxmlformats.org/presentationml/2006/main">
  <p:tag name="AS_UNIQUEID" val="1773"/>
</p:tagLst>
</file>

<file path=ppt/tags/tag791.xml><?xml version="1.0" encoding="utf-8"?>
<p:tagLst xmlns:p="http://schemas.openxmlformats.org/presentationml/2006/main">
  <p:tag name="AS_UNIQUEID" val="1774"/>
</p:tagLst>
</file>

<file path=ppt/tags/tag792.xml><?xml version="1.0" encoding="utf-8"?>
<p:tagLst xmlns:p="http://schemas.openxmlformats.org/presentationml/2006/main">
  <p:tag name="AS_UNIQUEID" val="1775"/>
</p:tagLst>
</file>

<file path=ppt/tags/tag793.xml><?xml version="1.0" encoding="utf-8"?>
<p:tagLst xmlns:p="http://schemas.openxmlformats.org/presentationml/2006/main">
  <p:tag name="AS_UNIQUEID" val="1776"/>
</p:tagLst>
</file>

<file path=ppt/tags/tag794.xml><?xml version="1.0" encoding="utf-8"?>
<p:tagLst xmlns:p="http://schemas.openxmlformats.org/presentationml/2006/main">
  <p:tag name="AS_UNIQUEID" val="1777"/>
</p:tagLst>
</file>

<file path=ppt/tags/tag795.xml><?xml version="1.0" encoding="utf-8"?>
<p:tagLst xmlns:p="http://schemas.openxmlformats.org/presentationml/2006/main">
  <p:tag name="AS_UNIQUEID" val="1778"/>
</p:tagLst>
</file>

<file path=ppt/tags/tag796.xml><?xml version="1.0" encoding="utf-8"?>
<p:tagLst xmlns:p="http://schemas.openxmlformats.org/presentationml/2006/main">
  <p:tag name="AS_UNIQUEID" val="1779"/>
</p:tagLst>
</file>

<file path=ppt/tags/tag797.xml><?xml version="1.0" encoding="utf-8"?>
<p:tagLst xmlns:p="http://schemas.openxmlformats.org/presentationml/2006/main">
  <p:tag name="AS_UNIQUEID" val="1780"/>
</p:tagLst>
</file>

<file path=ppt/tags/tag798.xml><?xml version="1.0" encoding="utf-8"?>
<p:tagLst xmlns:p="http://schemas.openxmlformats.org/presentationml/2006/main">
  <p:tag name="AS_UNIQUEID" val="1781"/>
</p:tagLst>
</file>

<file path=ppt/tags/tag799.xml><?xml version="1.0" encoding="utf-8"?>
<p:tagLst xmlns:p="http://schemas.openxmlformats.org/presentationml/2006/main">
  <p:tag name="AS_UNIQUEID" val="1782"/>
</p:tagLst>
</file>

<file path=ppt/tags/tag800.xml><?xml version="1.0" encoding="utf-8"?>
<p:tagLst xmlns:p="http://schemas.openxmlformats.org/presentationml/2006/main">
  <p:tag name="AS_UNIQUEID" val="1783"/>
</p:tagLst>
</file>

<file path=ppt/tags/tag801.xml><?xml version="1.0" encoding="utf-8"?>
<p:tagLst xmlns:p="http://schemas.openxmlformats.org/presentationml/2006/main">
  <p:tag name="AS_UNIQUEID" val="1784"/>
</p:tagLst>
</file>

<file path=ppt/tags/tag802.xml><?xml version="1.0" encoding="utf-8"?>
<p:tagLst xmlns:p="http://schemas.openxmlformats.org/presentationml/2006/main">
  <p:tag name="AS_UNIQUEID" val="1785"/>
</p:tagLst>
</file>

<file path=ppt/tags/tag803.xml><?xml version="1.0" encoding="utf-8"?>
<p:tagLst xmlns:p="http://schemas.openxmlformats.org/presentationml/2006/main">
  <p:tag name="AS_UNIQUEID" val="1786"/>
</p:tagLst>
</file>

<file path=ppt/tags/tag804.xml><?xml version="1.0" encoding="utf-8"?>
<p:tagLst xmlns:p="http://schemas.openxmlformats.org/presentationml/2006/main">
  <p:tag name="AS_UNIQUEID" val="1787"/>
</p:tagLst>
</file>

<file path=ppt/tags/tag805.xml><?xml version="1.0" encoding="utf-8"?>
<p:tagLst xmlns:p="http://schemas.openxmlformats.org/presentationml/2006/main">
  <p:tag name="AS_UNIQUEID" val="1788"/>
</p:tagLst>
</file>

<file path=ppt/tags/tag806.xml><?xml version="1.0" encoding="utf-8"?>
<p:tagLst xmlns:p="http://schemas.openxmlformats.org/presentationml/2006/main">
  <p:tag name="AS_UNIQUEID" val="1789"/>
</p:tagLst>
</file>

<file path=ppt/tags/tag807.xml><?xml version="1.0" encoding="utf-8"?>
<p:tagLst xmlns:p="http://schemas.openxmlformats.org/presentationml/2006/main">
  <p:tag name="AS_UNIQUEID" val="1790"/>
</p:tagLst>
</file>

<file path=ppt/tags/tag808.xml><?xml version="1.0" encoding="utf-8"?>
<p:tagLst xmlns:p="http://schemas.openxmlformats.org/presentationml/2006/main">
  <p:tag name="AS_UNIQUEID" val="1791"/>
</p:tagLst>
</file>

<file path=ppt/tags/tag809.xml><?xml version="1.0" encoding="utf-8"?>
<p:tagLst xmlns:p="http://schemas.openxmlformats.org/presentationml/2006/main">
  <p:tag name="AS_UNIQUEID" val="1792"/>
</p:tagLst>
</file>

<file path=ppt/tags/tag810.xml><?xml version="1.0" encoding="utf-8"?>
<p:tagLst xmlns:p="http://schemas.openxmlformats.org/presentationml/2006/main">
  <p:tag name="AS_UNIQUEID" val="1793"/>
</p:tagLst>
</file>

<file path=ppt/tags/tag811.xml><?xml version="1.0" encoding="utf-8"?>
<p:tagLst xmlns:p="http://schemas.openxmlformats.org/presentationml/2006/main">
  <p:tag name="AS_UNIQUEID" val="1794"/>
</p:tagLst>
</file>

<file path=ppt/tags/tag812.xml><?xml version="1.0" encoding="utf-8"?>
<p:tagLst xmlns:p="http://schemas.openxmlformats.org/presentationml/2006/main">
  <p:tag name="AS_UNIQUEID" val="1795"/>
</p:tagLst>
</file>

<file path=ppt/tags/tag813.xml><?xml version="1.0" encoding="utf-8"?>
<p:tagLst xmlns:p="http://schemas.openxmlformats.org/presentationml/2006/main">
  <p:tag name="AS_UNIQUEID" val="1796"/>
</p:tagLst>
</file>

<file path=ppt/tags/tag814.xml><?xml version="1.0" encoding="utf-8"?>
<p:tagLst xmlns:p="http://schemas.openxmlformats.org/presentationml/2006/main">
  <p:tag name="AS_UNIQUEID" val="1797"/>
</p:tagLst>
</file>

<file path=ppt/tags/tag815.xml><?xml version="1.0" encoding="utf-8"?>
<p:tagLst xmlns:p="http://schemas.openxmlformats.org/presentationml/2006/main">
  <p:tag name="AS_UNIQUEID" val="1798"/>
</p:tagLst>
</file>

<file path=ppt/tags/tag816.xml><?xml version="1.0" encoding="utf-8"?>
<p:tagLst xmlns:p="http://schemas.openxmlformats.org/presentationml/2006/main">
  <p:tag name="AS_UNIQUEID" val="1799"/>
</p:tagLst>
</file>

<file path=ppt/tags/tag817.xml><?xml version="1.0" encoding="utf-8"?>
<p:tagLst xmlns:p="http://schemas.openxmlformats.org/presentationml/2006/main">
  <p:tag name="AS_UNIQUEID" val="1800"/>
</p:tagLst>
</file>

<file path=ppt/tags/tag818.xml><?xml version="1.0" encoding="utf-8"?>
<p:tagLst xmlns:p="http://schemas.openxmlformats.org/presentationml/2006/main">
  <p:tag name="AS_UNIQUEID" val="1801"/>
</p:tagLst>
</file>

<file path=ppt/tags/tag819.xml><?xml version="1.0" encoding="utf-8"?>
<p:tagLst xmlns:p="http://schemas.openxmlformats.org/presentationml/2006/main">
  <p:tag name="AS_UNIQUEID" val="1802"/>
</p:tagLst>
</file>

<file path=ppt/tags/tag820.xml><?xml version="1.0" encoding="utf-8"?>
<p:tagLst xmlns:p="http://schemas.openxmlformats.org/presentationml/2006/main">
  <p:tag name="AS_UNIQUEID" val="1803"/>
</p:tagLst>
</file>

<file path=ppt/tags/tag821.xml><?xml version="1.0" encoding="utf-8"?>
<p:tagLst xmlns:p="http://schemas.openxmlformats.org/presentationml/2006/main">
  <p:tag name="AS_UNIQUEID" val="1804"/>
</p:tagLst>
</file>

<file path=ppt/tags/tag822.xml><?xml version="1.0" encoding="utf-8"?>
<p:tagLst xmlns:p="http://schemas.openxmlformats.org/presentationml/2006/main">
  <p:tag name="AS_UNIQUEID" val="1805"/>
</p:tagLst>
</file>

<file path=ppt/tags/tag823.xml><?xml version="1.0" encoding="utf-8"?>
<p:tagLst xmlns:p="http://schemas.openxmlformats.org/presentationml/2006/main">
  <p:tag name="AS_UNIQUEID" val="1806"/>
</p:tagLst>
</file>

<file path=ppt/tags/tag824.xml><?xml version="1.0" encoding="utf-8"?>
<p:tagLst xmlns:p="http://schemas.openxmlformats.org/presentationml/2006/main">
  <p:tag name="AS_UNIQUEID" val="1807"/>
</p:tagLst>
</file>

<file path=ppt/tags/tag825.xml><?xml version="1.0" encoding="utf-8"?>
<p:tagLst xmlns:p="http://schemas.openxmlformats.org/presentationml/2006/main">
  <p:tag name="AS_UNIQUEID" val="1808"/>
</p:tagLst>
</file>

<file path=ppt/tags/tag826.xml><?xml version="1.0" encoding="utf-8"?>
<p:tagLst xmlns:p="http://schemas.openxmlformats.org/presentationml/2006/main">
  <p:tag name="AS_UNIQUEID" val="1809"/>
</p:tagLst>
</file>

<file path=ppt/tags/tag827.xml><?xml version="1.0" encoding="utf-8"?>
<p:tagLst xmlns:p="http://schemas.openxmlformats.org/presentationml/2006/main">
  <p:tag name="KSO_WM_SPECIAL_SOURCE" val="bdnull"/>
</p:tagLst>
</file>

<file path=ppt/tags/tag828.xml><?xml version="1.0" encoding="utf-8"?>
<p:tagLst xmlns:p="http://schemas.openxmlformats.org/presentationml/2006/main">
  <p:tag name="AS_UNIQUEID" val="1810"/>
</p:tagLst>
</file>

<file path=ppt/tags/tag829.xml><?xml version="1.0" encoding="utf-8"?>
<p:tagLst xmlns:p="http://schemas.openxmlformats.org/presentationml/2006/main">
  <p:tag name="AS_UNIQUEID" val="1811"/>
</p:tagLst>
</file>

<file path=ppt/tags/tag830.xml><?xml version="1.0" encoding="utf-8"?>
<p:tagLst xmlns:p="http://schemas.openxmlformats.org/presentationml/2006/main">
  <p:tag name="AS_UNIQUEID" val="1812"/>
</p:tagLst>
</file>

<file path=ppt/tags/tag831.xml><?xml version="1.0" encoding="utf-8"?>
<p:tagLst xmlns:p="http://schemas.openxmlformats.org/presentationml/2006/main">
  <p:tag name="AS_UNIQUEID" val="1813"/>
</p:tagLst>
</file>

<file path=ppt/tags/tag832.xml><?xml version="1.0" encoding="utf-8"?>
<p:tagLst xmlns:p="http://schemas.openxmlformats.org/presentationml/2006/main">
  <p:tag name="AS_UNIQUEID" val="1814"/>
</p:tagLst>
</file>

<file path=ppt/tags/tag833.xml><?xml version="1.0" encoding="utf-8"?>
<p:tagLst xmlns:p="http://schemas.openxmlformats.org/presentationml/2006/main">
  <p:tag name="AS_UNIQUEID" val="1815"/>
</p:tagLst>
</file>

<file path=ppt/tags/tag834.xml><?xml version="1.0" encoding="utf-8"?>
<p:tagLst xmlns:p="http://schemas.openxmlformats.org/presentationml/2006/main">
  <p:tag name="AS_UNIQUEID" val="1816"/>
</p:tagLst>
</file>

<file path=ppt/tags/tag835.xml><?xml version="1.0" encoding="utf-8"?>
<p:tagLst xmlns:p="http://schemas.openxmlformats.org/presentationml/2006/main">
  <p:tag name="AS_UNIQUEID" val="1817"/>
</p:tagLst>
</file>

<file path=ppt/tags/tag836.xml><?xml version="1.0" encoding="utf-8"?>
<p:tagLst xmlns:p="http://schemas.openxmlformats.org/presentationml/2006/main">
  <p:tag name="AS_UNIQUEID" val="1818"/>
</p:tagLst>
</file>

<file path=ppt/tags/tag837.xml><?xml version="1.0" encoding="utf-8"?>
<p:tagLst xmlns:p="http://schemas.openxmlformats.org/presentationml/2006/main">
  <p:tag name="AS_UNIQUEID" val="1819"/>
</p:tagLst>
</file>

<file path=ppt/tags/tag838.xml><?xml version="1.0" encoding="utf-8"?>
<p:tagLst xmlns:p="http://schemas.openxmlformats.org/presentationml/2006/main">
  <p:tag name="AS_UNIQUEID" val="1820"/>
</p:tagLst>
</file>

<file path=ppt/tags/tag839.xml><?xml version="1.0" encoding="utf-8"?>
<p:tagLst xmlns:p="http://schemas.openxmlformats.org/presentationml/2006/main">
  <p:tag name="AS_UNIQUEID" val="1821"/>
</p:tagLst>
</file>

<file path=ppt/tags/tag840.xml><?xml version="1.0" encoding="utf-8"?>
<p:tagLst xmlns:p="http://schemas.openxmlformats.org/presentationml/2006/main">
  <p:tag name="AS_UNIQUEID" val="1822"/>
</p:tagLst>
</file>

<file path=ppt/tags/tag841.xml><?xml version="1.0" encoding="utf-8"?>
<p:tagLst xmlns:p="http://schemas.openxmlformats.org/presentationml/2006/main">
  <p:tag name="AS_UNIQUEID" val="1823"/>
</p:tagLst>
</file>

<file path=ppt/tags/tag842.xml><?xml version="1.0" encoding="utf-8"?>
<p:tagLst xmlns:p="http://schemas.openxmlformats.org/presentationml/2006/main">
  <p:tag name="AS_UNIQUEID" val="1824"/>
</p:tagLst>
</file>

<file path=ppt/tags/tag843.xml><?xml version="1.0" encoding="utf-8"?>
<p:tagLst xmlns:p="http://schemas.openxmlformats.org/presentationml/2006/main">
  <p:tag name="AS_UNIQUEID" val="1825"/>
</p:tagLst>
</file>

<file path=ppt/tags/tag844.xml><?xml version="1.0" encoding="utf-8"?>
<p:tagLst xmlns:p="http://schemas.openxmlformats.org/presentationml/2006/main">
  <p:tag name="AS_UNIQUEID" val="1826"/>
</p:tagLst>
</file>

<file path=ppt/tags/tag845.xml><?xml version="1.0" encoding="utf-8"?>
<p:tagLst xmlns:p="http://schemas.openxmlformats.org/presentationml/2006/main">
  <p:tag name="AS_UNIQUEID" val="1827"/>
</p:tagLst>
</file>

<file path=ppt/tags/tag846.xml><?xml version="1.0" encoding="utf-8"?>
<p:tagLst xmlns:p="http://schemas.openxmlformats.org/presentationml/2006/main">
  <p:tag name="AS_UNIQUEID" val="1828"/>
</p:tagLst>
</file>

<file path=ppt/tags/tag847.xml><?xml version="1.0" encoding="utf-8"?>
<p:tagLst xmlns:p="http://schemas.openxmlformats.org/presentationml/2006/main">
  <p:tag name="AS_UNIQUEID" val="1829"/>
</p:tagLst>
</file>

<file path=ppt/tags/tag848.xml><?xml version="1.0" encoding="utf-8"?>
<p:tagLst xmlns:p="http://schemas.openxmlformats.org/presentationml/2006/main">
  <p:tag name="AS_UNIQUEID" val="1830"/>
</p:tagLst>
</file>

<file path=ppt/tags/tag849.xml><?xml version="1.0" encoding="utf-8"?>
<p:tagLst xmlns:p="http://schemas.openxmlformats.org/presentationml/2006/main">
  <p:tag name="AS_UNIQUEID" val="1831"/>
</p:tagLst>
</file>

<file path=ppt/tags/tag850.xml><?xml version="1.0" encoding="utf-8"?>
<p:tagLst xmlns:p="http://schemas.openxmlformats.org/presentationml/2006/main">
  <p:tag name="AS_UNIQUEID" val="1832"/>
</p:tagLst>
</file>

<file path=ppt/tags/tag851.xml><?xml version="1.0" encoding="utf-8"?>
<p:tagLst xmlns:p="http://schemas.openxmlformats.org/presentationml/2006/main">
  <p:tag name="AS_UNIQUEID" val="1833"/>
</p:tagLst>
</file>

<file path=ppt/tags/tag852.xml><?xml version="1.0" encoding="utf-8"?>
<p:tagLst xmlns:p="http://schemas.openxmlformats.org/presentationml/2006/main">
  <p:tag name="AS_UNIQUEID" val="1834"/>
</p:tagLst>
</file>

<file path=ppt/tags/tag853.xml><?xml version="1.0" encoding="utf-8"?>
<p:tagLst xmlns:p="http://schemas.openxmlformats.org/presentationml/2006/main">
  <p:tag name="AS_UNIQUEID" val="1835"/>
</p:tagLst>
</file>

<file path=ppt/tags/tag854.xml><?xml version="1.0" encoding="utf-8"?>
<p:tagLst xmlns:p="http://schemas.openxmlformats.org/presentationml/2006/main">
  <p:tag name="AS_UNIQUEID" val="1836"/>
</p:tagLst>
</file>

<file path=ppt/tags/tag855.xml><?xml version="1.0" encoding="utf-8"?>
<p:tagLst xmlns:p="http://schemas.openxmlformats.org/presentationml/2006/main">
  <p:tag name="AS_UNIQUEID" val="1837"/>
</p:tagLst>
</file>

<file path=ppt/tags/tag856.xml><?xml version="1.0" encoding="utf-8"?>
<p:tagLst xmlns:p="http://schemas.openxmlformats.org/presentationml/2006/main">
  <p:tag name="AS_UNIQUEID" val="1838"/>
</p:tagLst>
</file>

<file path=ppt/tags/tag857.xml><?xml version="1.0" encoding="utf-8"?>
<p:tagLst xmlns:p="http://schemas.openxmlformats.org/presentationml/2006/main">
  <p:tag name="AS_UNIQUEID" val="1839"/>
</p:tagLst>
</file>

<file path=ppt/tags/tag858.xml><?xml version="1.0" encoding="utf-8"?>
<p:tagLst xmlns:p="http://schemas.openxmlformats.org/presentationml/2006/main">
  <p:tag name="AS_UNIQUEID" val="1840"/>
</p:tagLst>
</file>

<file path=ppt/tags/tag859.xml><?xml version="1.0" encoding="utf-8"?>
<p:tagLst xmlns:p="http://schemas.openxmlformats.org/presentationml/2006/main">
  <p:tag name="AS_UNIQUEID" val="1841"/>
</p:tagLst>
</file>

<file path=ppt/tags/tag860.xml><?xml version="1.0" encoding="utf-8"?>
<p:tagLst xmlns:p="http://schemas.openxmlformats.org/presentationml/2006/main">
  <p:tag name="AS_UNIQUEID" val="1842"/>
</p:tagLst>
</file>

<file path=ppt/tags/tag861.xml><?xml version="1.0" encoding="utf-8"?>
<p:tagLst xmlns:p="http://schemas.openxmlformats.org/presentationml/2006/main">
  <p:tag name="AS_UNIQUEID" val="1843"/>
</p:tagLst>
</file>

<file path=ppt/tags/tag862.xml><?xml version="1.0" encoding="utf-8"?>
<p:tagLst xmlns:p="http://schemas.openxmlformats.org/presentationml/2006/main">
  <p:tag name="AS_UNIQUEID" val="1844"/>
</p:tagLst>
</file>

<file path=ppt/tags/tag863.xml><?xml version="1.0" encoding="utf-8"?>
<p:tagLst xmlns:p="http://schemas.openxmlformats.org/presentationml/2006/main">
  <p:tag name="AS_UNIQUEID" val="1845"/>
</p:tagLst>
</file>

<file path=ppt/tags/tag864.xml><?xml version="1.0" encoding="utf-8"?>
<p:tagLst xmlns:p="http://schemas.openxmlformats.org/presentationml/2006/main">
  <p:tag name="AS_UNIQUEID" val="1846"/>
</p:tagLst>
</file>

<file path=ppt/tags/tag865.xml><?xml version="1.0" encoding="utf-8"?>
<p:tagLst xmlns:p="http://schemas.openxmlformats.org/presentationml/2006/main">
  <p:tag name="AS_UNIQUEID" val="1847"/>
</p:tagLst>
</file>

<file path=ppt/tags/tag866.xml><?xml version="1.0" encoding="utf-8"?>
<p:tagLst xmlns:p="http://schemas.openxmlformats.org/presentationml/2006/main">
  <p:tag name="AS_UNIQUEID" val="1848"/>
</p:tagLst>
</file>

<file path=ppt/tags/tag867.xml><?xml version="1.0" encoding="utf-8"?>
<p:tagLst xmlns:p="http://schemas.openxmlformats.org/presentationml/2006/main">
  <p:tag name="AS_UNIQUEID" val="1849"/>
</p:tagLst>
</file>

<file path=ppt/tags/tag868.xml><?xml version="1.0" encoding="utf-8"?>
<p:tagLst xmlns:p="http://schemas.openxmlformats.org/presentationml/2006/main">
  <p:tag name="AS_UNIQUEID" val="1850"/>
</p:tagLst>
</file>

<file path=ppt/tags/tag869.xml><?xml version="1.0" encoding="utf-8"?>
<p:tagLst xmlns:p="http://schemas.openxmlformats.org/presentationml/2006/main">
  <p:tag name="AS_UNIQUEID" val="1851"/>
</p:tagLst>
</file>

<file path=ppt/tags/tag870.xml><?xml version="1.0" encoding="utf-8"?>
<p:tagLst xmlns:p="http://schemas.openxmlformats.org/presentationml/2006/main">
  <p:tag name="AS_UNIQUEID" val="1852"/>
</p:tagLst>
</file>

<file path=ppt/tags/tag871.xml><?xml version="1.0" encoding="utf-8"?>
<p:tagLst xmlns:p="http://schemas.openxmlformats.org/presentationml/2006/main">
  <p:tag name="AS_UNIQUEID" val="1853"/>
</p:tagLst>
</file>

<file path=ppt/tags/tag872.xml><?xml version="1.0" encoding="utf-8"?>
<p:tagLst xmlns:p="http://schemas.openxmlformats.org/presentationml/2006/main">
  <p:tag name="AS_UNIQUEID" val="1854"/>
</p:tagLst>
</file>

<file path=ppt/tags/tag873.xml><?xml version="1.0" encoding="utf-8"?>
<p:tagLst xmlns:p="http://schemas.openxmlformats.org/presentationml/2006/main">
  <p:tag name="AS_UNIQUEID" val="1855"/>
</p:tagLst>
</file>

<file path=ppt/tags/tag874.xml><?xml version="1.0" encoding="utf-8"?>
<p:tagLst xmlns:p="http://schemas.openxmlformats.org/presentationml/2006/main">
  <p:tag name="AS_UNIQUEID" val="1856"/>
</p:tagLst>
</file>

<file path=ppt/tags/tag875.xml><?xml version="1.0" encoding="utf-8"?>
<p:tagLst xmlns:p="http://schemas.openxmlformats.org/presentationml/2006/main">
  <p:tag name="KSO_WM_SPECIAL_SOURCE" val="bdnull"/>
</p:tagLst>
</file>

<file path=ppt/tags/tag876.xml><?xml version="1.0" encoding="utf-8"?>
<p:tagLst xmlns:p="http://schemas.openxmlformats.org/presentationml/2006/main">
  <p:tag name="AS_UNIQUEID" val="1932"/>
</p:tagLst>
</file>

<file path=ppt/tags/tag877.xml><?xml version="1.0" encoding="utf-8"?>
<p:tagLst xmlns:p="http://schemas.openxmlformats.org/presentationml/2006/main">
  <p:tag name="AS_UNIQUEID" val="1933"/>
</p:tagLst>
</file>

<file path=ppt/tags/tag8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253</Paragraphs>
  <Slides>16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楷体</vt:lpstr>
      <vt:lpstr>微软雅黑</vt:lpstr>
      <vt:lpstr>Times New Roman</vt:lpstr>
      <vt:lpstr>宋体</vt:lpstr>
      <vt:lpstr>思源黑体 CN Heavy</vt:lpstr>
      <vt:lpstr>Calibri Light</vt:lpstr>
      <vt:lpstr>Office Theme</vt:lpstr>
      <vt:lpstr>做个百数表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2024-09-20T10:23:14.247</cp:lastPrinted>
  <dcterms:created xsi:type="dcterms:W3CDTF">2024-09-20T02:23:14Z</dcterms:created>
  <dcterms:modified xsi:type="dcterms:W3CDTF">2024-09-20T02:23:17Z</dcterms:modified>
</cp:coreProperties>
</file>