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5B56BB-55D9-48CE-9329-17E5909ED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0995FF-39DE-46A3-B553-576192719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9897EF-F107-4A8E-A28F-60FAF8D37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F9395B-05BF-4F27-A4AB-B405E01DE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D07620-B2D6-406D-8C63-24E2B0EE7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B56F47-CA5E-47BF-A6AF-1846F8133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E32C0F-1A1D-4B4E-A22C-671C39D24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0E907F-C9DA-490C-B83B-912485FBC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9EE364-D74C-453B-81F6-742CDE264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86F5FC-C1C9-45F4-A956-A06CE4CB6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5CF9E3-12FE-4DE3-BBF1-0DDA438A0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10410401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LOW-E玻璃加工基础要点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LOW-E玻璃概述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LOW-E玻璃加工技术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LOW-E玻璃加工设备与工艺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LOW-E玻璃性能检测与评价标准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LOW-E玻璃加工过程中的问题与对策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LOW-E玻璃加工行业发展趋势与展望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LOW-E玻璃概述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7" r="32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LOW-E玻璃，即低辐射玻璃，是一种表面镀有低辐射材料的建筑玻璃。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具有优异的热性能和良好的光学性能，可有效降低室内外温差传热，减少能源浪费。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自20世纪70年代问世以来，LOW-E玻璃经历了多次技术革新，性能不断提升，应用领域也不断扩展。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目前，LOW-E玻璃已成为绿色建筑的重要组成部分，广泛应用于建筑门窗、幕墙等领域。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611" b="5611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LOW-E玻璃主要用于建筑门窗、幕墙、汽车玻璃、家电玻璃等领域。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随着全球对节能环保的日益重视，LOW-E玻璃市场需求不断增长。未来，随着绿色建筑和智能家居的快速发展，LOW-E玻璃市场需求将继续保持强劲增长。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应用领域与市场需求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LOW-E玻璃加工技术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利用磁场和电场控制溅射过程中的粒子运动，使金属或金属氧化物薄膜均匀沉积在玻璃基片上。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125" b="2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工艺参数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0664" r="3066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主要包括真空室、溅射靶、基片台、电源系统和控制系统等。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包括溅射功率、工作气压、基片温度、溅射时间等，对薄膜的性能和质量有重要影响。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磁控溅射技术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通过化学反应在玻璃基片上沉积一层或多层薄膜，常用的反应气体包括金属有机物、氢气和氮气等。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主要包括反应室、加热系统、气体输送系统和控制系统等。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包括反应温度、反应气体浓度、气体流量、沉积时间等，对薄膜的成分、结构和性能有重要影响。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工艺参数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化学气相沉积技术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15" b="28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其他加工技术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溶胶-凝胶法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通过溶胶的制备、涂膜和热处理等步骤，在玻璃基片上形成一层或多层薄膜。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喷涂法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利用喷枪将涂料喷涂在玻璃基片上，形成一层或多层薄膜。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离子交换法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通过离子交换反应，改变玻璃表面的化学组成和结构，从而改变其光学性能。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LOW-E玻璃加工设备与工艺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磁控溅射设备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清洗设备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烘干设备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检验设备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加工设备介绍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6744" b="1674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6744" b="1674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6744" b="1674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用于在玻璃表面沉积金属或金属氧化物薄膜，形成LOW-E膜层。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用于清洗玻璃表面的杂质和油污，保证膜层的质量和附着力。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用于烘干清洗后的玻璃，避免水分对膜层的影响。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用于检测LOW-E玻璃的光学性能和膜层质量。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原片准备 → 清洗 → 烘干 → 磁控溅射 → 检验 → 成品包装。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原片准备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选择平整、无气泡、无划痕的优质玻璃原片。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清洗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使用清洗剂和去离子水清洗玻璃表面，去除油污和杂质。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烘干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将清洗后的玻璃放入烘干设备中，烘干至表面无水分。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磁控溅射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调整设备参数，使金属或金属氧化物薄膜均匀沉积在玻璃表面。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使用检验设备对LOW-E玻璃的光学性能和膜层质量进行检测，确保产品合格。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工艺流程及操作要点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000" b="150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定期清洗设备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更换易损件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设备调试与校准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设备保养与维护计划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设备维护与保养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定期清洗磁控溅射设备、清洗设备和烘干设备，去除杂质和油污，保证设备的正常运行。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定期对设备进行调试和校准，保证设备的加工精度和稳定性。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定期更换设备的易损件，如溅射靶材、清洗刷等，确保设备的稳定性和加工质量。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制定设备保养与维护计划，并按照计划进行设备的日常保养和维护工作，确保设备的长期稳定运行。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https://d.book118.com/756104104010010042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2024-09-09T06:04:21.743</cp:lastPrinted>
  <dcterms:created xsi:type="dcterms:W3CDTF">2024-09-08T22:04:21Z</dcterms:created>
  <dcterms:modified xsi:type="dcterms:W3CDTF">2024-09-08T22:04:24Z</dcterms:modified>
</cp:coreProperties>
</file>