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F39481-5DB2-477F-A274-1FDFFF48D1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3DD3C1-4E43-4359-81C2-23AE5BBAA5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68A833-404A-44A9-B4DF-6D22E8C6BB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27A049-8432-41F0-BD23-6DB2FC2727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ED45290-6240-49F0-916B-BA6F43485D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94F6992-BA66-4663-B875-BE2B49930E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7683E2A-E37A-46F3-8DA1-1CE861B35A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457151-E03F-458C-8358-9E44EEA29B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192673-B9CB-4E40-A689-49F7FAC82C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2C0631-2D76-47AC-8378-D9CC97812A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C300B0-BDFB-4819-B0E0-E4B09EE37B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6104140223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猫狗分娩前期护理PPT\n## 1.猫狗分娩前的准备与注意事项\n### 1.1分娩前的准备工作：环境、物品和人员\n### 1.2分娩前的注意事项：饮食、运动和体重管理\n### 1.3分娩前的紧急处理：异常症状和应对策略\n## 2.猫狗分娩过程中的观察与护理\n### 2.1分娩过程的观察：产程、胎动和羊水情况\n### 2.2分娩过程中的护理：舒适、安全和清洁\n### 2.3分娩过程中的紧急情况：难产、窒息和感染的处理\n## 3.猫狗分娩后的护理与喂养\n### 3.1分娩后的护理：观察、清洁和保暖\n### 3.2新生猫狗的喂养：母乳、人工奶和喂养频率\n### 3.3分娩后的健康检查：体重、免疫和驱虫\n## 4.猫狗分娩后的母犬护理\n### 4.1母犬的产后恢复：饮食、运动和休息\n### 4.2母犬的乳腺炎预防与治疗\n### 4.3母犬的产后心理关怀：环境、沟通和互动\n## 5.猫狗分娩后的幼崽护理\n### 5.1幼崽的生长发育监测：体重、身长和牙齿\n### 5.2幼崽的疫苗注射和驱虫安排\n### 5.3幼崽的行为训练和社交能力培养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/>
              <a:t>猫狗分娩前期护理PPT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5600"/>
              <a:t>猫狗分娩前的准备与注意事项</a:t>
            </a:r>
            <a:endParaRPr/>
          </a:p>
        </p:txBody>
      </p:sp>
      <p:sp>
        <p:nvSpPr>
          <p:cNvPr id="13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73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74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75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环境准备</a:t>
                </a:r>
                <a:endParaRPr/>
              </a:p>
            </p:txBody>
          </p:sp>
          <p:sp>
            <p:nvSpPr>
              <p:cNvPr id="176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保持分娩室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舒适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适当调整室内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温度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，保持温暖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确保分娩室有足够的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空间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，便于动物活动</a:t>
                </a:r>
                <a:endParaRPr/>
              </a:p>
            </p:txBody>
          </p:sp>
        </p:grpSp>
        <p:grpSp>
          <p:nvGrpSpPr>
            <p:cNvPr id="177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7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物品准备</a:t>
                </a:r>
                <a:endParaRPr/>
              </a:p>
            </p:txBody>
          </p:sp>
          <p:sp>
            <p:nvSpPr>
              <p:cNvPr id="17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产床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毛巾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消毒用品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等分娩所需物品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保温箱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，以备新生动物保暖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急救包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，以备不时之需</a:t>
                </a:r>
                <a:endParaRPr/>
              </a:p>
            </p:txBody>
          </p:sp>
        </p:grpSp>
        <p:grpSp>
          <p:nvGrpSpPr>
            <p:cNvPr id="180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18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人员准备</a:t>
                </a:r>
                <a:endParaRPr/>
              </a:p>
            </p:txBody>
          </p:sp>
          <p:sp>
            <p:nvSpPr>
              <p:cNvPr id="182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安排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专业的兽医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在场协助分娩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配备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经验丰富的助产士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，提供必要的帮助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在分娩过程中保持冷静，能够提供支持</a:t>
                </a:r>
                <a:endParaRPr/>
              </a:p>
            </p:txBody>
          </p:sp>
        </p:grpSp>
      </p:grpSp>
      <p:sp>
        <p:nvSpPr>
          <p:cNvPr id="18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分娩前的准备工作：环境、物品和人员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5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186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187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188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确保母猫狗在分娩前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摄入充足的营养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避免摄入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高脂肪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辛辣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食物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保证充足的水分摄入，保持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水分平衡</a:t>
                </a:r>
                <a:endParaRPr/>
              </a:p>
            </p:txBody>
          </p:sp>
          <p:sp>
            <p:nvSpPr>
              <p:cNvPr id="19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饮食管理</a:t>
                </a:r>
                <a:endParaRPr/>
              </a:p>
            </p:txBody>
          </p:sp>
        </p:grpSp>
        <p:grpSp>
          <p:nvGrpSpPr>
            <p:cNvPr id="191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192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分娩前适当进行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轻度的运动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，有助于分娩过程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避免剧烈运动，以免对分娩造成不良影响</a:t>
                </a:r>
                <a:endParaRPr/>
              </a:p>
            </p:txBody>
          </p:sp>
          <p:sp>
            <p:nvSpPr>
              <p:cNvPr id="193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运动管理</a:t>
                </a:r>
                <a:endParaRPr/>
              </a:p>
            </p:txBody>
          </p:sp>
          <p:sp>
            <p:nvSpPr>
              <p:cNvPr id="194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95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196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控制母猫狗的体重，避免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肥胖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或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过瘦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，确保母猫狗健康状况良好</a:t>
                </a:r>
                <a:endParaRPr/>
              </a:p>
            </p:txBody>
          </p:sp>
          <p:sp>
            <p:nvSpPr>
              <p:cNvPr id="197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体重管理</a:t>
                </a:r>
                <a:endParaRPr/>
              </a:p>
            </p:txBody>
          </p:sp>
          <p:sp>
            <p:nvSpPr>
              <p:cNvPr id="198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分娩前的注意事项：饮食、运动和体重管理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分娩前的紧急处理：异常症状和应对策略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0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0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异常症状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观察母猫狗在分娩前的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异常行为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，如烦躁、腹痛等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羊水破裂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胎动异常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等危险信号</a:t>
                </a:r>
                <a:endParaRPr/>
              </a:p>
            </p:txBody>
          </p:sp>
          <p:pic>
            <p:nvPicPr>
              <p:cNvPr id="20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0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应对策略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遇到异常症状时，及时联系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兽医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进行处理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保持冷静，遵循兽医的建议进行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紧急处理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准备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急救设备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，以备不时之需</a:t>
                </a:r>
                <a:endParaRPr/>
              </a:p>
            </p:txBody>
          </p:sp>
          <p:pic>
            <p:nvPicPr>
              <p:cNvPr id="21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5600"/>
              <a:t>猫狗分娩过程中的观察与护理</a:t>
            </a:r>
            <a:endParaRPr/>
          </a:p>
        </p:txBody>
      </p:sp>
      <p:sp>
        <p:nvSpPr>
          <p:cNvPr id="21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7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8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9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20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221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222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223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产程时间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，判断分娩进程是否正常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母猫狗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的用力情况，判断分娩是否顺利</a:t>
                </a:r>
                <a:endParaRPr/>
              </a:p>
            </p:txBody>
          </p:sp>
          <p:sp>
            <p:nvSpPr>
              <p:cNvPr id="224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产程观察</a:t>
                </a:r>
                <a:endParaRPr/>
              </a:p>
            </p:txBody>
          </p:sp>
        </p:grpSp>
        <p:grpSp>
          <p:nvGrpSpPr>
            <p:cNvPr id="225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226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胎动观察</a:t>
                </a:r>
                <a:endParaRPr/>
              </a:p>
            </p:txBody>
          </p:sp>
          <p:sp>
            <p:nvSpPr>
              <p:cNvPr id="227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定期检查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，确保胎儿生命体征正常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如发现胎动异常，及时联系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兽医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进行处理</a:t>
                </a:r>
                <a:endParaRPr/>
              </a:p>
            </p:txBody>
          </p:sp>
        </p:grpSp>
        <p:grpSp>
          <p:nvGrpSpPr>
            <p:cNvPr id="228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229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羊水情况</a:t>
                </a:r>
                <a:endParaRPr/>
              </a:p>
            </p:txBody>
          </p:sp>
          <p:sp>
            <p:nvSpPr>
              <p:cNvPr id="230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羊水颜色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，判断胎儿健康状况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如发现羊水异常，及时采取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处理措施</a:t>
                </a:r>
                <a:endParaRPr/>
              </a:p>
            </p:txBody>
          </p:sp>
        </p:grpSp>
      </p:grpSp>
      <p:sp>
        <p:nvSpPr>
          <p:cNvPr id="2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分娩过程的观察：产程、胎动和羊水情况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32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33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34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6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37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38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39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0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舒适护理</a:t>
                </a:r>
                <a:endParaRPr/>
              </a:p>
            </p:txBody>
          </p:sp>
          <p:sp>
            <p:nvSpPr>
              <p:cNvPr id="241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为母猫狗提供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舒适的姿势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，减轻分娩痛苦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保持母猫狗的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情绪稳定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，提供心理支持</a:t>
                </a:r>
                <a:endParaRPr/>
              </a:p>
            </p:txBody>
          </p:sp>
        </p:grpSp>
        <p:grpSp>
          <p:nvGrpSpPr>
            <p:cNvPr id="242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43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安全护理</a:t>
                </a:r>
                <a:endParaRPr/>
              </a:p>
            </p:txBody>
          </p:sp>
          <p:sp>
            <p:nvSpPr>
              <p:cNvPr id="245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确保分娩过程中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避免感染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，做好消毒工作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遵循兽医的建议，确保分娩过程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安全</a:t>
                </a:r>
                <a:endParaRPr/>
              </a:p>
            </p:txBody>
          </p:sp>
        </p:grpSp>
        <p:grpSp>
          <p:nvGrpSpPr>
            <p:cNvPr id="246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47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8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清洁护理</a:t>
                </a:r>
                <a:endParaRPr/>
              </a:p>
            </p:txBody>
          </p:sp>
          <p:sp>
            <p:nvSpPr>
              <p:cNvPr id="249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保持分娩室的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清洁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，避免细菌感染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定期为母猫狗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清洁身体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，保持卫生</a:t>
                </a:r>
                <a:endParaRPr/>
              </a:p>
            </p:txBody>
          </p:sp>
        </p:grpSp>
      </p:grpSp>
      <p:sp>
        <p:nvSpPr>
          <p:cNvPr id="25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分娩过程中的护理：舒适、安全和清洁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2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53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54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5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难产处理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如发现难产迹象，及时联系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兽医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进行处理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遵循兽医的建议，采取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助产措施</a:t>
                </a:r>
                <a:endParaRPr/>
              </a:p>
            </p:txBody>
          </p:sp>
          <p:sp>
            <p:nvSpPr>
              <p:cNvPr id="257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58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5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窒息处理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如发现胎儿窒息，立即进行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急救措施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尽快联系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兽医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，寻求专业帮助</a:t>
                </a:r>
                <a:endParaRPr/>
              </a:p>
            </p:txBody>
          </p:sp>
          <p:sp>
            <p:nvSpPr>
              <p:cNvPr id="261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62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6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感染处理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如发现感染迹象，及时采取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消炎措施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遵循兽医的建议，进行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抗感染治疗</a:t>
                </a:r>
                <a:endParaRPr/>
              </a:p>
            </p:txBody>
          </p:sp>
          <p:sp>
            <p:nvSpPr>
              <p:cNvPr id="265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6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分娩过程中的紧急情况：难产、窒息和感染的处理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6600"/>
              <a:t>猫狗分娩后的护理与喂养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2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3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观察护理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母猫狗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的产后恢复情况，如体温、脉搏等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新生儿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的生命体征，确保健康</a:t>
                </a:r>
                <a:endParaRPr/>
              </a:p>
            </p:txBody>
          </p:sp>
          <p:sp>
            <p:nvSpPr>
              <p:cNvPr id="16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清洁护理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保持母猫狗的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产道清洁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，预防感染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为新生儿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清洁身体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，保持卫生</a:t>
                </a:r>
                <a:endParaRPr/>
              </a:p>
            </p:txBody>
          </p:sp>
          <p:sp>
            <p:nvSpPr>
              <p:cNvPr id="20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1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保暖护理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确保新生儿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，避免受凉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为母猫狗提供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温暖的休息环境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，促进恢复</a:t>
                </a:r>
                <a:endParaRPr/>
              </a:p>
            </p:txBody>
          </p:sp>
          <p:sp>
            <p:nvSpPr>
              <p:cNvPr id="24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分娩后的护理：观察、清洁和保暖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https://d.book118.com/756104140223010051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猫狗分娩前期护理PPT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2024-09-17T21:38:15.783</cp:lastPrinted>
  <dcterms:created xsi:type="dcterms:W3CDTF">2024-09-17T13:38:15Z</dcterms:created>
  <dcterms:modified xsi:type="dcterms:W3CDTF">2024-09-17T13:38:17Z</dcterms:modified>
</cp:coreProperties>
</file>