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A0807A-1B05-4D22-974F-702968FA2D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22367B-4487-45C0-BB58-D216FDA100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46FE82-6B99-4880-BEF4-9BA31785C3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DF45C9-964D-4C61-B06D-A49ADCF89E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798AB8-0865-4B69-B27B-50A378445B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856BFE8-5897-47C0-BDE2-D425A8CDDA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F54384-84F5-4718-93E8-B9A4EE0AEF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C71176-4324-497D-8DB8-61731A7D19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231F52-3108-45CC-B626-D403D930B9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A30861-6103-4CA4-8141-0D8DFA634B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3E6746-2133-43D9-8B01-C3C333B5C2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104150115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京东网络营销结果分析报告</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京东网络营销概述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营销效果分析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竞争对手分析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问题和挑战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结论和展望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分析京东网络营销的效果，为优化营销策略提供参考。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随着互联网的普及和电商行业的竞争加剧，网络营销对于电商平台的重要性日益凸显。京东作为中国领先的电商平台之一，一直致力于提升网络营销效果，以吸引更多的消费者。</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背景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范围</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本报告主要分析了京东在网络营销方面的广告投放、社交媒体营销、搜索引擎优化（SEO）和搜索引擎营销（SEM）等方面的效果。</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数据来源</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报告数据主要来源于京东内部数据、第三方市场研究数据、用户调研等。其中，内部数据包括广告投放数据、销售数据、用户行为数据等；第三方市场研究数据主要涵盖了行业趋势、竞争对手分析等方面；用户调研则主要针对消费者对京东网络营销的认知和态度进行了调查。</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报告范围和数据来源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京东网络营销概述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多元化营销策略</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京东采用多元化营销策略，包括价格促销、品牌合作、内容营销等，以满足不同消费者的需求。</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提高品牌知名度</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通过网络营销手段提高京东品牌知名度，增强消费者对京东的信任感和忠诚度。</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扩大市场份额</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通过网络营销拓展市场份额，提高京东在电商行业的竞争力。</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营销策略和目标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搜索引擎优化（SEO）</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通过优化网站结构和内容，提高京东在搜索引擎中的排名，增加网站流量。</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联盟营销</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与其他品牌或网站合作，通过联盟营销的方式互相推广，扩大营销范围。</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广告投放</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在各大网络媒体、APP等渠道投放广告，吸引潜在消费者关注并购买京东的商品。</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社交媒体营销</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利用社交媒体平台如微信、微博等，发布营销内容，与消费者互动，提高品牌曝光度。</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营销渠道和手段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营销团队建设</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组建专业的网络营销团队，负责策划和执行网络营销活动。</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广告投放费用</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根据广告投放渠道和方式，制定相应的广告预算，确保广告投放效果。</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技术投入</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投入一定的资金用于网站优化、数据分析等技术方面，提升网络营销效果。</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营销活动策划费用</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针对各种营销活动，预算相应的策划和执行费用，确保活动顺利进行。</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营销投入和预算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营销效果分析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流量和曝光量分析</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营销活动期间，网站整体流量显著提升，日均访问量较平时增加30%以上。</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通过搜索引擎优化（SEO）和社交媒体推广，关键词排名和品牌曝光度均有所提高。</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广告投放效果显著，吸引了大量潜在消费者关注和点击，广告转化率较高。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用户行为和转化率分析</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用户对营销活动的参与度较高，活动页面浏览深度和停留时间均有所增加。</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营销活动有效促进了用户的购买决策，订单转化率较平时有明显提升。</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通过数据分析发现，部分用户存在多次购买行为，表明客户忠诚度有所提高。</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销售额和利润分析</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营销活动期间，整体销售额较平时增长了25%，其中新客户的贡献度较高。</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通过对不同产品线的销售数据进行分析，发现部分热销产品的销售额增长尤为显著。</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在营销投入与产出方面，本次活动的投入产出比（ROI）较高，实现了良好的盈利目标。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https://d.book118.com/756104150115010102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2024-09-27T07:06:58.238</cp:lastPrinted>
  <dcterms:created xsi:type="dcterms:W3CDTF">2024-09-26T23:06:58Z</dcterms:created>
  <dcterms:modified xsi:type="dcterms:W3CDTF">2024-09-26T23:07:00Z</dcterms:modified>
</cp:coreProperties>
</file>