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6BD90-9505-47EC-92E7-1B9CEC15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2B5B5-EC94-4926-92FA-67B4468AE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47A75-4CA2-48EE-BF79-B0F121A3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60247-A898-41DC-98BB-1775364C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EBF9B-4C87-4AEE-8106-5961819C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F8F8D-558E-4551-A6C5-5EBBB67D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B1079-9AED-448E-953B-66F7377D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F4B59-C74F-4B38-B19F-A4E0EEE2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26DC8-44E2-4334-8071-46C48568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12289-A41F-4E58-B45F-75925DF1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C2A3A-848B-40E8-BEB8-9A71CAC5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0515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小儿支气管肺炎PPT课件护理查房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支气管肺炎，也称为小叶性肺炎，是由病原体感染引起的肺部炎症。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根据病因，支气管肺炎可分为细菌性、病毒性、支原体性等类型。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00" b="24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主要病因是细菌或病毒感染，如流感嗜血杆菌、肺炎链球菌、呼吸道合胞病毒等。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感染后，病原体在支气管或肺泡内繁殖，引发炎症反应，导致气道黏膜水肿、分泌物增多，影响气体交换。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发热、咳嗽、气促、呼吸困难、肺部固定中细湿啰音等。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肺部听诊可闻及中细湿啰音，X线检查可见肺部纹理增多、紊乱。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小儿支气管肺炎通常发病急骤，病情进展迅速，需要及时治疗。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79" r="112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小儿支气管肺炎容易感染，尤其是在季节交替、气温变化大的时候，容易感染病毒和细菌。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不同年龄段的小儿支气管肺炎表现略有不同，需要根据年龄特点进行诊断和治疗。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51" r="164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467" r="214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小儿支气管肺炎的典型症状是咳嗽，通常为干咳或有痰的咳嗽，有时伴有气喘。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小儿支气管肺炎常伴有发热，体温可高可低，有时会出现高热惊厥。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小儿支气管肺炎会导致呼吸困难，表现为呼吸急促、鼻翼煽动等。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医生通过听诊器可以听到肺部有固定的中细湿啰音，这是小儿支气管肺炎的重要体征。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根据症状、体征和实验室检查，如血常规、胸部X线等，可以确诊小儿支气管肺炎。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需要与其他肺部疾病进行鉴别，如支气管炎、哮喘等。同时也要注意与心脏疾病进行鉴别，如先天性心脏病等。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87" r="27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https://d.book118.com/756105154025010032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2024-08-31T01:28:08.053</cp:lastPrinted>
  <dcterms:created xsi:type="dcterms:W3CDTF">2024-08-30T17:28:08Z</dcterms:created>
  <dcterms:modified xsi:type="dcterms:W3CDTF">2024-08-30T17:28:09Z</dcterms:modified>
</cp:coreProperties>
</file>