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5CBF1-D199-4FE4-84B2-D5BEE9962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86F58-5FE6-4BF4-8DED-FFA3A4980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6937B-23FA-4C78-87EA-79AA23A2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C122E-3514-4A9C-ACB8-044E4F43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018958-1CE6-4254-B10C-30B58EF1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C0662-EAFD-4DDB-B939-EE3443174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483E4-ACCF-4639-AA11-65F88E931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DF417-DBF3-44BF-A699-87290DFDF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077E9-2A3C-435C-88F5-35931324A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69791-4F90-4308-A126-162A94197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73D25-38C3-4BE3-9E4F-350C26130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10142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安全生产管理制度与责任区域和任务划分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责任区域划分及职责明确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任务划分及执行流程规范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监督检查与考核评价体系建设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制度背景与意义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企业作为社会的一份子，有责任保障员工和社会公众的安全，通过制定和执行安全生产管理制度，积极履行社会责任。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保障员工生命财产安全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通过建立完善的安全生产管理制度，确保员工在工作过程中的人身安全和财产安全，防止意外事故的发生。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安全生产是企业稳定运营的基础，通过规范安全管理，降低事故风险，有利于企业的长期稳定发展。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2475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23078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41147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392079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428502" y="3341382"/>
            <a:ext cx="2099691" cy="1017270"/>
            <a:chOff x="1428502" y="3341382"/>
            <a:chExt cx="2099691" cy="1017270"/>
          </a:xfrm>
        </p:grpSpPr>
        <p:sp>
          <p:nvSpPr>
            <p:cNvPr id="29" name="AutoShape 29"/>
            <p:cNvSpPr/>
            <p:nvPr/>
          </p:nvSpPr>
          <p:spPr>
            <a:xfrm>
              <a:off x="1428502" y="3341382"/>
              <a:ext cx="2099691" cy="101727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940566" y="3552647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3838899" y="3341382"/>
            <a:ext cx="2099691" cy="1017270"/>
            <a:chOff x="3838899" y="3341382"/>
            <a:chExt cx="2099691" cy="1017270"/>
          </a:xfrm>
        </p:grpSpPr>
        <p:sp>
          <p:nvSpPr>
            <p:cNvPr id="32" name="AutoShape 32"/>
            <p:cNvSpPr/>
            <p:nvPr/>
          </p:nvSpPr>
          <p:spPr>
            <a:xfrm flipV="1">
              <a:off x="3838899" y="3341382"/>
              <a:ext cx="2099691" cy="101727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4366869" y="3552647"/>
              <a:ext cx="1078230" cy="6057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249200" y="3341382"/>
            <a:ext cx="2099691" cy="1017270"/>
            <a:chOff x="6249200" y="3341382"/>
            <a:chExt cx="2099691" cy="1017270"/>
          </a:xfrm>
        </p:grpSpPr>
        <p:sp>
          <p:nvSpPr>
            <p:cNvPr id="35" name="AutoShape 35"/>
            <p:cNvSpPr/>
            <p:nvPr/>
          </p:nvSpPr>
          <p:spPr>
            <a:xfrm>
              <a:off x="6249200" y="3341382"/>
              <a:ext cx="2099691" cy="101727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6761264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659501" y="3341382"/>
            <a:ext cx="2099691" cy="1017270"/>
            <a:chOff x="8659501" y="3341382"/>
            <a:chExt cx="2099691" cy="1017270"/>
          </a:xfrm>
        </p:grpSpPr>
        <p:sp>
          <p:nvSpPr>
            <p:cNvPr id="38" name="AutoShape 38"/>
            <p:cNvSpPr/>
            <p:nvPr/>
          </p:nvSpPr>
          <p:spPr>
            <a:xfrm flipV="1">
              <a:off x="8659501" y="3341382"/>
              <a:ext cx="2099691" cy="1017270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9183471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800799" y="4822691"/>
            <a:ext cx="7020877" cy="1604725"/>
            <a:chOff x="3800799" y="4822691"/>
            <a:chExt cx="7020877" cy="1604725"/>
          </a:xfrm>
        </p:grpSpPr>
        <p:sp>
          <p:nvSpPr>
            <p:cNvPr id="41" name="AutoShape 41"/>
            <p:cNvSpPr/>
            <p:nvPr/>
          </p:nvSpPr>
          <p:spPr>
            <a:xfrm>
              <a:off x="3800799" y="4822691"/>
              <a:ext cx="2190750" cy="160472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采取综合性的治理措施，包括技术、管理、教育等多个方面，形成全方位、多层次的安全保障体系。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630926" y="4822691"/>
              <a:ext cx="2190750" cy="154857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不断完善安全生产管理制度，提高安全管理水平，适应企业发展和外部环境变化的需要。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1369257" y="1677289"/>
            <a:ext cx="2193858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注重事故的预防工作，通过加强安全培训、完善安全设施等措施，提高员工的安全意识和操作技能，从源头上减少事故发生的可能性。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189573" y="1677289"/>
            <a:ext cx="2190750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严格遵守国家法律法规和企业内部规章制度，确保安全生产管理工作的合法性和规范性。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应急管理与救援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建立健全的安全生产组织架构，明确各级管理人员和员工的职责与权限，形成有效的安全管理网络。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定期开展安全培训和教育活动，提高员工的安全意识和操作技能水平。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定期进行安全检查和隐患排查工作，及时发现并消除潜在的安全隐患。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明确企业的安全生产方针和目标，为全体员工提供明确的行动指南。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安全生产方针与目标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安全制度与操作规程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制定完善的安全生产管理制度和操作规程，规范员工的安全行为和工作流程。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建立完善的应急管理体系和救援机制，确保在紧急情况下能够及时、有效地进行应急处置和救援工作。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安全生产管理体系架构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责任区域划分及职责明确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基于功能划分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基于工艺流程划分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基于地理位置划分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责任区域划分方法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根据生产过程中的不同功能，如原料存储、生产加工、成品检验等，将相应的设备、人员等划分为不同的责任区域。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根据生产过程中的工艺流程，将相关的设备、人员、作业等环节划分为不同的责任区域。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根据生产现场的地理布局，将相邻或相近的设备、人员等划分为同一责任区域。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明确责任主体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每个责任区域应明确一个或多个责任主体，负责该区域的日常管理和安全生产工作。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各责任区域应根据实际情况，制定相应的安全操作规程，明确设备操作、维护保养、安全检查等方面的具体要求。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各责任区域应定期组织安全培训，提高员工的安全意识和操作技能，确保员工能够熟练掌握安全操作规程和相关安全知识。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各责任区域职责界定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加强沟通与交流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各责任区域之间应定期召开安全生产会议，交流安全生产经验和做法，共同提高安全管理水平。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强化应急响应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在发生突发事件或紧急情况时，各责任区域应迅速启动应急响应程序，相互配合、协同处置，确保事态得到及时有效控制。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相邻或相关的责任区域之间应建立协作机制，共同应对可能存在的安全风险和问题，确保生产过程的顺利进行。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跨区域协作与沟通机制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任务划分及执行流程规范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工作流程和业务需求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结合企业实际工作流程和业务需求，科学划分任务，提高工作效率和执行力。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法律法规和行业标准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依据国家相关法律法规、行业标准以及企业内部规章制度，明确各级管理人员和操作人员的职责和任务。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风险等级和重要性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根据作业活动的风险等级和重要性，合理划分各级人员的任务和责任，确保高风险作业得到重点关注和管理。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任务划分依据和原则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非常规任务执行流程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针对非常规任务，制定详细的执行计划和措施，明确任务目标、时间要求、资源保障等，确保任务顺利完成。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紧急任务执行流程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建立紧急任务快速响应机制，明确应急处置措施和报告程序，确保在紧急情况下能够及时、有效地进行处置。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常规任务执行流程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明确常规任务的执行步骤、时间节点、责任人等要素，形成标准化的执行流程。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各类任务执行流程梳理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https://d.book118.com/756110142040010045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2024-09-13T21:59:59.674</cp:lastPrinted>
  <dcterms:created xsi:type="dcterms:W3CDTF">2024-09-13T13:59:59Z</dcterms:created>
  <dcterms:modified xsi:type="dcterms:W3CDTF">2024-09-13T14:00:01Z</dcterms:modified>
</cp:coreProperties>
</file>