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8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107F5-BBD2-426B-8F09-911091AEE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C7746-DB95-45FE-AD45-5515372F5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CCD32-E854-494F-A83A-806AA9DD0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3E230-D570-493E-8D7D-6821AABB5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EE136B-F731-4579-BB8A-26EC81002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2945E6-745D-4647-BBED-293CF522F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C546C7-9939-43FE-9E85-05ACF0D0F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ACF12-95E1-4CF6-908B-419E6E126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2D27A-2CC4-4A33-8D2A-72459201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643C8-70DE-4EB8-81F7-107AA23DA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69D49-340D-4379-88AA-E44FF278B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859" r:id="rId2"/>
    <p:sldLayoutId id="2147496860" r:id="rId3"/>
    <p:sldLayoutId id="2147496861" r:id="rId4"/>
    <p:sldLayoutId id="2147496862" r:id="rId5"/>
    <p:sldLayoutId id="2147496863" r:id="rId6"/>
    <p:sldLayoutId id="2147496864" r:id="rId7"/>
    <p:sldLayoutId id="2147496865" r:id="rId8"/>
    <p:sldLayoutId id="2147496866" r:id="rId9"/>
    <p:sldLayoutId id="2147496867" r:id="rId10"/>
    <p:sldLayoutId id="214749686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120242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通过体育教育培养学生的决策能力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体育教育在培养学生决策能力中的重要性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体育教育中如何培养学生的决策能力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体育教育培养学生决策能力的实践案例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如何评估体育教育在学生决策能力培养中的作用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如何进一步完善体育教育在学生决策能力培养中的作用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体育教育在培养学生决策能力中的重要性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体育教育能够提高学生的思维敏捷性</a:t>
            </a:r>
            <a:endParaRPr lang="zh-CN" altLang="en-US"/>
          </a:p>
        </p:txBody>
      </p:sp>
      <p:sp>
        <p:nvSpPr>
          <p:cNvPr id="104896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体育教育可以锻炼学生的反应速度和判断力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体育教育可以培养学生的逻辑思维和分析能力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体育教育可以增强学生的记忆力和注意力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体育教育可以培养学生的团队协作能力和领导力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体育教育能够培养学生的判断力和决策力</a:t>
            </a:r>
            <a:endParaRPr lang="zh-CN" altLang="en-US"/>
          </a:p>
        </p:txBody>
      </p:sp>
      <p:sp>
        <p:nvSpPr>
          <p:cNvPr id="10490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体育教育中，学生需要根据比赛情况做出判断和决策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体育教育可以培养学生的观察力和分析能力，从而提高判断力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体育教育中，学生需要学会在压力下做出决策，提高决策力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体育教育可以培养学生的团队合作精神和沟通能力，从而提高决策力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体育教育能够增强学生的自信心和抗压能力</a:t>
            </a:r>
            <a:endParaRPr lang="zh-CN" altLang="en-US"/>
          </a:p>
        </p:txBody>
      </p:sp>
      <p:sp>
        <p:nvSpPr>
          <p:cNvPr id="104908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体育活动可以提升学生的身体素质，增强自信心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体育教育可以培养学生的领导能力和组织能力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体育教育可以培养学生的团队精神和合作能力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体育比赛可以培养学生的竞争意识和抗压能力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体育教育中如何培养学生的决策能力</a:t>
            </a:r>
            <a:endParaRPr lang="zh-CN" altLang="en-US"/>
          </a:p>
        </p:txBody>
      </p:sp>
      <p:sp>
        <p:nvSpPr>
          <p:cNvPr id="104916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16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教授学生掌握基本运动技能和规则</a:t>
            </a:r>
            <a:endParaRPr lang="zh-CN" altLang="en-US"/>
          </a:p>
        </p:txBody>
      </p:sp>
      <p:sp>
        <p:nvSpPr>
          <p:cNvPr id="10492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教授学生掌握运动战术：如篮球、足球等，以便在比赛中运用战术，做出正确的决策。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教授学生掌握基本运动技能：如跑步、跳跃、投掷等，以便在比赛中做出正确的决策。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教授学生理解运动规则：如篮球、足球等，以便在比赛中遵守规则，做出正确的决策。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教授学生掌握运动心理：如调整心态、应对压力等，以便在比赛中保持冷静，做出正确的决策。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引导学生参与团队运动和比赛</a:t>
            </a:r>
            <a:endParaRPr lang="zh-CN" altLang="en-US"/>
          </a:p>
        </p:txBody>
      </p:sp>
      <p:sp>
        <p:nvSpPr>
          <p:cNvPr id="1049274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团队运动和比赛可以培养学生的团队协作能力和领导力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282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88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通过参与团队运动和比赛，学生可以学习如何制定策略和决策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团队运动和比赛可以培养学生的竞争意识和抗压能力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8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04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团队运动和比赛可以培养学生的沟通能力和社交技巧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培养学生的观察力和判断力</a:t>
            </a:r>
            <a:endParaRPr lang="zh-CN" altLang="en-US"/>
          </a:p>
        </p:txBody>
      </p:sp>
      <p:sp>
        <p:nvSpPr>
          <p:cNvPr id="104934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通过体育比赛，让学生观察比赛情况，分析对手战术，从而提高观察力。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通过体育训练，让学生判断自己的动作是否正确，从而提高判断力。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通过体育活动，让学生观察队友的表现，判断队友的需求，从而提高团队协作能力。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通过体育比赛，让学生判断比赛形势，制定比赛策略，从而提高决策能力。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鼓励学生自主制定运动计划和策略</a:t>
            </a:r>
            <a:endParaRPr lang="zh-CN" altLang="en-US"/>
          </a:p>
        </p:txBody>
      </p:sp>
      <p:sp>
        <p:nvSpPr>
          <p:cNvPr id="1049398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04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教师引导：教师可以引导学生制定运动计划和策略，提供必要的指导和建议。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6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8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14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自主制定：学生可以根据自己的兴趣和需求，自主制定运动计划和策略，提高决策能力。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6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18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24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实践操作：学生可以通过实践操作，验证自己的运动计划和策略，不断调整和优化。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26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28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34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团队合作：学生可以组成团队，共同制定运动计划和策略，提高团队协作能力和决策能力。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36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体育教育培养学生决策能力的实践案例</a:t>
            </a:r>
            <a:endParaRPr lang="zh-CN" altLang="en-US"/>
          </a:p>
        </p:txBody>
      </p:sp>
      <p:sp>
        <p:nvSpPr>
          <p:cNvPr id="104947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47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篮球运动中的决策能力培养</a:t>
            </a:r>
            <a:endParaRPr lang="zh-CN" altLang="en-US"/>
          </a:p>
        </p:txBody>
      </p:sp>
      <p:sp>
        <p:nvSpPr>
          <p:cNvPr id="104951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篮球比赛中的决策：传球、投篮、防守等决策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2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篮球比赛中的决策能力：观察、判断、决策、执行等能力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3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篮球比赛中的决策训练：模拟比赛、实战训练等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3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篮球比赛中的决策能力培养：教练指导、团队协作、个人训练等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https://d.book118.com/756112024200010041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5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通过体育教育培养学生的决策能力</vt:lpstr>
      <vt:lpstr>目录</vt:lpstr>
      <vt:lpstr>体育教育在培养学生决策能力中的重要性</vt:lpstr>
      <vt:lpstr>体育教育能够提高学生的思维敏捷性</vt:lpstr>
      <vt:lpstr>体育教育能够培养学生的判断力和决策力</vt:lpstr>
      <vt:lpstr>体育教育能够增强学生的自信心和抗压能力</vt:lpstr>
      <vt:lpstr>体育教育中如何培养学生的决策能力</vt:lpstr>
      <vt:lpstr>教授学生掌握基本运动技能和规则</vt:lpstr>
      <vt:lpstr>引导学生参与团队运动和比赛</vt:lpstr>
      <vt:lpstr>培养学生的观察力和判断力</vt:lpstr>
      <vt:lpstr>鼓励学生自主制定运动计划和策略</vt:lpstr>
      <vt:lpstr>体育教育培养学生决策能力的实践案例</vt:lpstr>
      <vt:lpstr>篮球运动中的决策能力培养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2024-09-08T16:49:45.367</cp:lastPrinted>
  <dcterms:created xsi:type="dcterms:W3CDTF">2024-09-08T08:49:45Z</dcterms:created>
  <dcterms:modified xsi:type="dcterms:W3CDTF">2024-09-08T08:49:48Z</dcterms:modified>
</cp:coreProperties>
</file>