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4A87E-6AB5-4074-8FEF-D8E43EB72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C1781-92B1-458A-A8EA-06C32E05D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32482-D513-4777-BF05-EF2A660FD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9F2E4-3ECD-4234-8B16-D0024548D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1B3DDE-D09F-405A-B144-92AF43931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64BE6D-044E-4CED-BB7E-D7BBF462C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8F999C-E39C-412E-8C36-CF7C97CAA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D0D45-7D89-4871-92AA-03C233681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4D0B3-DE22-4054-8155-54DBFD9CB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C2DE0-3D4D-4FEC-A880-D2104C147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65B8B-0E74-4B4A-B0A1-52251A096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1311304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《营改增的涉税操作》ppt课件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营改增概述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营改增政策解读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营改增涉税操作流程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营改增案例分析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营改增常见问题解答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营改增概述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营业税对每一环节都进行征税，导致重复征收，增加企业负担。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营业税重复征收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增值税优势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改革必要性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增值税仅对增值部分征税，具有税收中性和防止重复征收的优势。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为降低企业税负，促进产业结构调整和服务业发展，有必要进行营业税改征增值税的改革。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营改增背景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通过将营业税改为增值税，优化税制结构，提高税收公平性和效率。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08" b="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优化税制结构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消除重复征收，降低企业税收负担，增强企业发展能力。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降低企业税负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推动服务业发展，促进经济结构调整和产业转型升级。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促进经济转型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营改增目的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737" b="3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634" b="126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营改增影响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对企业的影响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营改增有利于消除重复征税，降低企业税负，但同时也可能导致部分企业税收增加。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对税收制度的影响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营改增优化了税收制度，提高了税收公平性和效率，为进一步完善税收制度奠定了基础。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对经济发展的影响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营改增促进了经济结构调整和转型升级，有利于推动经济发展。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营改增政策解读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营改增政策是为了优化税收结构，降低企业税负，促进经济发展而制定的一项税收政策。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通过将营业税改为增值税，消除重复征税，完善税收制度，促进经济转型升级。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营改增政策适用于交通运输业、现代服务业、电信业等行业。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政策实施范围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纳税义务人是指在中华人民共和国境内提供应税服务的单位和个人。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纳税义务人应当按照规定办理税务登记，并按期申报纳税。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纳税义务人应当按照规定使用增值税专用发票，确保税收抵扣链条的完整性。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纳税义务人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征收率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对于一些小规模纳税人或者特定行业，税务机关会规定征收率。例如，小规模纳税人的征收率为3%。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营改增后，纳税人的税率根据应税服务的不同而有所差异。例如，交通运输业的税率为11%，现代服务业的税率为6%。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减税措施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为了鼓励企业转型升级和创新发展，政府会出台一些减税措施，降低企业的税收负担。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税率与征收率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抵扣范围是指纳税人在缴纳增值税时可以抵扣的进项税额的范围。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一般来说，纳税人可以抵扣与生产经营相关的固定资产、无形资产等项目的进项税额。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需要注意的是，一些非生产经营相关的项目，如职工福利等，不能抵扣进项税额。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抵扣范围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营改增涉税操作流程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https://d.book118.com/756113113041010034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2024-09-03T07:25:15.893</cp:lastPrinted>
  <dcterms:created xsi:type="dcterms:W3CDTF">2024-09-02T23:25:15Z</dcterms:created>
  <dcterms:modified xsi:type="dcterms:W3CDTF">2024-09-02T23:25:17Z</dcterms:modified>
</cp:coreProperties>
</file>