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9491A7-CFDA-403E-B8B3-233FAE903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B3887-0B49-4858-BF59-C34D3F0898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E9AA5A-59D9-46B7-B2B5-C134A75CA9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495573-61D7-48C4-9E36-AE97FF5364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77026A-C643-4A56-AEBF-1CBF5CA83D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C91BA0-F743-4B81-825F-DF773CA130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414370-AF56-4752-B979-C34151FB00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60CC98-CA2C-40D6-B642-8CC2756B23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FAE6A8-6430-4CEA-A1BE-77E4B8F006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805D8E-A528-48C0-B4ED-2DDA88D5B6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B08A09-BBB0-4357-92B0-1D365238BE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14033123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轨道交通自动化行业发展趋势预测与发展战略研究报告</a:t>
            </a:r>
          </a:p>
        </p:txBody>
      </p:sp>
      <p:sp>
        <p:nvSpPr>
          <p:cNvPr id="3" name="TextBox 3"/>
          <p:cNvSpPr txBox="1"/>
          <p:nvPr/>
        </p:nvSpPr>
        <p:spPr>
          <a:xfrm>
            <a:off x="1022709" y="4939625"/>
            <a:ext cx="6971034" cy="48511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汇报人：XXX</a:t>
            </a:r>
          </a:p>
        </p:txBody>
      </p:sp>
      <p:sp>
        <p:nvSpPr>
          <p:cNvPr id="4" name="TextBox 4"/>
          <p:cNvSpPr txBox="1"/>
          <p:nvPr/>
        </p:nvSpPr>
        <p:spPr>
          <a:xfrm>
            <a:off x="1022709" y="5440642"/>
            <a:ext cx="6971034" cy="48511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发展趋势分析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发展战略研究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轨道交通自动化行业是指为轨道交通系统提供自动化设备、技术和服务的相关产业。</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根据自动化程度和应用领域，轨道交通自动化行业可分为列车控制系统、信号系统、供电系统、通信系统等。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行业规模与地位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随着城市轨道交通建设的快速发展，轨道交通自动化行业的市场规模不断扩大。据统计，截至2022年底，全球轨道交通自动化市场规模已超过数百亿美元。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地位</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轨道交通自动化行业是城市轨道交通建设的重要组成部分，对提高轨道交通运行效率、保障安全、降低运营成本等方面具有重要作用。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轨道交通自动化行业经历了从传统机械控制到现代自动化控制的发展历程，随着技术进步和市场需求的变化，行业不断推陈出新，涌现出许多新技术、新产品和新服务。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当前，轨道交通自动化行业正面临技术升级、市场竞争、政策法规等多方面的挑战和机遇。同时，随着智能化、绿色化等趋势的发展，行业未来将朝着更加高效、安全、环保的方向发展。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行业历史与现状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发展趋势分析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850" b="38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135" b="261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24" r="542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自动化技术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随着自动化技术的不断发展，轨道交通自动化行业将更加依赖先进的自动化技术，如人工智能、机器学习等，以提高运营效率和安全性。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物联网技术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物联网技术的应用将进一步加强轨道交通系统的智能化和信息化，实现更高效的车载设备监测和维护。</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5G通信技术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5G通信技术的应用将为轨道交通提供更快速、更稳定的数据传输服务，有助于实现列车自动驾驶和远程控制。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城市轨道交通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随着城市化进程的加速，城市轨道交通的需求将进一步增加，为轨道交通自动化行业带来更大的发展空间。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城际轨道交通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随着区域经济的发展，城际轨道交通的需求也将逐渐增加，为轨道交通自动化行业提供新的市场机会。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海外市场拓展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随着中国轨道交通技术的不断发展，海外市场的拓展将成为轨道交通自动化行业的重要发展方向。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地方政策支持</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各地政府也将出台相关政策支持轨道交通自动化行业的发展，鼓励技术创新和市场拓展。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国际合作与交流</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国际合作与交流将进一步加强，推动中国轨道交通自动化行业与国际接轨，提高国际竞争力。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国家政策支持</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国家对于轨道交通行业的政策支持力度将进一步加大，为轨道交通自动化行业的发展提供有力保障。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发展战略研究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明确目标市场</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深入研究市场需求，明确轨道交通自动化行业在国内外市场的定位，以满足不同客户群体的需求。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差异化竞争策略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根据市场定位制定差异化竞争策略，发挥自身优势，提升品牌影响力，提高市场占有率。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持续投入资金进行技术研发，提升轨道交通自动化行业的核心技术竞争力。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加大研发投入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鼓励企业进行技术创新，推动行业技术进步，提升整体竞争力。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创新驱动发展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技术研发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https://d.book118.com/756114033123010031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2024-08-30T01:20:34.735</cp:lastPrinted>
  <dcterms:created xsi:type="dcterms:W3CDTF">2024-08-29T17:20:34Z</dcterms:created>
  <dcterms:modified xsi:type="dcterms:W3CDTF">2024-08-29T17:20:36Z</dcterms:modified>
</cp:coreProperties>
</file>