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5BF10-1916-4F19-B087-71BEC517F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EA050-1CCC-460D-B5DE-8E7303BBC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FCE03-02B7-4571-9508-451B27713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C9F5C-9351-480E-AC39-C90BBF0DE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8D123-4114-4300-A0C7-A20D08B31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BCE561-385E-47E6-8473-5AE8B0B34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C74B25-5A60-448D-BC32-C7E2EE1B4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1E4AF-46E2-4104-A3CE-34450A0AB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1B602-8615-4C71-A154-F63F83A6B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6CDAA-FE0B-47D4-A89D-35B20C50D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CED03-79EB-482B-B08F-E0188A1FD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1421105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职业生涯规划的基本概念与意义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职业生涯规划定义及重要性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自我认知与职业定位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教育背景与能力提升策略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工作经验积累及成果展示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人脉资源拓展与维护方法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职业生涯规划调整与优化建议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职业生涯规划定义及重要性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职业探索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通过实践、学习和反思，不断了解职业世界和行业动态，为职业决策提供依据。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对职业生涯进行持续、系统的计划，包括职业目标、发展路径和行动策略。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了解自己的兴趣、价值观、技能和优势，以便选择适合的职业和发展方向。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组织对个人的支持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组织应提供培训、晋升等机会，帮助员工实现职业目标，提升员工忠诚度和绩效。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个人对组织的贡献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个人通过职业生涯规划，不断提升自己的能力和价值，为组织创造更多贡献。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个人目标与组织目标一致性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个人职业生涯规划应与组织目标相协调，实现个人和组织共同发展。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个人发展与组织目标关系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增强职业认同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对所选职业有深刻的理解和认同，能够从中获得满足感和成就感。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促进职业发展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职业生涯规划有助于个人在职业中不断取得进步和成就，提升职业地位和影响力。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实现职业目标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通过职业生涯规划，明确职业目标和发展路径，有针对性地提升能力和技能，更容易实现职业目标。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提升职业满意度和成就感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自我认知与职业定位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通过反思和实践活动，发现自己真正喜欢和擅长的事物，以及愿意投入时间和精力的领域。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兴趣探索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明确自己的核心价值观，如成就感、创新、团队合作等，以便找到与之相符的职业环境。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价值观澄清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识别自己的可迁移技能，如沟通、领导力、解决问题等，以及需要进一步提升的专业技能。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了解自身兴趣、价值观和技能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了解不同岗位的工作内容、职责和要求，以便找到与自己兴趣、价值观和技能相匹配的职位。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岗位研究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研究不同行业的发展趋势、前景和机会，以便确定有发展潜力的行业领域。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利用职业咨询、网络信息和人脉资源，获取更多关于岗位和行业的内部信息。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明确适合岗位和行业方向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基于对自己的深入了解和职业定位，设定明确的长期职业目标，如职位晋升、专业领域成就等。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为了实现长期目标，制定具体的短期目标，如提升技能、拓展人脉、完成特定项目等。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目标调整与优化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随着时间和经验的积累，不断评估和调整目标，确保其与实际情况和职业发展需求相符合。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设定长短期发展目标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教育背景与能力提升策略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964" r="359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具备扎实的专业基础知识，拥有一定的学习方法和技巧，以及良好的学术素养。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缺乏实际工作经验，对某些领域的知识掌握不够深入，需要不断更新和拓展知识面。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分析现有教育背景优势与不足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制定长期和短期学习计划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根据自身职业目标和实际情况，制定切实可行的学习计划，包括长期和短期的学习目标、时间安排、学习内容等。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提高综合素质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除了专业知识外，还应注重培养自己的综合素质，如沟通能力、团队协作能力、领导力等。可以通过参加学生组织、社会实践等方式来锻炼自己。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6" r="16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制定学习计划，提高综合素质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https://d.book118.com/756114211051010055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2024-09-22T18:55:15.269</cp:lastPrinted>
  <dcterms:created xsi:type="dcterms:W3CDTF">2024-09-22T10:55:15Z</dcterms:created>
  <dcterms:modified xsi:type="dcterms:W3CDTF">2024-09-22T10:55:17Z</dcterms:modified>
</cp:coreProperties>
</file>