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18D207-DB01-4DBD-A3B6-1C47B0630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EA3BCC-2C41-4D9E-A40F-146BD2611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1E47E9-BD64-47F5-8B7D-4D470F259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C98F05-6E66-4949-8B8A-F771C75DA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84B379-8875-4450-B3DA-8AEDFCFEC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25177E-AFCD-46B0-9283-74B8CC512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A4D64C-454F-40EB-9ECE-FA0EB8672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00A9FB-BE54-420D-8FD3-A25D380EB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E5C5F6-D940-47E4-91C0-60EE88EF7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4DA0D4-C0AA-4EC8-A7ED-BC6DE06E8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7CE3E2-53C8-438D-BB49-8A5B23A4C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11511114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设立玻璃材料公司可行性研究报告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市场分析与前景展望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技术支持与创新能力评估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生产运营方案设计与实施计划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财务投资分析与回报预测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组织架构与人力资源配置方案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政策法规影响与应对策略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市场分析与前景展望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环保要求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环保政策对玻璃材料行业提出更高要求，推动行业向绿色、低碳方向发展。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玻璃材料行业近年来保持稳定增长，市场规模不断扩大，尤其在建筑、家居、汽车等领域应用广泛。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随着科技进步，新型玻璃材料不断涌现，如智能玻璃、调光玻璃等，为行业带来新的增长点。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玻璃材料行业现状及发展趋势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目标市场定位与需求分析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建筑、家居、汽车等领域是玻璃材料的主要需求市场，其中建筑领域占比最大。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随着消费者对家居环境和建筑品质的要求提高，对玻璃材料的需求也相应增加，尤其对于具有特殊功能的玻璃材料需求更为旺盛。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目前市场上主要的玻璃材料生产商包括国内外知名品牌，如南玻、信义玻璃等。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竞争对手在品牌知名度、技术实力、市场份额等方面具有优势，但在产品创新、市场反应速度等方面可能存在不足。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竞争对手优劣势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竞争对手概况及优劣势分析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市场前景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随着科技进步和消费者需求升级，玻璃材料行业将继续保持增长态势，尤其在智能玻璃、绿色建筑等领域具有较大发展潜力。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市场机会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设立玻璃材料公司可抓住市场机遇，通过技术创新和产品差异化满足消费者需求，拓展市场份额。同时，可关注政策导向和新兴市场，寻求更多发展机遇。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市场前景预测与机会挖掘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技术支持与创新能力评估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公司拥有自主知识产权的玻璃材料核心技术，包括特殊配方、生产工艺等，确保产品的高品质和独特性。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公司拥有一支由行业专家、教授、高级工程师等组成的研发团队，具备深厚的专业知识和丰富的实践经验，能够持续进行技术创新和产品升级。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核心技术来源及研发团队实力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研发团队实力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核心技术来源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公司注重技术创新，通过不断研发新产品、新技术和新工艺，提高产品附加值和市场竞争力。近年来，公司已成功开发出多种高性能、高附加值的玻璃材料，如超白玻璃、低辐射玻璃等。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成果展示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公司的创新成果在国内外知名期刊上发表了多篇学术论文，并获得了多项国家发明专利。此外，公司的产品也多次获得国内外知名奖项和认证，如中国建筑材料科学技术奖、德国红点奖等。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创新能力体现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创新能力体现和成果展示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公司与国内多所知名高校和科研机构建立了长期稳定的合作关系，共同开展玻璃材料领域的基础研究和应用研究。通过产学研合作，公司能够及时掌握行业最新技术动态和市场需求，加速技术转化和产业升级。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公司积极参与国际科技合作和交流，与德国、美国等国家的科研机构和企业建立了广泛的合作关系。通过国际合作，公司能够引进国际先进技术和管理经验，提升自身创新能力和国际竞争力。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国内合作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与国内外科研机构合作情况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技术风险识别及应对措施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在玻璃材料研发和生产过程中，可能面临技术泄密、技术更新迭代、市场需求变化等技术风险。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技术风险识别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应对技术风险，公司将采取以下措施：加强知识产权保护，申请专利保护核心技术和创新成果；加大研发投入，持续进行技术创新和产品升级；密切关注市场动态和客户需求变化，及时调整研发和生产策略。同时，公司将建立健全的技术风险预警机制和应急预案，确保在突发情况下能够迅速响应并采取有效措施降低损失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应对措施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生产运营方案设计与实施计划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生产工艺流程优化选择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根据产品需求和市场定位，选择合适的成型方法，如浮法、压延等。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熔化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采用先进的熔化技术和设备，提高熔化效率和玻璃的均匀性。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原料准备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选用高质量的玻璃原料，确保产品质量的稳定性和可靠性。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退火、淬火等处理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对玻璃进行必要的热处理，消除内应力，提高强度和稳定性。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切割、磨边、清洗等加工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根据客户需求，对玻璃进行切割、磨边、清洗等加工处理。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设备选型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选用技术先进、性能稳定、效率高的生产设备，确保生产线的连续性和稳定性。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采购计划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制定详细的设备采购计划，包括设备型号、数量、交货期等，确保按时投入生产。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布局规划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根据生产工艺流程和设备特点，合理规划生产线布局，提高生产效率和空间利用率。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设备选型、采购及布局规划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选择信誉良好、质量稳定的原材料供应商，建立长期合作关系。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原材料检验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对每批次的原材料进行严格的质量检验，确保符合生产要求。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建立科学的库存管理制度，确保原材料的及时供应和库存量的合理控制。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原材料供应保障措施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https://d.book118.com/756115111143010045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2024-09-14T11:43:53.855</cp:lastPrinted>
  <dcterms:created xsi:type="dcterms:W3CDTF">2024-09-14T03:43:53Z</dcterms:created>
  <dcterms:modified xsi:type="dcterms:W3CDTF">2024-09-14T03:43:56Z</dcterms:modified>
</cp:coreProperties>
</file>