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F28969-1A15-4AD5-B2C8-282EFBDFA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0BC9FB-F9A9-4632-ADD5-FC32638E0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57ABD4-52AA-4937-9FD6-87C6D50A16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1C0B50-AAD0-452A-BF2C-ADF13D65EB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E55C3B-1A69-4852-9678-A53D7BCB23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41284D-E9F1-4A86-957A-7DEFE3F088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A19069-F547-4091-979D-A68F1B6B3D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5A124A-1479-4B5F-B73F-D81FD2938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2D9DE7-CE35-437E-B0FE-9EE00E37B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AA524-89D6-485A-AB39-96ABF619A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EF4C8-FF22-43AC-B93A-9E716F553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24231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新兴产业生产进度控制</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新兴产业生产现状及挑战</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生产进度控制方法与策略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生产进度控制实施过程与效果</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生产进度控制中的风险与应对措施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生产进度控制优化建议与展望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50" r="6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随着科技的不断进步和全球经济的深度融合，新兴产业在全球范围内迅速崛起，成为推动经济增长的重要动力。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在新兴产业的发展过程中，生产进度控制对于确保产品质量、提高生产效率、降低成本等方面具有至关重要的作用。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生产进度控制的重要性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全球经济快速发展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汇报目的和范围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汇报目的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本次汇报旨在向领导层和相关部门介绍新兴产业生产进度控制的现状、存在的问题以及改进措施，为决策层提供有力支持。</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汇报范围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本次汇报将涵盖新兴产业的多个领域，包括新能源、新材料、生物医药等，以及生产进度控制的关键环节和影响因素。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新兴产业生产现状及挑战</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新兴产业是指近年来快速发展，具有创新性、高成长性和高附加值的产业，如人工智能、新能源、生物技术等。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新兴产业通常具有技术密集、知识密集、资本密集等特征，是推动经济增长和转型升级的重要力量。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新兴产业概述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技术水平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新兴产业的技术水平不断提高，新产品、新工艺、新设备不断涌现，生产效率和质量得到显著提升。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产业链完善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新兴产业的产业链不断完善，上下游企业之间的协作和配套能力得到加强，形成了较为完整的产业生态。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生产规模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新兴产业的生产规模不断扩大，产值和就业人数持续增长，成为经济增长的重要引擎。</a:t>
            </a:r>
          </a:p>
        </p:txBody>
      </p:sp>
      <p:pic>
        <p:nvPicPr>
          <p:cNvPr id="10" name="Picture 10"/>
          <p:cNvPicPr>
            <a:picLocks noChangeAspect="1"/>
          </p:cNvPicPr>
          <p:nvPr/>
        </p:nvPicPr>
        <p:blipFill>
          <a:blip r:embed="rId2"/>
          <a:srcRect l="16250" r="162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生产现状及特点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3" b="3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部分新兴产业在技术创新方面存在不足，核心技术和关键设备受制于人，影响了产业的自主可控能力。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技术创新不足</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市场需求不稳定</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人才短缺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融资难融资贵</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新兴产业的市场需求波动较大，受政策、经济环境等多种因素影响，给企业的生产经营带来一定风险。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新兴产业的发展需要大量高素质人才，但目前人才供给不足，制约了产业的快速发展。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部分新兴产业企业在融资方面遇到困难，融资成本较高，影响了企业的投资和发展。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生产进度控制方法与策略</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通过条状图展示项目计划和实际进度，便于直观比较。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甘特图</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识别项目中的关键任务，并对其进度进行重点监控。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关键路径法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对项目计划进行评审，预测可能的风险和延误，并提前采取应对措施。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计划评审技术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传统生产进度控制方法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通过高度灵活的生产方式，快速响应市场变化，及时调整生产计划和进度。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敏捷制造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精益生产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数字化生产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020" r="2002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通过消除浪费、提高效率，实现生产过程的持续优化和进度控制。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利用数字化技术，实现生产过程的可视化、可控制和可优化，提高生产进度控制的精度和效率。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新兴产业生产进度控制策略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传统方法适用于稳定、可预测的生产环境，而新兴策略更适用于快速变化、高度不确定的新兴产业。</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传统方法通常基于历史数据和经验进行预测和控制，精度相对较低；而新兴策略借助先进技术和实时数据，可实现更高精度的控制。</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控制精度</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传统方法较为僵化，难以应对突发变化；而新兴策略更加灵活，能够快速适应市场和生产环境的变化。</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灵活性</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方法与策略的比较分析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https://d.book118.com/756124231021010042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2024-09-09T09:08:30.475</cp:lastPrinted>
  <dcterms:created xsi:type="dcterms:W3CDTF">2024-09-09T01:08:30Z</dcterms:created>
  <dcterms:modified xsi:type="dcterms:W3CDTF">2024-09-09T01:08:32Z</dcterms:modified>
</cp:coreProperties>
</file>