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14B3DF-36F9-4444-9409-F2A1C9F2B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F0E7B1-660D-4458-8563-3414B21D52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8FDB56-6867-4D1B-A58C-10F0925AC2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146D3F-7CBE-4D66-A0AC-3FF2EEDC5B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905E09-4A32-4EA7-80DC-ED19544B9B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F637FB-F575-44D8-9422-B12475389D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1FAADD-7BC6-4154-A985-82B29FB961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28E889-300E-47E9-BD2F-1935E9CB48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5803DB-AE08-4F40-A90C-62C15B956C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13256D-66BE-4F7B-ACF7-882C0CFB2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CDFC37-48E2-499C-8611-6AC4F3676E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2501121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高性能计算平台对车载娱乐系统的影响和挑战</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高性能计算平台概述
 车载娱乐系统需求分析
 高性能计算对车载娱乐系统的提升
 高性能计算平台的挑战与问题
 技术发展趋势和市场需求
 软硬件集成与优化策略
 安全性与隐私保护考量
 实际应用案例分析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高性能计算平台概述</a:t>
            </a:r>
          </a:p>
        </p:txBody>
      </p:sp>
      <p:sp>
        <p:nvSpPr>
          <p:cNvPr id="3" name="Subtitle 2"/>
          <p:cNvSpPr>
            <a:spLocks noGrp="1"/>
          </p:cNvSpPr>
          <p:nvPr>
            <p:ph type="subTitle" idx="1"/>
          </p:nvPr>
        </p:nvSpPr>
        <p:spPr/>
        <p:txBody>
          <a:bodyPr/>
          <a:lstStyle/>
          <a:p>
            <a:r>
              <a:t>高性能计算平台对车载娱乐系统的影响和挑战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高性能计算平台概述</a:t>
            </a:r>
          </a:p>
        </p:txBody>
      </p:sp>
      <p:sp>
        <p:nvSpPr>
          <p:cNvPr id="3" name="Text Placeholder 2"/>
          <p:cNvSpPr>
            <a:spLocks noGrp="1"/>
          </p:cNvSpPr>
          <p:nvPr>
            <p:ph type="body" idx="1"/>
          </p:nvPr>
        </p:nvSpPr>
        <p:spPr/>
        <p:txBody>
          <a:bodyPr/>
          <a:lstStyle/>
          <a:p>
            <a:r>
              <a:t>【高性能计算平台概述】：</a:t>
            </a:r>
          </a:p>
        </p:txBody>
      </p:sp>
      <p:sp>
        <p:nvSpPr>
          <p:cNvPr id="4" name="Content Placeholder 3"/>
          <p:cNvSpPr>
            <a:spLocks noGrp="1"/>
          </p:cNvSpPr>
          <p:nvPr>
            <p:ph sz="half" idx="2"/>
          </p:nvPr>
        </p:nvSpPr>
        <p:spPr/>
        <p:txBody>
          <a:bodyPr/>
          <a:lstStyle/>
          <a:p>
            <a:r>
              <a:t>1.高性能计算平台是一种拥有强大计算能力的计算机系统，通常由多个处理器、内存和高速互连网络组成。</a:t>
            </a:r>
          </a:p>
          <a:p>
            <a:r>
              <a:t>2.这些系统能够处理大规模的数据集和复杂的计算任务，如天气预报、分子模拟和机器学习等。</a:t>
            </a:r>
          </a:p>
          <a:p>
            <a:r>
              <a:t>3.随着技术的发展，高性能计算平台已经从传统的科学计算领域扩展到了工业设计、金融分析和社会科学等多个领域。</a:t>
            </a:r>
          </a:p>
          <a:p>
            <a:r>
              <a:t>【超级计算机】：</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车载娱乐系统需求分析</a:t>
            </a:r>
          </a:p>
        </p:txBody>
      </p:sp>
      <p:sp>
        <p:nvSpPr>
          <p:cNvPr id="3" name="Subtitle 2"/>
          <p:cNvSpPr>
            <a:spLocks noGrp="1"/>
          </p:cNvSpPr>
          <p:nvPr>
            <p:ph type="subTitle" idx="1"/>
          </p:nvPr>
        </p:nvSpPr>
        <p:spPr/>
        <p:txBody>
          <a:bodyPr/>
          <a:lstStyle/>
          <a:p>
            <a:r>
              <a:t>高性能计算平台对车载娱乐系统的影响和挑战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车载娱乐系统需求分析</a:t>
            </a:r>
          </a:p>
        </p:txBody>
      </p:sp>
      <p:sp>
        <p:nvSpPr>
          <p:cNvPr id="3" name="Text Placeholder 2"/>
          <p:cNvSpPr>
            <a:spLocks noGrp="1"/>
          </p:cNvSpPr>
          <p:nvPr>
            <p:ph type="body" idx="1"/>
          </p:nvPr>
        </p:nvSpPr>
        <p:spPr/>
        <p:txBody>
          <a:bodyPr/>
          <a:lstStyle/>
          <a:p>
            <a:r>
              <a:t>车载娱乐系统用户需求</a:t>
            </a:r>
          </a:p>
        </p:txBody>
      </p:sp>
      <p:sp>
        <p:nvSpPr>
          <p:cNvPr id="4" name="Content Placeholder 3"/>
          <p:cNvSpPr>
            <a:spLocks noGrp="1"/>
          </p:cNvSpPr>
          <p:nvPr>
            <p:ph sz="half" idx="2"/>
          </p:nvPr>
        </p:nvSpPr>
        <p:spPr/>
        <p:txBody>
          <a:bodyPr/>
          <a:lstStyle/>
          <a:p>
            <a:r>
              <a:t>1.多样化的内容服务：用户对车载娱乐系统的需求越来越多样化，不仅包括音乐、视频等传统媒体内容，还包括实时路况信息、导航、社交媒体等功能。因此，车载娱乐系统需要提供丰富多样的内容服务，满足不同用户的个性化需求。</a:t>
            </a:r>
          </a:p>
          <a:p>
            <a:r>
              <a:t>2.智能化的交互体验：随着人工智能技术的发展，用户期望车载娱乐系统能够实现更智能化的交互体验，例如语音识别、手势控制、面部识别等。这要求车载娱乐系统具备强大的计算能力和先进的算法支持，以确保流畅自然的人机交互。</a:t>
            </a:r>
          </a:p>
          <a:p>
            <a:r>
              <a:t>3.高质量的音视频效果：用户对于车载娱乐系统的音视频效果有着较高的期待，包括高清画质、环绕立体声等。因此，车载娱乐系统需要配备高性能的硬件设备和专业的音频处理软件，保证出色的视听体验。</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车载娱乐系统需求分析</a:t>
            </a:r>
          </a:p>
        </p:txBody>
      </p:sp>
      <p:sp>
        <p:nvSpPr>
          <p:cNvPr id="3" name="Text Placeholder 2"/>
          <p:cNvSpPr>
            <a:spLocks noGrp="1"/>
          </p:cNvSpPr>
          <p:nvPr>
            <p:ph type="body" idx="1"/>
          </p:nvPr>
        </p:nvSpPr>
        <p:spPr/>
        <p:txBody>
          <a:bodyPr/>
          <a:lstStyle/>
          <a:p>
            <a:r>
              <a:t>车载娱乐系统安全性需求</a:t>
            </a:r>
          </a:p>
        </p:txBody>
      </p:sp>
      <p:sp>
        <p:nvSpPr>
          <p:cNvPr id="4" name="Content Placeholder 3"/>
          <p:cNvSpPr>
            <a:spLocks noGrp="1"/>
          </p:cNvSpPr>
          <p:nvPr>
            <p:ph sz="half" idx="2"/>
          </p:nvPr>
        </p:nvSpPr>
        <p:spPr/>
        <p:txBody>
          <a:bodyPr/>
          <a:lstStyle/>
          <a:p>
            <a:r>
              <a:t>1.数据保护：车载娱乐系统中包含了大量用户数据，如个人信息、位置信息等，因此需要有严格的数据加密和隐私保护措施，防止数据泄露或被非法使用。</a:t>
            </a:r>
          </a:p>
          <a:p>
            <a:r>
              <a:t>2.系统安全：由于车载娱乐系统与车辆的其他系统紧密相连，因此需要具有高级别的系统安全防护能力，避免因病毒攻击或其他安全问题导致的车辆故障或安全事故。</a:t>
            </a:r>
          </a:p>
          <a:p>
            <a:r>
              <a:t>3.安全认证：车载娱乐系统应通过相关的安全认证标准，如ISO26262等，确保其在设计、开发、测试等环节都符合安全规范和标准。</a:t>
            </a:r>
          </a:p>
          <a:p/>
        </p:txBody>
      </p:sp>
      <p:sp>
        <p:nvSpPr>
          <p:cNvPr id="5" name="Text Placeholder 4"/>
          <p:cNvSpPr>
            <a:spLocks noGrp="1"/>
          </p:cNvSpPr>
          <p:nvPr>
            <p:ph type="body" idx="3"/>
          </p:nvPr>
        </p:nvSpPr>
        <p:spPr/>
        <p:txBody>
          <a:bodyPr/>
          <a:lstStyle/>
          <a:p>
            <a:r>
              <a:t>车载娱乐系统硬件性能需求</a:t>
            </a:r>
          </a:p>
        </p:txBody>
      </p:sp>
      <p:sp>
        <p:nvSpPr>
          <p:cNvPr id="6" name="Content Placeholder 5"/>
          <p:cNvSpPr>
            <a:spLocks noGrp="1"/>
          </p:cNvSpPr>
          <p:nvPr>
            <p:ph sz="half" idx="4"/>
          </p:nvPr>
        </p:nvSpPr>
        <p:spPr/>
        <p:txBody>
          <a:bodyPr/>
          <a:lstStyle/>
          <a:p>
            <a:r>
              <a:t>1.高性能处理器：为了满足用户对车载娱乐系统功能的复杂性和多样性要求，需要配置高性能的处理器，以支持各种应用程序的运行。</a:t>
            </a:r>
          </a:p>
          <a:p>
            <a:r>
              <a:t>2.大容量存储空间：车载娱乐系统需要有足够的存储空间来容纳各种多媒体文件和应用程序，并且还需要支持快速读写操作。</a:t>
            </a:r>
          </a:p>
          <a:p>
            <a:r>
              <a:t>3.可扩展性：考虑到未来可能增加的新功能和服务，车载娱乐系统应具有良好的可扩展性，以便于添加新的硬件模块和升级现有硬件。</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车载娱乐系统需求分析</a:t>
            </a:r>
          </a:p>
        </p:txBody>
      </p:sp>
      <p:sp>
        <p:nvSpPr>
          <p:cNvPr id="3" name="Text Placeholder 2"/>
          <p:cNvSpPr>
            <a:spLocks noGrp="1"/>
          </p:cNvSpPr>
          <p:nvPr>
            <p:ph type="body" idx="1"/>
          </p:nvPr>
        </p:nvSpPr>
        <p:spPr/>
        <p:txBody>
          <a:bodyPr/>
          <a:lstStyle/>
          <a:p>
            <a:r>
              <a:t>车载娱乐系统软件架构需求</a:t>
            </a:r>
          </a:p>
        </p:txBody>
      </p:sp>
      <p:sp>
        <p:nvSpPr>
          <p:cNvPr id="4" name="Content Placeholder 3"/>
          <p:cNvSpPr>
            <a:spLocks noGrp="1"/>
          </p:cNvSpPr>
          <p:nvPr>
            <p:ph sz="half" idx="2"/>
          </p:nvPr>
        </p:nvSpPr>
        <p:spPr/>
        <p:txBody>
          <a:bodyPr/>
          <a:lstStyle/>
          <a:p>
            <a:r>
              <a:t>1.分层式设计：车载娱乐系统应采用分层式的软件架构，将各个功能模块进行清晰划分，提高代码复用率和软件维护性。</a:t>
            </a:r>
          </a:p>
          <a:p>
            <a:r>
              <a:t>2.实时性保障：车载娱乐系统需要具有实时性的保障，以确保在复杂的行车环境中能够及时响应用户的指令并做出正确的决策。</a:t>
            </a:r>
          </a:p>
          <a:p>
            <a:r>
              <a:t>3.开放性平台：车载娱乐系统应该是一个开放性的平台，允许第三方开发者开发和发布应用程序，以丰富用户体验和拓展市场潜力。</a:t>
            </a:r>
          </a:p>
          <a:p/>
        </p:txBody>
      </p:sp>
      <p:sp>
        <p:nvSpPr>
          <p:cNvPr id="5" name="Text Placeholder 4"/>
          <p:cNvSpPr>
            <a:spLocks noGrp="1"/>
          </p:cNvSpPr>
          <p:nvPr>
            <p:ph type="body" idx="3"/>
          </p:nvPr>
        </p:nvSpPr>
        <p:spPr/>
        <p:txBody>
          <a:bodyPr/>
          <a:lstStyle/>
          <a:p>
            <a:r>
              <a:t>车载娱乐系统互联互通需求</a:t>
            </a:r>
          </a:p>
        </p:txBody>
      </p:sp>
      <p:sp>
        <p:nvSpPr>
          <p:cNvPr id="6" name="Content Placeholder 5"/>
          <p:cNvSpPr>
            <a:spLocks noGrp="1"/>
          </p:cNvSpPr>
          <p:nvPr>
            <p:ph sz="half" idx="4"/>
          </p:nvPr>
        </p:nvSpPr>
        <p:spPr/>
        <p:txBody>
          <a:bodyPr/>
          <a:lstStyle/>
          <a:p>
            <a:r>
              <a:t>1.车内通信：车载娱乐系统需要与其他车载系统（如驾驶员辅助系统、动力控制系统等）进行高效的数据交换和通信，实现各系统之间的协同工作。</a:t>
            </a:r>
          </a:p>
          <a:p>
            <a:r>
              <a:t>2.跨设备连接：车载娱乐系统应支持跨设备连接，如智能手机、平板电脑等，使用户可以方便地将外部设备接入车内娱乐系统，享受无缝切换的使用体验。</a:t>
            </a:r>
          </a:p>
          <a:p>
            <a:r>
              <a:t>3.互联网接入：车载娱乐系统需要具备稳定的互联网接入能力，以便实现实时在线更新和获取云端服务，为用户提供更多便捷的功能。</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车载娱乐系统需求分析</a:t>
            </a:r>
          </a:p>
        </p:txBody>
      </p:sp>
      <p:sp>
        <p:nvSpPr>
          <p:cNvPr id="3" name="Content Placeholder 2"/>
          <p:cNvSpPr>
            <a:spLocks noGrp="1"/>
          </p:cNvSpPr>
          <p:nvPr>
            <p:ph sz="half" idx="2"/>
          </p:nvPr>
        </p:nvSpPr>
        <p:spPr/>
        <p:txBody>
          <a:bodyPr/>
          <a:lstStyle/>
          <a:p>
            <a:r>
              <a:t>1.能耗优化：车载娱乐系统需要在保持高性能的同时，尽量降低能耗，以减少对车辆电池的影响，延长行驶里程。</a:t>
            </a:r>
          </a:p>
          <a:p>
            <a:r>
              <a:t>2.动态调整：根据实际应用场景和负载情况，车载娱乐系统应具备动态调整功</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车载娱乐系统能源管理需求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高性能计算对车载娱乐系统的提升</a:t>
            </a:r>
          </a:p>
        </p:txBody>
      </p:sp>
      <p:sp>
        <p:nvSpPr>
          <p:cNvPr id="3" name="Subtitle 2"/>
          <p:cNvSpPr>
            <a:spLocks noGrp="1"/>
          </p:cNvSpPr>
          <p:nvPr>
            <p:ph type="subTitle" idx="1"/>
          </p:nvPr>
        </p:nvSpPr>
        <p:spPr/>
        <p:txBody>
          <a:bodyPr/>
          <a:lstStyle/>
          <a:p>
            <a:r>
              <a:t>高性能计算平台对车载娱乐系统的影响和挑战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高性能计算对车载娱乐系统的提升</a:t>
            </a:r>
          </a:p>
        </p:txBody>
      </p:sp>
      <p:sp>
        <p:nvSpPr>
          <p:cNvPr id="3" name="Text Placeholder 2"/>
          <p:cNvSpPr>
            <a:spLocks noGrp="1"/>
          </p:cNvSpPr>
          <p:nvPr>
            <p:ph type="body" idx="1"/>
          </p:nvPr>
        </p:nvSpPr>
        <p:spPr/>
        <p:txBody>
          <a:bodyPr/>
          <a:lstStyle/>
          <a:p>
            <a:r>
              <a:t>高性能计算平台对车载娱乐系统性能的提升</a:t>
            </a:r>
          </a:p>
        </p:txBody>
      </p:sp>
      <p:sp>
        <p:nvSpPr>
          <p:cNvPr id="4" name="Content Placeholder 3"/>
          <p:cNvSpPr>
            <a:spLocks noGrp="1"/>
          </p:cNvSpPr>
          <p:nvPr>
            <p:ph sz="half" idx="2"/>
          </p:nvPr>
        </p:nvSpPr>
        <p:spPr/>
        <p:txBody>
          <a:bodyPr/>
          <a:lstStyle/>
          <a:p>
            <a:r>
              <a:t>1.高效处理能力</a:t>
            </a:r>
          </a:p>
          <a:p>
            <a:r>
              <a:t>2.优化用户体验</a:t>
            </a:r>
          </a:p>
          <a:p>
            <a:r>
              <a:t>3.支持更多功能与应用</a:t>
            </a:r>
          </a:p>
          <a:p/>
        </p:txBody>
      </p:sp>
      <p:sp>
        <p:nvSpPr>
          <p:cNvPr id="5" name="Text Placeholder 4"/>
          <p:cNvSpPr>
            <a:spLocks noGrp="1"/>
          </p:cNvSpPr>
          <p:nvPr>
            <p:ph type="body" idx="3"/>
          </p:nvPr>
        </p:nvSpPr>
        <p:spPr/>
        <p:txBody>
          <a:bodyPr/>
          <a:lstStyle/>
          <a:p>
            <a:r>
              <a:t>实时性与低延迟</a:t>
            </a:r>
          </a:p>
        </p:txBody>
      </p:sp>
      <p:sp>
        <p:nvSpPr>
          <p:cNvPr id="6" name="Content Placeholder 5"/>
          <p:cNvSpPr>
            <a:spLocks noGrp="1"/>
          </p:cNvSpPr>
          <p:nvPr>
            <p:ph sz="half" idx="4"/>
          </p:nvPr>
        </p:nvSpPr>
        <p:spPr/>
        <p:txBody>
          <a:bodyPr/>
          <a:lstStyle/>
          <a:p>
            <a:r>
              <a:t>1.实时交互体验</a:t>
            </a:r>
          </a:p>
          <a:p>
            <a:r>
              <a:t>2.减少数据传输滞后</a:t>
            </a:r>
          </a:p>
          <a:p>
            <a:r>
              <a:t>3.提升信息处理速度</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高性能计算对车载娱乐系统的提升</a:t>
            </a:r>
          </a:p>
        </p:txBody>
      </p:sp>
      <p:sp>
        <p:nvSpPr>
          <p:cNvPr id="3" name="Text Placeholder 2"/>
          <p:cNvSpPr>
            <a:spLocks noGrp="1"/>
          </p:cNvSpPr>
          <p:nvPr>
            <p:ph type="body" idx="1"/>
          </p:nvPr>
        </p:nvSpPr>
        <p:spPr/>
        <p:txBody>
          <a:bodyPr/>
          <a:lstStyle/>
          <a:p>
            <a:r>
              <a:t>图形处理器与音视频效果增强</a:t>
            </a:r>
          </a:p>
        </p:txBody>
      </p:sp>
      <p:sp>
        <p:nvSpPr>
          <p:cNvPr id="4" name="Content Placeholder 3"/>
          <p:cNvSpPr>
            <a:spLocks noGrp="1"/>
          </p:cNvSpPr>
          <p:nvPr>
            <p:ph sz="half" idx="2"/>
          </p:nvPr>
        </p:nvSpPr>
        <p:spPr/>
        <p:txBody>
          <a:bodyPr/>
          <a:lstStyle/>
          <a:p>
            <a:r>
              <a:t>1.提供高质量影像和音频输出</a:t>
            </a:r>
          </a:p>
          <a:p>
            <a:r>
              <a:t>2.实现逼真的三维图像渲染</a:t>
            </a:r>
          </a:p>
          <a:p>
            <a:r>
              <a:t>3.改善多媒体内容播放流畅度</a:t>
            </a:r>
          </a:p>
          <a:p/>
        </p:txBody>
      </p:sp>
      <p:sp>
        <p:nvSpPr>
          <p:cNvPr id="5" name="Text Placeholder 4"/>
          <p:cNvSpPr>
            <a:spLocks noGrp="1"/>
          </p:cNvSpPr>
          <p:nvPr>
            <p:ph type="body" idx="3"/>
          </p:nvPr>
        </p:nvSpPr>
        <p:spPr/>
        <p:txBody>
          <a:bodyPr/>
          <a:lstStyle/>
          <a:p>
            <a:r>
              <a:t>智能算法在车载娱乐系统中的应用</a:t>
            </a:r>
          </a:p>
        </p:txBody>
      </p:sp>
      <p:sp>
        <p:nvSpPr>
          <p:cNvPr id="6" name="Content Placeholder 5"/>
          <p:cNvSpPr>
            <a:spLocks noGrp="1"/>
          </p:cNvSpPr>
          <p:nvPr>
            <p:ph sz="half" idx="4"/>
          </p:nvPr>
        </p:nvSpPr>
        <p:spPr/>
        <p:txBody>
          <a:bodyPr/>
          <a:lstStyle/>
          <a:p>
            <a:r>
              <a:t>1.智能推荐个性化内容</a:t>
            </a:r>
          </a:p>
          <a:p>
            <a:r>
              <a:t>2.实现精准的人机交互</a:t>
            </a:r>
          </a:p>
          <a:p>
            <a:r>
              <a:t>3.增强系统的智能化程度</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高性能计算对车载娱乐系统的提升</a:t>
            </a:r>
          </a:p>
        </p:txBody>
      </p:sp>
      <p:sp>
        <p:nvSpPr>
          <p:cNvPr id="3" name="Text Placeholder 2"/>
          <p:cNvSpPr>
            <a:spLocks noGrp="1"/>
          </p:cNvSpPr>
          <p:nvPr>
            <p:ph type="body" idx="1"/>
          </p:nvPr>
        </p:nvSpPr>
        <p:spPr/>
        <p:txBody>
          <a:bodyPr/>
          <a:lstStyle/>
          <a:p>
            <a:r>
              <a:t>安全与隐私保护</a:t>
            </a:r>
          </a:p>
        </p:txBody>
      </p:sp>
      <p:sp>
        <p:nvSpPr>
          <p:cNvPr id="4" name="Content Placeholder 3"/>
          <p:cNvSpPr>
            <a:spLocks noGrp="1"/>
          </p:cNvSpPr>
          <p:nvPr>
            <p:ph sz="half" idx="2"/>
          </p:nvPr>
        </p:nvSpPr>
        <p:spPr/>
        <p:txBody>
          <a:bodyPr/>
          <a:lstStyle/>
          <a:p>
            <a:r>
              <a:t>1.数据加密与安全通信</a:t>
            </a:r>
          </a:p>
          <a:p>
            <a:r>
              <a:t>2.防止恶意软件攻击</a:t>
            </a:r>
          </a:p>
          <a:p>
            <a:r>
              <a:t>3.保障用户个人信息的安全</a:t>
            </a:r>
          </a:p>
          <a:p/>
        </p:txBody>
      </p:sp>
      <p:sp>
        <p:nvSpPr>
          <p:cNvPr id="5" name="Text Placeholder 4"/>
          <p:cNvSpPr>
            <a:spLocks noGrp="1"/>
          </p:cNvSpPr>
          <p:nvPr>
            <p:ph type="body" idx="3"/>
          </p:nvPr>
        </p:nvSpPr>
        <p:spPr/>
        <p:txBody>
          <a:bodyPr/>
          <a:lstStyle/>
          <a:p>
            <a:r>
              <a:t>车载娱乐系统的未来发展</a:t>
            </a:r>
          </a:p>
        </p:txBody>
      </p:sp>
      <p:sp>
        <p:nvSpPr>
          <p:cNvPr id="6" name="Content Placeholder 5"/>
          <p:cNvSpPr>
            <a:spLocks noGrp="1"/>
          </p:cNvSpPr>
          <p:nvPr>
            <p:ph sz="half" idx="4"/>
          </p:nvPr>
        </p:nvSpPr>
        <p:spPr/>
        <p:txBody>
          <a:bodyPr/>
          <a:lstStyle/>
          <a:p>
            <a:r>
              <a:t>1.车载娱乐与自动驾驶的结合</a:t>
            </a:r>
          </a:p>
          <a:p>
            <a:r>
              <a:t>2.利用5G等新技术实现高速连接</a:t>
            </a:r>
          </a:p>
          <a:p>
            <a:r>
              <a:t>3.发展车联网生态系统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高性能计算平台的挑战与问题</a:t>
            </a:r>
          </a:p>
        </p:txBody>
      </p:sp>
      <p:sp>
        <p:nvSpPr>
          <p:cNvPr id="3" name="Subtitle 2"/>
          <p:cNvSpPr>
            <a:spLocks noGrp="1"/>
          </p:cNvSpPr>
          <p:nvPr>
            <p:ph type="subTitle" idx="1"/>
          </p:nvPr>
        </p:nvSpPr>
        <p:spPr/>
        <p:txBody>
          <a:bodyPr/>
          <a:lstStyle/>
          <a:p>
            <a:r>
              <a:t>高性能计算平台对车载娱乐系统的影响和挑战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高性能计算平台的挑战与问题</a:t>
            </a:r>
          </a:p>
        </p:txBody>
      </p:sp>
      <p:sp>
        <p:nvSpPr>
          <p:cNvPr id="3" name="Content Placeholder 2"/>
          <p:cNvSpPr>
            <a:spLocks noGrp="1"/>
          </p:cNvSpPr>
          <p:nvPr>
            <p:ph sz="half" idx="2"/>
          </p:nvPr>
        </p:nvSpPr>
        <p:spPr/>
        <p:txBody>
          <a:bodyPr/>
          <a:lstStyle/>
          <a:p>
            <a:r>
              <a:t>1.高性能计算平台在处理大量数据和复杂运算时会产生大量的热量，需要有效的散热方案来保证系统的稳定运行。</a:t>
            </a:r>
          </a:p>
          <a:p>
            <a:r>
              <a:t>2.车载环境的特殊性使得散热成为一个重要的挑战。车辆内部空间狭小、高温高湿等条件对散热系统的设计提出了更高的要求。</a:t>
            </a:r>
          </a:p>
          <a:p>
            <a:r>
              <a:t>3.散热技术的发展趋势包括采用新材料和新技术（如液冷）提高散热效率，以及优化散热结构设计以适应不同的车载环境。</a:t>
            </a:r>
          </a:p>
          <a:p/>
        </p:txBody>
      </p:sp>
      <p:sp>
        <p:nvSpPr>
          <p:cNvPr id="4" name="Text Placeholder 3"/>
          <p:cNvSpPr>
            <a:spLocks noGrp="1"/>
          </p:cNvSpPr>
          <p:nvPr>
            <p:ph type="body" idx="3"/>
          </p:nvPr>
        </p:nvSpPr>
        <p:spPr/>
        <p:txBody>
          <a:bodyPr/>
          <a:lstStyle/>
          <a:p>
            <a:r>
              <a:t>软件兼容性</a:t>
            </a:r>
          </a:p>
        </p:txBody>
      </p:sp>
      <p:sp>
        <p:nvSpPr>
          <p:cNvPr id="5" name="Content Placeholder 4"/>
          <p:cNvSpPr>
            <a:spLocks noGrp="1"/>
          </p:cNvSpPr>
          <p:nvPr>
            <p:ph sz="half" idx="4"/>
          </p:nvPr>
        </p:nvSpPr>
        <p:spPr/>
        <p:txBody>
          <a:bodyPr/>
          <a:lstStyle/>
          <a:p>
            <a:r>
              <a:t>1.高性能计算平台往往需要使用特定的操作系统和应用程序，这可能与现有的车载娱乐系统的软件不兼容。</a:t>
            </a:r>
          </a:p>
          <a:p>
            <a:r>
              <a:t>2.软件兼容性的解决需要跨领域的合作和技术研发，例如开发新的中间件或者接口以实现不同系统之间的通信和交互。</a:t>
            </a:r>
          </a:p>
          <a:p>
            <a:r>
              <a:t>3.随着云计算和边缘计算等新技术的应用，软件兼容性的挑战也将更加突出，需要进行持续的技术创新和升级。</a:t>
            </a:r>
          </a:p>
          <a:p/>
        </p:txBody>
      </p:sp>
      <p:sp>
        <p:nvSpPr>
          <p:cNvPr id="6" name="Text Placeholder 5"/>
          <p:cNvSpPr>
            <a:spLocks noGrp="1"/>
          </p:cNvSpPr>
          <p:nvPr>
            <p:ph type="body" idx="1"/>
          </p:nvPr>
        </p:nvSpPr>
        <p:spPr/>
        <p:txBody>
          <a:bodyPr/>
          <a:lstStyle/>
          <a:p>
            <a:r>
              <a:t>散热问题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高性能计算平台的挑战与问题</a:t>
            </a:r>
          </a:p>
        </p:txBody>
      </p:sp>
      <p:sp>
        <p:nvSpPr>
          <p:cNvPr id="3" name="Text Placeholder 2"/>
          <p:cNvSpPr>
            <a:spLocks noGrp="1"/>
          </p:cNvSpPr>
          <p:nvPr>
            <p:ph type="body" idx="1"/>
          </p:nvPr>
        </p:nvSpPr>
        <p:spPr/>
        <p:txBody>
          <a:bodyPr/>
          <a:lstStyle/>
          <a:p>
            <a:r>
              <a:t>网络安全威胁</a:t>
            </a:r>
          </a:p>
        </p:txBody>
      </p:sp>
      <p:sp>
        <p:nvSpPr>
          <p:cNvPr id="4" name="Content Placeholder 3"/>
          <p:cNvSpPr>
            <a:spLocks noGrp="1"/>
          </p:cNvSpPr>
          <p:nvPr>
            <p:ph sz="half" idx="2"/>
          </p:nvPr>
        </p:nvSpPr>
        <p:spPr/>
        <p:txBody>
          <a:bodyPr/>
          <a:lstStyle/>
          <a:p>
            <a:r>
              <a:t>1.高性能计算平台接入网络后，会面临各种网络安全威胁，如黑客攻击、病毒入侵等。</a:t>
            </a:r>
          </a:p>
          <a:p>
            <a:r>
              <a:t>2.车载娱乐系统的安全问题不仅涉及到用户的隐私和权益，也可能影响到行车安全。</a:t>
            </a:r>
          </a:p>
          <a:p>
            <a:r>
              <a:t>3.网络安全防护需要采用多层防御策略，包括防火墙、入侵检测、数据加密等措施，并且需要不断更新和优化。</a:t>
            </a:r>
          </a:p>
          <a:p/>
        </p:txBody>
      </p:sp>
      <p:sp>
        <p:nvSpPr>
          <p:cNvPr id="5" name="Text Placeholder 4"/>
          <p:cNvSpPr>
            <a:spLocks noGrp="1"/>
          </p:cNvSpPr>
          <p:nvPr>
            <p:ph type="body" idx="3"/>
          </p:nvPr>
        </p:nvSpPr>
        <p:spPr/>
        <p:txBody>
          <a:bodyPr/>
          <a:lstStyle/>
          <a:p>
            <a:r>
              <a:t>硬件成本</a:t>
            </a:r>
          </a:p>
        </p:txBody>
      </p:sp>
      <p:sp>
        <p:nvSpPr>
          <p:cNvPr id="6" name="Content Placeholder 5"/>
          <p:cNvSpPr>
            <a:spLocks noGrp="1"/>
          </p:cNvSpPr>
          <p:nvPr>
            <p:ph sz="half" idx="4"/>
          </p:nvPr>
        </p:nvSpPr>
        <p:spPr/>
        <p:txBody>
          <a:bodyPr/>
          <a:lstStyle/>
          <a:p>
            <a:r>
              <a:t>1.高性能计算平台通常需要高性能的处理器、存储设备和网络设备等硬件支持，这些硬件的成本较高。</a:t>
            </a:r>
          </a:p>
          <a:p>
            <a:r>
              <a:t>2.车载娱乐系统的市场竞争激烈，如何在保证性能的同时控制成本是一个重要问题。</a:t>
            </a:r>
          </a:p>
          <a:p>
            <a:r>
              <a:t>3.通过技术创新和供应链管理等方式降低成本，是未来高性能计算平台发展的重要方向。</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https://d.book118.com/756125011214010051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高性能计算平台概述</vt:lpstr>
      <vt:lpstr> 高性能计算平台概述</vt:lpstr>
      <vt:lpstr> 车载娱乐系统需求分析</vt:lpstr>
      <vt:lpstr> 车载娱乐系统需求分析</vt:lpstr>
      <vt:lpstr> 车载娱乐系统需求分析</vt:lpstr>
      <vt:lpstr> 车载娱乐系统需求分析</vt:lpstr>
      <vt:lpstr> 车载娱乐系统需求分析</vt:lpstr>
      <vt:lpstr> 高性能计算对车载娱乐系统的提升</vt:lpstr>
      <vt:lpstr> 高性能计算对车载娱乐系统的提升</vt:lpstr>
      <vt:lpstr> 高性能计算对车载娱乐系统的提升</vt:lpstr>
      <vt:lpstr> 高性能计算对车载娱乐系统的提升</vt:lpstr>
      <vt:lpstr> 高性能计算平台的挑战与问题</vt:lpstr>
      <vt:lpstr> 高性能计算平台的挑战与问题</vt:lpstr>
      <vt:lpstr> 高性能计算平台的挑战与问题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2024-09-17T18:40:12.359</cp:lastPrinted>
  <dcterms:created xsi:type="dcterms:W3CDTF">2024-09-17T10:40:12Z</dcterms:created>
  <dcterms:modified xsi:type="dcterms:W3CDTF">2024-09-17T10:40:14Z</dcterms:modified>
</cp:coreProperties>
</file>