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80665-4A76-4C0C-BC3F-9C9DF65C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A2117-F20D-4070-A550-E780F185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6F36-20E8-4050-9C82-32CED4A6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31BC4-C1C3-415F-BE69-B6F4B8D31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AB8F7-A09F-42D5-AF22-E9251F375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20CDE-AB58-49FF-B83D-147BCC12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FAFA8-AF7A-46C7-86BD-4DA89DA21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62DB8-BEFE-4A6A-B803-B57C65EB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0DA56-C2A5-4BB8-9F4D-52B24144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6576E-ABCE-481E-90B2-1ACA1B23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820E8-2628-490A-9341-9AFC5FD0E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12" r:id="rId2"/>
    <p:sldLayoutId id="2147486013" r:id="rId3"/>
    <p:sldLayoutId id="2147486014" r:id="rId4"/>
    <p:sldLayoutId id="2147486015" r:id="rId5"/>
    <p:sldLayoutId id="2147486016" r:id="rId6"/>
    <p:sldLayoutId id="2147486017" r:id="rId7"/>
    <p:sldLayoutId id="2147486018" r:id="rId8"/>
    <p:sldLayoutId id="2147486019" r:id="rId9"/>
    <p:sldLayoutId id="2147486020" r:id="rId10"/>
    <p:sldLayoutId id="21474860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22" Type="http://schemas.openxmlformats.org/officeDocument/2006/relationships/tags" Target="../tags/tag273.xml" /><Relationship Id="rId23" Type="http://schemas.openxmlformats.org/officeDocument/2006/relationships/tags" Target="../tags/tag274.xml" /><Relationship Id="rId24" Type="http://schemas.openxmlformats.org/officeDocument/2006/relationships/tags" Target="../tags/tag275.xml" /><Relationship Id="rId25" Type="http://schemas.openxmlformats.org/officeDocument/2006/relationships/tags" Target="../tags/tag276.xml" /><Relationship Id="rId26" Type="http://schemas.openxmlformats.org/officeDocument/2006/relationships/tags" Target="../tags/tag277.xml" /><Relationship Id="rId27" Type="http://schemas.openxmlformats.org/officeDocument/2006/relationships/tags" Target="../tags/tag278.xml" /><Relationship Id="rId28" Type="http://schemas.openxmlformats.org/officeDocument/2006/relationships/tags" Target="../tags/tag279.xml" /><Relationship Id="rId29" Type="http://schemas.openxmlformats.org/officeDocument/2006/relationships/tags" Target="../tags/tag280.xml" /><Relationship Id="rId3" Type="http://schemas.openxmlformats.org/officeDocument/2006/relationships/tags" Target="../tags/tag254.xml" /><Relationship Id="rId30" Type="http://schemas.openxmlformats.org/officeDocument/2006/relationships/tags" Target="../tags/tag281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250141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初中生创新思维的培养与引导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培养初中生创新思维的重要性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初中生创新思维培养的方法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引导初中生创新思维的策略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培养与引导初中生创新思维的实践案例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面临的挑战与对策建议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培养初中生创新思维的重要性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创新思维对个人发展的影响</a:t>
            </a:r>
            <a:endParaRPr lang="zh-CN" altLang="en-US"/>
          </a:p>
        </p:txBody>
      </p:sp>
      <p:sp>
        <p:nvSpPr>
          <p:cNvPr id="104891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促进创造力：创新思维是创造力的基础，能够帮助初中生在各个领域中发挥无限的创造力，实现个人价值。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提高解决问题的能力：创新思维能够帮助初中生在面对问题时，从不同的角度思考，提出独特的解决方案。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增强竞争力：在当今快速变化的社会中，具备创新思维的人更有可能脱颖而出，获得更多的机会和成功。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激发学习热情：通过培养创新思维，初中生可以更加积极地探索新领域，提高学习效率和学习兴趣。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创新思维对社会的贡献</a:t>
            </a:r>
            <a:endParaRPr lang="zh-CN" altLang="en-US"/>
          </a:p>
        </p:txBody>
      </p:sp>
      <p:sp>
        <p:nvSpPr>
          <p:cNvPr id="10489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推动科技进步：创新思维是科技发展的重要驱动力，能够推动社会进步。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促进经济发展：创新思维能够激发新的商业模式和经济增长点，为社会创造更多财富。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提升国家竞争力：创新思维是国家竞争力的关键因素，能够提升国家的国际地位。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改善生活质量：创新思维能够为人们提供更好的产品和服务，提高生活品质。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培养创新思维的意义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适应未来社会发展的需要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提高个人综合素质和竞争力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推动科技进步和社会进步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培养创新思维是初中生教育的重要目标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初中生创新思维培养的方法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激发好奇心和探索欲望</a:t>
            </a:r>
            <a:endParaRPr lang="zh-CN" altLang="en-US"/>
          </a:p>
        </p:txBody>
      </p:sp>
      <p:sp>
        <p:nvSpPr>
          <p:cNvPr id="10491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创设问题情境，引导学生主动思考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提供丰富多样的学习资源和实验机会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引导学生发现问题并提出质疑，培养批判性思维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鼓励学生对未知领域进行探索和尝试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培养批判性思维和独立思考能力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鼓励初中生勇于质疑和提问，不盲目接受权威观点。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培养初中生多角度思考问题，不局限于标准答案。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引导初中生反思自己的思维过程，发现并纠正错误的思维方式。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鼓励初中生自主探究，培养独立思考和解决问题的能力。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鼓励创新实践和尝试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提供实践平台，让学生有机会尝试各种创新活动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鼓励学生尝试新事物，培养冒险精神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引导学生从实践中总结经验，培养创新思维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鼓励学生在实践中发现问题，并寻求解决方案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提供多元化的学习环境和资源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创造开放式学习空间，鼓励学生自由探索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引导学生发现自己的兴趣和特长，并鼓励他们深入发展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引入多种形式的教学方式，如小组讨论、项目合作等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提供丰富多样的学习资源，包括图书、网络、实验设备等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引导初中生创新思维的策略</a:t>
            </a:r>
            <a:endParaRPr lang="zh-CN" altLang="en-US"/>
          </a:p>
        </p:txBody>
      </p:sp>
      <p:sp>
        <p:nvSpPr>
          <p:cNvPr id="10494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创设问题情境，引导学生发现问题</a:t>
            </a:r>
            <a:endParaRPr lang="zh-CN" altLang="en-US"/>
          </a:p>
        </p:txBody>
      </p:sp>
      <p:sp>
        <p:nvSpPr>
          <p:cNvPr id="1049484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创设有趣的问题情境，激发学生的好奇心和探究欲望。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通过解决问题，让学生体验到创新思维的重要性和价值。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鼓励学生主动提出问题，提高问题意识和质疑能力。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引导学生从不同角度思考问题，培养发散性思维。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https://d.book118.com/756125014141010034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初中生创新思维的培养与引导</vt:lpstr>
      <vt:lpstr>目录</vt:lpstr>
      <vt:lpstr>培养初中生创新思维的重要性</vt:lpstr>
      <vt:lpstr>创新思维对个人发展的影响</vt:lpstr>
      <vt:lpstr>创新思维对社会的贡献</vt:lpstr>
      <vt:lpstr>培养创新思维的意义</vt:lpstr>
      <vt:lpstr>初中生创新思维培养的方法</vt:lpstr>
      <vt:lpstr>激发好奇心和探索欲望</vt:lpstr>
      <vt:lpstr>培养批判性思维和独立思考能力</vt:lpstr>
      <vt:lpstr>鼓励创新实践和尝试</vt:lpstr>
      <vt:lpstr>提供多元化的学习环境和资源</vt:lpstr>
      <vt:lpstr>引导初中生创新思维的策略</vt:lpstr>
      <vt:lpstr>创设问题情境，引导学生发现问题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2024-09-03T22:57:06.442</cp:lastPrinted>
  <dcterms:created xsi:type="dcterms:W3CDTF">2024-09-03T14:57:06Z</dcterms:created>
  <dcterms:modified xsi:type="dcterms:W3CDTF">2024-09-03T14:57:09Z</dcterms:modified>
</cp:coreProperties>
</file>