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ADB67-38F6-4024-BB53-664221ACF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EC563-C79A-4B4F-BCD8-D70D616F9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3C4BC-FFDE-41F1-A06A-6A17A236F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28D639-9902-42CD-B0C8-08D5FE331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8F298A-58F6-4415-8942-43E40620C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FB6BE2-5FA3-49AC-8EC5-F49495F72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008D9C-3622-4D55-B8F5-AE74AD536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36507F-F88B-4FFC-98D2-4F60C9470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FD9646-5B61-499B-A485-86985AE92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39360-8C81-4B98-8AE0-CDBD04C8E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B41A2-F91A-43B6-87C9-A60AD281B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312101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降糖药的种类及服药的注意事项课件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降糖药概述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各类降糖药介绍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服药注意事项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特殊人群用药指导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药物相互作用及风险提示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降糖药概述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降糖药定义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降糖药作用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降糖药是指能够降低血糖、治疗糖尿病的药物，主要通过刺激胰岛素分泌、增加胰岛素敏感性、减少肝脏葡萄糖输出等途径发挥作用。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帮助糖尿病患者控制血糖水平，减少或延缓糖尿病并发症的发生和发展，提高患者的生活质量。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降糖药定义与作用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375" r="4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随着全球糖尿病发病率的不断上升，降糖药的市场需求也在逐年增加。不同类型的降糖药在市场中占据一定的份额，且随着新药的不断研发和上市，市场竞争也日益激烈。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未来降糖药市场将朝着更加多元化、个性化的方向发展。一方面，新药研发将更加注重药物的疗效和安全性；另一方面，随着精准医疗的不断发展，个体化治疗将成为未来糖尿病治疗的重要趋势。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主要通过刺激胰岛素分泌来降低血糖，适用于2型糖尿病患者。常见药物有格列本脲、格列齐特等。特点是起效快、降糖效果好，但可能导致低血糖风险。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磺脲类药物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主要通过减少肝脏葡萄糖输出来降低血糖，适用于肥胖的2型糖尿病患者。常见药物有二甲双胍等。特点是降糖效果稳定、安全性高，但可能导致胃肠道不适。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双胍类药物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主要通过抑制肠道α-葡萄糖苷酶的活性来降低餐后血糖，适用于以碳水化合物为主要食物成分的2型糖尿病患者。常见药物有阿卡波糖等。特点是降低餐后血糖效果显著，但不影响空腹血糖。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α-葡萄糖苷酶抑制剂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主要通过增加胰岛素敏感性来降低血糖，适用于2型糖尿病患者。常见药物有吡格列酮等。特点是能够改善胰岛素抵抗、降低血糖和血脂水平，但可能导致体重增加和水肿等副作用。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噻唑烷二酮类药物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常见类型及其特点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各类降糖药介绍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磺脲类药物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刺激胰岛素分泌，降低血糖。代表药物有格列本脲、格列齐特等。使用时需注意剂量，避免低血糖发生。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双胍类药物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增加外周组织对葡萄糖的摄取和利用，减少肝糖原的输出。代表药物有二甲双胍等。使用时需注意胃肠道反应。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α-葡萄糖苷酶抑制剂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抑制小肠黏膜刷状缘的α-葡萄糖苷酶，延缓碳水化合物的吸收，降低餐后高血糖。代表药物有阿卡波糖、伏格列波糖等。使用时需注意与其他降糖药物的联合使用。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口服降糖药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组织细胞对葡萄糖的摄取和利用，加速糖原合成，抑制糖异生，使血糖降低。根据作用时间和效应，可分为速效、短效、中效、长效和预混胰岛素等。使用时需注意剂量、注射部位和注射时间，避免低血糖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GLP-1受体激动剂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通过激动GLP-1受体而发挥降低血糖的作用。代表药物有利拉鲁肽、艾塞那肽等。使用时需注意胃肠道反应和胰腺炎的风险。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注射型降糖药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服药注意事项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严格按照医生开具的处方用药，不可自行更改药物种类、剂量或用药方式。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5" name="Freeform 5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1" name="Freeform 11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17" name="Freeform 17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3" name="Picture 23"/>
          <p:cNvPicPr>
            <a:picLocks noChangeAspect="1"/>
          </p:cNvPicPr>
          <p:nvPr/>
        </p:nvPicPr>
        <p:blipFill>
          <a:blip r:embed="rId2"/>
          <a:srcRect l="5086" r="5086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3"/>
          <a:srcRect l="12610" r="1261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4"/>
          <a:srcRect l="11720" r="11720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5"/>
          <a:srcRect l="13858" r="13858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27" name="AutoShape 27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遵循药物的用药时间，确保按时服药，避免漏服或重复服用。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若有疑问或不适，应及时向医生咨询，不可随意停药或调整用药方案。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遵医嘱规范用药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根据血糖监测结果，医生可能会调整药物剂量，患者应密切关注血糖变化。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学会正确使用血糖仪，掌握血糖监测方法，以便及时了解血糖水平。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长期服用降糖药的患者，应定期进行肝肾功能等相关检查，以确保用药安全。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剂量调整与监测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200" r="152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了解所服药物可能产生的不良反应，如低血糖、胃肠道不适等，以便及时采取措施。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若出现严重不良反应，如过敏反应、肝功能异常等，应立即停药并就医。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对于轻微不良反应，可通过调整用药时间、饮食等方式进行缓解。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不良反应预防与处理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https://d.book118.com/756131210150010044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2024-09-13T01:42:53.024</cp:lastPrinted>
  <dcterms:created xsi:type="dcterms:W3CDTF">2024-09-12T17:42:53Z</dcterms:created>
  <dcterms:modified xsi:type="dcterms:W3CDTF">2024-09-12T17:42:54Z</dcterms:modified>
</cp:coreProperties>
</file>