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F5A642-59B8-4688-B007-76AFAF51A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F680E-7ED5-47FD-B882-91D75BFDD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0DD48A-CAF1-482E-82E5-C466AFA4E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56E586-D7E5-45AF-90D9-6152A88CC0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7D76C7-E035-460B-9A8F-C95DAD48E3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C185A2-C9A1-4586-A2C7-4DA938CEA8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23CA8D-9619-4D9D-83D6-89E315E079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C7947C-A780-47EA-A81B-E3D14C129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7C0165-132F-4181-A5B9-8D919499B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2A896C-6F64-462F-8AD4-4142C1A084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03B602-938A-457F-9861-51A2E1ACC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131232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我国高校办高水平排球队的现状分析与发展对策</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1500">
              <a:solidFill>
                <a:srgbClr val="FFFFFF">
                  <a:alpha val="100000"/>
                </a:srgbClr>
              </a:solidFill>
              <a:latin typeface="Arial"/>
              <a:ea typeface="Arial"/>
              <a:cs typeface="Arial"/>
            </a:endParaRP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我国高校办高水平排球队现状分析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面临的主要问题和挑战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发展对策与建议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随着我国体育事业的快速发展，高校排球运动逐渐受到广泛关注，越来越多的高校开始组建高水平排球队，参与国内外各类比赛。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高校办高水平排球队不仅能够提高学校的知名度，增强学校的体育文化氛围，还能够为国家培养优秀的排球人才，推动我国排球事业的发展。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本研究旨在分析我国高校办高水平排球队的现状，探讨其发展过程中存在的问题，并提出相应的发展对策，为我国高校办高水平排球队提供理论支持和实践指导。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本研究采用文献资料法、问卷调查法、专家访谈法等多种研究方法，对我国高校办高水平排球队的现状进行深入调查和分析。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目前国内关于高校办高水平排球队的研究主要集中在现状分析、发展模式、管理体制等方面，但缺乏系统性和深入性的研究。</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国外高校办高水平排球队已经形成了较为完善的管理体制和训练体系，其成功经验对我国高校办高水平排球队具有重要的借鉴意义。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我国高校办高水平排球队将更加注重科学化、专业化、系统化的发展，加强与国际先进水平的交流与合作，提高我国排球运动的整体水平。同时，高校办高水平排球队也将面临更多的挑战和机遇，需要不断创新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我国高校办高水平排球队现状分析</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目前，我国已有数百所高校成立了高水平排球队，队伍规模不断扩大。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高校高水平排球队数量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这些队伍主要分布在全国各大省市，其中，北京、上海、江苏、广东等地的高校排球队实力较强，具有较高的竞技水平。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地域分布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队伍数量与分布情况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81" r="23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选拔渠道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高校高水平排球运动员的选拔主要通过全国中学生排球比赛、省市级青少年排球比赛等途径进行，同时，部分高校还通过校内选拔、特招等方式吸收优秀运动员。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培养模式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高校高水平排球队普遍采用“体教结合”的培养模式，即在保障运动员接受系统文化教育的同时，加强专业排球训练，提高运动员的综合素质。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运动员选拔与培养机制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教练员队伍建设情况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教练员数量与资质</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高校高水平排球队的教练员数量相对充足，大部分教练员具有专业排球背景和丰富的执教经验，部分教练员还具有国际视野和先进的训练理念。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培训与提高</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为提高教练员的执教水平，各高校普遍重视教练员的培训和进修工作，定期组织教练员参加国内外专业培训和学术交流活动。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高校高水平排球队的训练场馆和器材设施相对完善，大部分高校拥有室内排球馆、塑胶场地、力量训练房等现代化训练设施，为运动员提供了良好的训练条件。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训练场馆与器材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高校高水平排球队的经费来源主要包括学校拨款、社会赞助和自筹资金等，部分高校还通过与企业合作等方式拓宽经费来源渠道，为队伍的发展提供了有力的经济支持。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经费保障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训练设施与条件保障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竞赛体系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我国高校高水平排球队的竞赛体系相对完善，包括全国大学生排球联赛、全国大学生运动会排球比赛、各省市级大学生排球比赛等赛事，为运动员提供了丰富的比赛机会。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成绩表现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近年来，我国高校高水平排球队在各项赛事中取得了不俗的成绩，部分队伍还代表国家参加了世界大学生运动会等国际赛事，展现了我国大学生排球运动的实力和风采。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竞赛体系与成绩表现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面临的主要问题和挑战</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750" r="16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25" r="1662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排球运动相较于其他项目，如足球、篮球等，获得的资金支持和赞助较少。</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高校自身经费有限，难以承担高水平排球队的全部开销。</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缺乏长期、稳定的资金来源，影响球队的持续发展。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资金投入不足，制约发展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https://d.book118.com/756131232003010054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2024-09-20T22:59:18.367</cp:lastPrinted>
  <dcterms:created xsi:type="dcterms:W3CDTF">2024-09-20T14:59:18Z</dcterms:created>
  <dcterms:modified xsi:type="dcterms:W3CDTF">2024-09-20T14:59:20Z</dcterms:modified>
</cp:coreProperties>
</file>