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1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73AE5F6-26F3-4E1D-8A29-6F1A730C80BC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89782" y="744538"/>
            <a:ext cx="661811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 smtClean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/>
            </a:lvl1pPr>
          </a:lstStyle>
          <a:p>
            <a:fld id="{C65ECBA0-C896-4652-AA7A-B5266CF57291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lgun Gothic" panose="020b0503020000020004" charset="-127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lgun Gothic" panose="020b0503020000020004" charset="-127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lgun Gothic" panose="020b0503020000020004" charset="-127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lgun Gothic" panose="020b0503020000020004" charset="-127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lgun Gothic" panose="020b0503020000020004" charset="-127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5ECBA0-C896-4652-AA7A-B5266CF5729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今天，我们将要开始学习代码，这里之前有人听说过这个词语么？他是什么意思？（可能回答：与电脑有关的一些东西）</a:t>
            </a:r>
          </a:p>
          <a:p>
            <a:r>
              <a:rPr lang="zh-CN" altLang="en-US" smtClean="0"/>
              <a:t>刚才大家回答的都很好，其实代码就是一组由我们自己编写的指令，而且这些指令呢，计算机也是能够看得懂的。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5ECBA0-C896-4652-AA7A-B5266CF5729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那么，编程，同样的，是意味着编写代码或指令。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5ECBA0-C896-4652-AA7A-B5266CF5729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大家见过这个游戏么~？   （可能回答：我的世界）</a:t>
            </a:r>
          </a:p>
          <a:p>
            <a:r>
              <a:rPr lang="zh-CN" altLang="en-US" smtClean="0"/>
              <a:t>有多少人玩过这个游戏的？点几个人回答，	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5ECBA0-C896-4652-AA7A-B5266CF5729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2D55E-8863-4B59-8416-4D8131A4D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3B054-ED34-4842-B709-B2A8AA10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21399-CD36-4A44-9F33-52574725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F8061-9C2C-42E8-8B44-11764C7AD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D6DEE-7017-430F-AF14-3C417806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290A7B-5803-4FCE-A614-0DD60544B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57736-15CB-4751-A1C5-D60D589A6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8C2C9-FC1F-4684-9090-D13CFFF3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7A8A9-481C-4518-B1D4-7FAD68E3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A0600-D3AE-4903-8E2A-A07E34F77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3ED75-5AED-42AD-9C4D-0CDBDE68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645CFA-980F-4750-B302-91D670788842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341438"/>
            <a:ext cx="10972800" cy="452596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E94F61-AC21-4F53-AFA1-098ABE0F033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C34F84-B381-4EFB-A939-43911A1FA508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341438"/>
            <a:ext cx="5384800" cy="452596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341438"/>
            <a:ext cx="5384800" cy="452596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4713D3-211E-49CD-9D3B-35DACD07A9E6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77E2A2-0238-4C7A-82E1-17F914E7EA91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7FE79C-5B01-4963-AE41-56F011C9038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E8C51A-B8D5-4764-81EB-93CEA4F74D0B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FCD394-CBFD-4439-AA54-73CE5D06B51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7CB9D-E617-4C14-B817-6773B4909AB0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341438"/>
            <a:ext cx="10972800" cy="452596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7A9CCB-65DE-47BC-9A0B-B46AD2C6E3C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02700" y="203200"/>
            <a:ext cx="2762251" cy="56642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03200"/>
            <a:ext cx="8089900" cy="566420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8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8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8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A2CBA2-54D7-4D67-AE21-14CA6C4FD9B8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rotWithShape="1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9" name="Rectangle 8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165850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i="0" kern="1200">
                <a:solidFill>
                  <a:schemeClr val="bg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8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ctr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i="0" kern="1200">
                <a:solidFill>
                  <a:schemeClr val="bg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1" name="Rectangle 8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r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i="0" kern="1200">
                <a:solidFill>
                  <a:schemeClr val="bg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fld id="{71149FD4-9ED8-4997-B49A-C03FDA6C2A90}" type="slidenum">
              <a:rPr lang="en-US" altLang="zh-CN"/>
              <a:t/>
            </a:fld>
            <a:endParaRPr lang="en-US" altLang="zh-CN"/>
          </a:p>
        </p:txBody>
      </p:sp>
      <p:sp>
        <p:nvSpPr>
          <p:cNvPr id="2056" name="Rectangle 196"/>
          <p:cNvSpPr>
            <a:spLocks noGrp="1" noChangeArrowheads="1"/>
          </p:cNvSpPr>
          <p:nvPr>
            <p:ph type="title"/>
          </p:nvPr>
        </p:nvSpPr>
        <p:spPr bwMode="auto">
          <a:xfrm>
            <a:off x="624417" y="203200"/>
            <a:ext cx="1104053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ko-KR" smtClean="0"/>
              <a:t>Click To Edit Title Style</a:t>
            </a:r>
            <a:endParaRPr lang="zh-CN" altLang="ko-KR" smtClean="0"/>
          </a:p>
        </p:txBody>
      </p:sp>
      <p:pic>
        <p:nvPicPr>
          <p:cNvPr id="205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fade/>
  </p:transition>
  <p:timing/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5pPr>
      <a:lvl6pPr marL="457200"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6pPr>
      <a:lvl7pPr marL="914400"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7pPr>
      <a:lvl8pPr marL="1371600"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8pPr>
      <a:lvl9pPr marL="1828800"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9pPr>
    </p:titleStyle>
    <p:bodyStyle>
      <a:lvl1pPr marL="342900" indent="-342900" algn="l" rtl="0" eaLnBrk="0" fontAlgn="base" latinLnBrk="1" hangingPunct="0">
        <a:spcBef>
          <a:spcPct val="20000"/>
        </a:spcBef>
        <a:spcAft>
          <a:spcPct val="0"/>
        </a:spcAft>
        <a:buChar char="•"/>
        <a:defRPr sz="3200">
          <a:solidFill>
            <a:srgbClr val="333333"/>
          </a:solidFill>
          <a:latin typeface="+mn-lt"/>
          <a:ea typeface="+mn-ea"/>
          <a:cs typeface="+mn-cs"/>
        </a:defRPr>
      </a:lvl1pPr>
      <a:lvl2pPr marL="742950" indent="-285750" algn="l" rtl="0" eaLnBrk="0" fontAlgn="base" latinLnBrk="1" hangingPunct="0">
        <a:spcBef>
          <a:spcPct val="20000"/>
        </a:spcBef>
        <a:spcAft>
          <a:spcPct val="0"/>
        </a:spcAft>
        <a:buChar char="–"/>
        <a:defRPr sz="2800">
          <a:solidFill>
            <a:srgbClr val="333333"/>
          </a:solidFill>
          <a:latin typeface="+mn-lt"/>
          <a:ea typeface="+mn-ea"/>
        </a:defRPr>
      </a:lvl2pPr>
      <a:lvl3pPr marL="1143000" indent="-228600" algn="l" rtl="0" eaLnBrk="0" fontAlgn="base" latinLnBrk="1" hangingPunct="0">
        <a:spcBef>
          <a:spcPct val="20000"/>
        </a:spcBef>
        <a:spcAft>
          <a:spcPct val="0"/>
        </a:spcAft>
        <a:buChar char="•"/>
        <a:defRPr sz="2400">
          <a:solidFill>
            <a:srgbClr val="333333"/>
          </a:solidFill>
          <a:latin typeface="+mn-lt"/>
          <a:ea typeface="+mn-ea"/>
        </a:defRPr>
      </a:lvl3pPr>
      <a:lvl4pPr marL="1600200" indent="-228600" algn="l" rtl="0" eaLnBrk="0" fontAlgn="base" latinLnBrk="1" hangingPunct="0">
        <a:spcBef>
          <a:spcPct val="20000"/>
        </a:spcBef>
        <a:spcAft>
          <a:spcPct val="0"/>
        </a:spcAft>
        <a:buChar char="–"/>
        <a:defRPr sz="2000">
          <a:solidFill>
            <a:srgbClr val="333333"/>
          </a:solidFill>
          <a:latin typeface="+mn-lt"/>
          <a:ea typeface="+mn-ea"/>
        </a:defRPr>
      </a:lvl4pPr>
      <a:lvl5pPr marL="20574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sz="2000">
          <a:solidFill>
            <a:srgbClr val="333333"/>
          </a:solidFill>
          <a:latin typeface="+mn-lt"/>
          <a:ea typeface="+mn-ea"/>
        </a:defRPr>
      </a:lvl5pPr>
      <a:lvl6pPr marL="25146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sz="2000">
          <a:solidFill>
            <a:srgbClr val="333333"/>
          </a:solidFill>
          <a:latin typeface="+mn-lt"/>
          <a:ea typeface="+mn-ea"/>
        </a:defRPr>
      </a:lvl6pPr>
      <a:lvl7pPr marL="29718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sz="2000">
          <a:solidFill>
            <a:srgbClr val="333333"/>
          </a:solidFill>
          <a:latin typeface="+mn-lt"/>
          <a:ea typeface="+mn-ea"/>
        </a:defRPr>
      </a:lvl7pPr>
      <a:lvl8pPr marL="34290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sz="2000">
          <a:solidFill>
            <a:srgbClr val="333333"/>
          </a:solidFill>
          <a:latin typeface="+mn-lt"/>
          <a:ea typeface="+mn-ea"/>
        </a:defRPr>
      </a:lvl8pPr>
      <a:lvl9pPr marL="38862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sz="2000">
          <a:solidFill>
            <a:srgbClr val="333333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tags" Target="../tags/tag34.xml" /><Relationship Id="rId13" Type="http://schemas.openxmlformats.org/officeDocument/2006/relationships/tags" Target="../tags/tag35.xml" /><Relationship Id="rId14" Type="http://schemas.openxmlformats.org/officeDocument/2006/relationships/tags" Target="../tags/tag36.xml" /><Relationship Id="rId15" Type="http://schemas.openxmlformats.org/officeDocument/2006/relationships/tags" Target="../tags/tag37.xml" /><Relationship Id="rId16" Type="http://schemas.openxmlformats.org/officeDocument/2006/relationships/tags" Target="../tags/tag38.xml" /><Relationship Id="rId17" Type="http://schemas.openxmlformats.org/officeDocument/2006/relationships/tags" Target="../tags/tag39.xml" /><Relationship Id="rId18" Type="http://schemas.openxmlformats.org/officeDocument/2006/relationships/tags" Target="../tags/tag40.xml" /><Relationship Id="rId19" Type="http://schemas.openxmlformats.org/officeDocument/2006/relationships/tags" Target="../tags/tag41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tags" Target="../tags/tag44.xml" /><Relationship Id="rId23" Type="http://schemas.openxmlformats.org/officeDocument/2006/relationships/tags" Target="../tags/tag45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tags" Target="../tags/tag55.xml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63.xml" /><Relationship Id="rId21" Type="http://schemas.openxmlformats.org/officeDocument/2006/relationships/tags" Target="../tags/tag64.xml" /><Relationship Id="rId22" Type="http://schemas.openxmlformats.org/officeDocument/2006/relationships/tags" Target="../tags/tag65.xml" /><Relationship Id="rId23" Type="http://schemas.openxmlformats.org/officeDocument/2006/relationships/tags" Target="../tags/tag66.xml" /><Relationship Id="rId24" Type="http://schemas.openxmlformats.org/officeDocument/2006/relationships/tags" Target="../tags/tag67.xml" /><Relationship Id="rId25" Type="http://schemas.openxmlformats.org/officeDocument/2006/relationships/tags" Target="../tags/tag68.xml" /><Relationship Id="rId26" Type="http://schemas.openxmlformats.org/officeDocument/2006/relationships/tags" Target="../tags/tag69.xml" /><Relationship Id="rId27" Type="http://schemas.openxmlformats.org/officeDocument/2006/relationships/tags" Target="../tags/tag70.xml" /><Relationship Id="rId28" Type="http://schemas.openxmlformats.org/officeDocument/2006/relationships/tags" Target="../tags/tag71.xml" /><Relationship Id="rId29" Type="http://schemas.openxmlformats.org/officeDocument/2006/relationships/tags" Target="../tags/tag72.xml" /><Relationship Id="rId3" Type="http://schemas.openxmlformats.org/officeDocument/2006/relationships/tags" Target="../tags/tag46.xml" /><Relationship Id="rId30" Type="http://schemas.openxmlformats.org/officeDocument/2006/relationships/tags" Target="../tags/tag73.xml" /><Relationship Id="rId31" Type="http://schemas.openxmlformats.org/officeDocument/2006/relationships/tags" Target="../tags/tag74.xml" /><Relationship Id="rId32" Type="http://schemas.openxmlformats.org/officeDocument/2006/relationships/tags" Target="../tags/tag75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3203510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68" title=""/>
          <p:cNvSpPr>
            <a:spLocks noGrp="1" noChangeArrowheads="1"/>
          </p:cNvSpPr>
          <p:nvPr>
            <p:ph type="ctrTitle" idx="4294967295"/>
          </p:nvPr>
        </p:nvSpPr>
        <p:spPr>
          <a:xfrm>
            <a:off x="1487805" y="2564448"/>
            <a:ext cx="9144000" cy="1092200"/>
          </a:xfrm>
        </p:spPr>
        <p:txBody>
          <a:bodyPr/>
          <a:lstStyle/>
          <a:p>
            <a:pPr algn="ctr" eaLnBrk="1" hangingPunct="1">
              <a:lnSpc>
                <a:spcPct val="75000"/>
              </a:lnSpc>
            </a:pPr>
            <a:r>
              <a:rPr lang="zh-CN" altLang="zh-CN" sz="5500" b="1" smtClean="0">
                <a:solidFill>
                  <a:schemeClr val="tx1"/>
                </a:solidFill>
                <a:latin typeface="幼圆" panose="02010509060101010101" charset="-122"/>
                <a:ea typeface="幼圆" panose="02010509060101010101" charset="-122"/>
                <a:cs typeface="Arial Unicode MS" pitchFamily="34" charset="-122"/>
              </a:rPr>
              <a:t>图形组合规律</a:t>
            </a:r>
            <a:endParaRPr lang="zh-CN" altLang="zh-CN" sz="5500" b="1" smtClean="0">
              <a:solidFill>
                <a:schemeClr val="tx1"/>
              </a:solidFill>
              <a:latin typeface="幼圆" panose="02010509060101010101" charset="-122"/>
              <a:ea typeface="幼圆" panose="02010509060101010101" charset="-122"/>
              <a:cs typeface="Arial Unicode MS" pitchFamily="34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313" t="12051" r="12741" b="11696"/>
          <a:stretch>
            <a:fillRect/>
          </a:stretch>
        </p:blipFill>
        <p:spPr>
          <a:xfrm>
            <a:off x="2423795" y="2348865"/>
            <a:ext cx="7236460" cy="2009775"/>
          </a:xfrm>
          <a:prstGeom prst="rect">
            <a:avLst/>
          </a:prstGeom>
        </p:spPr>
      </p:pic>
      <p:grpSp>
        <p:nvGrpSpPr>
          <p:cNvPr id="11" name="组合 10" title=""/>
          <p:cNvGrpSpPr/>
          <p:nvPr/>
        </p:nvGrpSpPr>
        <p:grpSpPr>
          <a:xfrm>
            <a:off x="7950200" y="2309495"/>
            <a:ext cx="4505960" cy="1806575"/>
            <a:chOff x="10120" y="3637"/>
            <a:chExt cx="7096" cy="2845"/>
          </a:xfrm>
        </p:grpSpPr>
        <p:sp>
          <p:nvSpPr>
            <p:cNvPr id="4" name="文本框 3"/>
            <p:cNvSpPr txBox="1"/>
            <p:nvPr/>
          </p:nvSpPr>
          <p:spPr>
            <a:xfrm>
              <a:off x="12416" y="4720"/>
              <a:ext cx="4800" cy="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chemeClr val="tx1"/>
                  </a:solidFill>
                  <a:latin typeface="Gulim" panose="020b0600000101010101" pitchFamily="34" charset="-127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chemeClr val="tx1"/>
                  </a:solidFill>
                  <a:latin typeface="Gulim" panose="020b0600000101010101" pitchFamily="34" charset="-127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chemeClr val="tx1"/>
                  </a:solidFill>
                  <a:latin typeface="Gulim" panose="020b0600000101010101" pitchFamily="34" charset="-127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chemeClr val="tx1"/>
                  </a:solidFill>
                  <a:latin typeface="Gulim" panose="020b0600000101010101" pitchFamily="34" charset="-127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chemeClr val="tx1"/>
                  </a:solidFill>
                  <a:latin typeface="Gulim" panose="020b0600000101010101" pitchFamily="34" charset="-127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chemeClr val="tx1"/>
                  </a:solidFill>
                  <a:latin typeface="Gulim" panose="020b0600000101010101" pitchFamily="34" charset="-127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chemeClr val="tx1"/>
                  </a:solidFill>
                  <a:latin typeface="Gulim" panose="020b0600000101010101" pitchFamily="34" charset="-127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chemeClr val="tx1"/>
                  </a:solidFill>
                  <a:latin typeface="Gulim" panose="020b0600000101010101" pitchFamily="34" charset="-127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chemeClr val="tx1"/>
                  </a:solidFill>
                  <a:latin typeface="Gulim" panose="020b0600000101010101" pitchFamily="34" charset="-127"/>
                  <a:ea typeface="Gulim" panose="020b0600000101010101" pitchFamily="34" charset="-127"/>
                  <a:cs typeface="+mn-cs"/>
                </a:defRPr>
              </a:lvl9pPr>
            </a:lstStyle>
            <a:p>
              <a:r>
                <a:rPr lang="en-US" altLang="zh-CN" sz="2000" i="0">
                  <a:latin typeface="幼圆" panose="02010509060101010101" charset="-122"/>
                  <a:ea typeface="幼圆" panose="02010509060101010101" charset="-122"/>
                </a:rPr>
                <a:t>A</a:t>
              </a:r>
              <a:endParaRPr lang="en-US" altLang="zh-CN" sz="2000" i="0">
                <a:latin typeface="幼圆" panose="02010509060101010101" charset="-122"/>
                <a:ea typeface="幼圆" panose="02010509060101010101" charset="-122"/>
              </a:endParaRPr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0120" y="3637"/>
              <a:ext cx="2182" cy="2845"/>
              <a:chOff x="10120" y="3637"/>
              <a:chExt cx="2182" cy="2845"/>
            </a:xfrm>
          </p:grpSpPr>
          <p:sp>
            <p:nvSpPr>
              <p:cNvPr id="3" name="椭圆 2"/>
              <p:cNvSpPr/>
              <p:nvPr/>
            </p:nvSpPr>
            <p:spPr>
              <a:xfrm>
                <a:off x="10715" y="4266"/>
                <a:ext cx="1587" cy="1587"/>
              </a:xfrm>
              <a:prstGeom prst="ellipse">
                <a:avLst/>
              </a:prstGeom>
              <a:solidFill>
                <a:schemeClr val="bg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sp>
            <p:nvSpPr>
              <p:cNvPr id="6" name="文本框 5"/>
              <p:cNvSpPr txBox="1"/>
              <p:nvPr/>
            </p:nvSpPr>
            <p:spPr>
              <a:xfrm>
                <a:off x="11282" y="5854"/>
                <a:ext cx="691" cy="6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r>
                  <a:rPr lang="en-US" altLang="zh-CN" sz="2000" i="0">
                    <a:latin typeface="幼圆" panose="02010509060101010101" charset="-122"/>
                    <a:ea typeface="幼圆" panose="02010509060101010101" charset="-122"/>
                  </a:rPr>
                  <a:t>B</a:t>
                </a:r>
                <a:endParaRPr lang="en-US" altLang="zh-CN" sz="2000" i="0">
                  <a:latin typeface="幼圆" panose="02010509060101010101" charset="-122"/>
                  <a:ea typeface="幼圆" panose="02010509060101010101" charset="-122"/>
                </a:endParaRPr>
              </a:p>
            </p:txBody>
          </p:sp>
          <p:sp>
            <p:nvSpPr>
              <p:cNvPr id="7" name="文本框 6"/>
              <p:cNvSpPr txBox="1"/>
              <p:nvPr/>
            </p:nvSpPr>
            <p:spPr>
              <a:xfrm>
                <a:off x="10120" y="4833"/>
                <a:ext cx="596" cy="6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r>
                  <a:rPr lang="en-US" altLang="zh-CN" sz="2000" i="0">
                    <a:latin typeface="幼圆" panose="02010509060101010101" charset="-122"/>
                    <a:ea typeface="幼圆" panose="02010509060101010101" charset="-122"/>
                  </a:rPr>
                  <a:t>C</a:t>
                </a:r>
                <a:endParaRPr lang="en-US" altLang="zh-CN" sz="2000" i="0">
                  <a:latin typeface="幼圆" panose="02010509060101010101" charset="-122"/>
                  <a:ea typeface="幼圆" panose="02010509060101010101" charset="-122"/>
                </a:endParaRPr>
              </a:p>
            </p:txBody>
          </p:sp>
          <p:sp>
            <p:nvSpPr>
              <p:cNvPr id="8" name="文本框 7"/>
              <p:cNvSpPr txBox="1"/>
              <p:nvPr/>
            </p:nvSpPr>
            <p:spPr>
              <a:xfrm>
                <a:off x="11282" y="3637"/>
                <a:ext cx="561" cy="6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r>
                  <a:rPr lang="en-US" altLang="zh-CN" sz="2000" i="0">
                    <a:latin typeface="幼圆" panose="02010509060101010101" charset="-122"/>
                    <a:ea typeface="幼圆" panose="02010509060101010101" charset="-122"/>
                  </a:rPr>
                  <a:t>D</a:t>
                </a:r>
                <a:endParaRPr lang="en-US" altLang="zh-CN" sz="2000" i="0">
                  <a:latin typeface="幼圆" panose="02010509060101010101" charset="-122"/>
                  <a:ea typeface="幼圆" panose="02010509060101010101" charset="-122"/>
                </a:endParaRPr>
              </a:p>
            </p:txBody>
          </p:sp>
          <p:sp>
            <p:nvSpPr>
              <p:cNvPr id="9" name="文本框 8"/>
              <p:cNvSpPr txBox="1"/>
              <p:nvPr/>
            </p:nvSpPr>
            <p:spPr>
              <a:xfrm>
                <a:off x="11282" y="4833"/>
                <a:ext cx="616" cy="5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r>
                  <a:rPr lang="zh-CN" altLang="en-US" i="0">
                    <a:latin typeface="幼圆" panose="02010509060101010101" charset="-122"/>
                    <a:ea typeface="幼圆" panose="02010509060101010101" charset="-122"/>
                  </a:rPr>
                  <a:t>▪</a:t>
                </a:r>
                <a:endParaRPr lang="zh-CN" altLang="en-US" i="0">
                  <a:latin typeface="幼圆" panose="02010509060101010101" charset="-122"/>
                  <a:ea typeface="幼圆" panose="02010509060101010101" charset="-122"/>
                </a:endParaRPr>
              </a:p>
            </p:txBody>
          </p:sp>
        </p:grp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2158365" y="1411605"/>
            <a:ext cx="8367395" cy="5664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r>
              <a:rPr lang="zh-CN" altLang="zh-CN" sz="2800" i="0">
                <a:solidFill>
                  <a:srgbClr val="0070C0"/>
                </a:solidFill>
                <a:latin typeface="幼圆" panose="02010509060101010101" charset="-122"/>
                <a:ea typeface="幼圆" panose="02010509060101010101" charset="-122"/>
              </a:rPr>
              <a:t>在右图中找出左图是到过的图形，把它们圈出来。</a:t>
            </a:r>
            <a:endParaRPr lang="zh-CN" altLang="zh-CN" sz="2800" i="0">
              <a:solidFill>
                <a:srgbClr val="0070C0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6" name="矩形 15" title=""/>
          <p:cNvSpPr/>
          <p:nvPr>
            <p:custDataLst>
              <p:tags r:id="rId3"/>
            </p:custDataLst>
          </p:nvPr>
        </p:nvSpPr>
        <p:spPr>
          <a:xfrm>
            <a:off x="-6985" y="764540"/>
            <a:ext cx="2646680" cy="74422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lvl="0" defTabSz="1024255" fontAlgn="auto" latinLnBrk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i="0" smtClean="0">
                <a:solidFill>
                  <a:schemeClr val="tx1"/>
                </a:solidFill>
                <a:latin typeface="幼圆" panose="02010509060101010101" charset="-122"/>
                <a:ea typeface="幼圆" panose="02010509060101010101" charset="-122"/>
              </a:rPr>
              <a:t>一、课前导入</a:t>
            </a:r>
            <a:endParaRPr lang="zh-CN" altLang="en-US" sz="2800" b="1" i="0" smtClean="0">
              <a:solidFill>
                <a:schemeClr val="tx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5" name="圆角矩形 4" title=""/>
          <p:cNvSpPr/>
          <p:nvPr/>
        </p:nvSpPr>
        <p:spPr>
          <a:xfrm>
            <a:off x="2206625" y="2421890"/>
            <a:ext cx="3168650" cy="2736215"/>
          </a:xfrm>
          <a:prstGeom prst="roundRect">
            <a:avLst/>
          </a:prstGeom>
          <a:solidFill>
            <a:srgbClr val="ECECEC"/>
          </a:solidFill>
          <a:ln w="9525" cap="flat" cmpd="sng" algn="ctr">
            <a:solidFill>
              <a:schemeClr val="tx1">
                <a:lumMod val="85000"/>
                <a:lumOff val="1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7" name="梯形 16" title=""/>
          <p:cNvSpPr/>
          <p:nvPr/>
        </p:nvSpPr>
        <p:spPr>
          <a:xfrm>
            <a:off x="2854960" y="2853055"/>
            <a:ext cx="1800225" cy="648335"/>
          </a:xfrm>
          <a:prstGeom prst="trapezoid">
            <a:avLst/>
          </a:prstGeom>
          <a:solidFill>
            <a:srgbClr val="FDE11C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8" name="矩形 17" title=""/>
          <p:cNvSpPr/>
          <p:nvPr/>
        </p:nvSpPr>
        <p:spPr>
          <a:xfrm>
            <a:off x="2639695" y="3397885"/>
            <a:ext cx="2224405" cy="606425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29" name="弦形 28" title=""/>
          <p:cNvSpPr/>
          <p:nvPr/>
        </p:nvSpPr>
        <p:spPr>
          <a:xfrm rot="17580000">
            <a:off x="2776220" y="3718560"/>
            <a:ext cx="935990" cy="936625"/>
          </a:xfrm>
          <a:prstGeom prst="chord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30" name="弦形 29" title=""/>
          <p:cNvSpPr/>
          <p:nvPr>
            <p:custDataLst>
              <p:tags r:id="rId4"/>
            </p:custDataLst>
          </p:nvPr>
        </p:nvSpPr>
        <p:spPr>
          <a:xfrm rot="17580000">
            <a:off x="3865245" y="3718560"/>
            <a:ext cx="935990" cy="936625"/>
          </a:xfrm>
          <a:prstGeom prst="chord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31" name="弦形 30" title=""/>
          <p:cNvSpPr/>
          <p:nvPr>
            <p:custDataLst>
              <p:tags r:id="rId5"/>
            </p:custDataLst>
          </p:nvPr>
        </p:nvSpPr>
        <p:spPr>
          <a:xfrm rot="17580000">
            <a:off x="8724900" y="4797425"/>
            <a:ext cx="935990" cy="936625"/>
          </a:xfrm>
          <a:prstGeom prst="chord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32" name="弦形 31" title=""/>
          <p:cNvSpPr/>
          <p:nvPr>
            <p:custDataLst>
              <p:tags r:id="rId6"/>
            </p:custDataLst>
          </p:nvPr>
        </p:nvSpPr>
        <p:spPr>
          <a:xfrm rot="17580000">
            <a:off x="6602095" y="2277110"/>
            <a:ext cx="935990" cy="936625"/>
          </a:xfrm>
          <a:prstGeom prst="chord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33" name="椭圆 32" title=""/>
          <p:cNvSpPr/>
          <p:nvPr/>
        </p:nvSpPr>
        <p:spPr>
          <a:xfrm>
            <a:off x="8688070" y="2419350"/>
            <a:ext cx="868680" cy="844550"/>
          </a:xfrm>
          <a:prstGeom prst="ellipse">
            <a:avLst/>
          </a:prstGeom>
          <a:solidFill>
            <a:srgbClr val="7030A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36" name="矩形 35" title=""/>
          <p:cNvSpPr/>
          <p:nvPr>
            <p:custDataLst>
              <p:tags r:id="rId7"/>
            </p:custDataLst>
          </p:nvPr>
        </p:nvSpPr>
        <p:spPr>
          <a:xfrm>
            <a:off x="6024245" y="3787775"/>
            <a:ext cx="2224405" cy="606425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37" name="矩形 36" title=""/>
          <p:cNvSpPr/>
          <p:nvPr/>
        </p:nvSpPr>
        <p:spPr>
          <a:xfrm>
            <a:off x="8760460" y="3705225"/>
            <a:ext cx="864235" cy="791845"/>
          </a:xfrm>
          <a:prstGeom prst="rect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38" name="梯形 37" title=""/>
          <p:cNvSpPr/>
          <p:nvPr>
            <p:custDataLst>
              <p:tags r:id="rId8"/>
            </p:custDataLst>
          </p:nvPr>
        </p:nvSpPr>
        <p:spPr>
          <a:xfrm>
            <a:off x="6311900" y="5060950"/>
            <a:ext cx="1800225" cy="648335"/>
          </a:xfrm>
          <a:prstGeom prst="trapezoid">
            <a:avLst/>
          </a:prstGeom>
          <a:solidFill>
            <a:srgbClr val="FDE11C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39" name="椭圆 38" title=""/>
          <p:cNvSpPr/>
          <p:nvPr/>
        </p:nvSpPr>
        <p:spPr>
          <a:xfrm>
            <a:off x="6311900" y="2094865"/>
            <a:ext cx="1705610" cy="1524635"/>
          </a:xfrm>
          <a:prstGeom prst="ellipse">
            <a:avLst/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40" name="椭圆 39" title=""/>
          <p:cNvSpPr/>
          <p:nvPr/>
        </p:nvSpPr>
        <p:spPr>
          <a:xfrm>
            <a:off x="8340090" y="4652010"/>
            <a:ext cx="1705610" cy="1524635"/>
          </a:xfrm>
          <a:prstGeom prst="ellipse">
            <a:avLst/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41" name="椭圆 40" title=""/>
          <p:cNvSpPr/>
          <p:nvPr/>
        </p:nvSpPr>
        <p:spPr>
          <a:xfrm>
            <a:off x="6092825" y="4507865"/>
            <a:ext cx="2155825" cy="1816100"/>
          </a:xfrm>
          <a:prstGeom prst="ellipse">
            <a:avLst/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42" name="椭圆 41" title=""/>
          <p:cNvSpPr/>
          <p:nvPr/>
        </p:nvSpPr>
        <p:spPr>
          <a:xfrm>
            <a:off x="5897245" y="3264535"/>
            <a:ext cx="2470150" cy="1685290"/>
          </a:xfrm>
          <a:prstGeom prst="ellipse">
            <a:avLst/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43" name="文本框 42" title=""/>
          <p:cNvSpPr txBox="1"/>
          <p:nvPr/>
        </p:nvSpPr>
        <p:spPr>
          <a:xfrm>
            <a:off x="2711450" y="5424170"/>
            <a:ext cx="2242820" cy="11271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algn="dist"/>
            <a:r>
              <a:rPr lang="zh-CN" altLang="zh-CN" sz="3200" i="0">
                <a:solidFill>
                  <a:srgbClr val="C00000"/>
                </a:solidFill>
                <a:latin typeface="幼圆" panose="02010509060101010101" charset="-122"/>
                <a:ea typeface="幼圆" panose="02010509060101010101" charset="-122"/>
              </a:rPr>
              <a:t>从上到下</a:t>
            </a:r>
            <a:endParaRPr lang="zh-CN" altLang="zh-CN" sz="3200" i="0">
              <a:solidFill>
                <a:srgbClr val="C00000"/>
              </a:solidFill>
              <a:latin typeface="幼圆" panose="02010509060101010101" charset="-122"/>
              <a:ea typeface="幼圆" panose="02010509060101010101" charset="-122"/>
            </a:endParaRPr>
          </a:p>
          <a:p>
            <a:pPr algn="dist"/>
            <a:r>
              <a:rPr lang="zh-CN" altLang="zh-CN" sz="3200" i="0">
                <a:solidFill>
                  <a:srgbClr val="C00000"/>
                </a:solidFill>
                <a:latin typeface="幼圆" panose="02010509060101010101" charset="-122"/>
                <a:ea typeface="幼圆" panose="02010509060101010101" charset="-122"/>
              </a:rPr>
              <a:t>从左到右</a:t>
            </a:r>
            <a:endParaRPr lang="zh-CN" altLang="zh-CN" sz="3200" i="0">
              <a:solidFill>
                <a:srgbClr val="C00000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2" grpId="0"/>
      <p:bldP spid="41" grpId="0"/>
      <p:bldP spid="40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2063750" y="1196340"/>
            <a:ext cx="8134350" cy="10414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r>
              <a:rPr lang="zh-CN" altLang="zh-CN" sz="2800" i="0">
                <a:solidFill>
                  <a:schemeClr val="tx1"/>
                </a:solidFill>
                <a:latin typeface="幼圆" panose="02010509060101010101" charset="-122"/>
                <a:ea typeface="幼圆" panose="02010509060101010101" charset="-122"/>
              </a:rPr>
              <a:t>下面图形是按照先后顺序摆出来的，第三幅图应该是什么图形？</a:t>
            </a:r>
            <a:endParaRPr lang="zh-CN" altLang="zh-CN" sz="2800" i="0">
              <a:solidFill>
                <a:schemeClr val="tx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063750" y="2762250"/>
            <a:ext cx="1109980" cy="2124075"/>
          </a:xfrm>
          <a:prstGeom prst="rect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3936365" y="2762250"/>
            <a:ext cx="1226820" cy="2177415"/>
          </a:xfrm>
          <a:prstGeom prst="rect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5" name="椭圆 4" title=""/>
          <p:cNvSpPr/>
          <p:nvPr/>
        </p:nvSpPr>
        <p:spPr>
          <a:xfrm>
            <a:off x="3720465" y="2995295"/>
            <a:ext cx="1671955" cy="1614805"/>
          </a:xfrm>
          <a:prstGeom prst="ellipse">
            <a:avLst/>
          </a:prstGeom>
          <a:solidFill>
            <a:srgbClr val="ECDB14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6" name="圆角矩形 5" title=""/>
          <p:cNvSpPr/>
          <p:nvPr/>
        </p:nvSpPr>
        <p:spPr>
          <a:xfrm>
            <a:off x="5808345" y="2562860"/>
            <a:ext cx="2304415" cy="2520315"/>
          </a:xfrm>
          <a:prstGeom prst="roundRect">
            <a:avLst/>
          </a:prstGeom>
          <a:solidFill>
            <a:srgbClr val="E9E9E9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7" name="矩形 6" title=""/>
          <p:cNvSpPr/>
          <p:nvPr>
            <p:custDataLst>
              <p:tags r:id="rId4"/>
            </p:custDataLst>
          </p:nvPr>
        </p:nvSpPr>
        <p:spPr>
          <a:xfrm>
            <a:off x="8870950" y="2745740"/>
            <a:ext cx="1226820" cy="2177415"/>
          </a:xfrm>
          <a:prstGeom prst="rect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8" name="椭圆 7" title=""/>
          <p:cNvSpPr/>
          <p:nvPr>
            <p:custDataLst>
              <p:tags r:id="rId5"/>
            </p:custDataLst>
          </p:nvPr>
        </p:nvSpPr>
        <p:spPr>
          <a:xfrm>
            <a:off x="8655050" y="2978785"/>
            <a:ext cx="1671955" cy="1614805"/>
          </a:xfrm>
          <a:prstGeom prst="ellipse">
            <a:avLst/>
          </a:prstGeom>
          <a:solidFill>
            <a:srgbClr val="ECDB14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9048115" y="3427095"/>
            <a:ext cx="933450" cy="764540"/>
          </a:xfrm>
          <a:prstGeom prst="rect">
            <a:avLst/>
          </a:prstGeom>
          <a:solidFill>
            <a:srgbClr val="0070C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0" name="椭圆 9" title=""/>
          <p:cNvSpPr/>
          <p:nvPr/>
        </p:nvSpPr>
        <p:spPr>
          <a:xfrm>
            <a:off x="9336405" y="3643630"/>
            <a:ext cx="354965" cy="312420"/>
          </a:xfrm>
          <a:prstGeom prst="ellipse">
            <a:avLst/>
          </a:prstGeom>
          <a:solidFill>
            <a:srgbClr val="C0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2063750" y="2618740"/>
            <a:ext cx="1109980" cy="2124075"/>
          </a:xfrm>
          <a:prstGeom prst="rect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3936365" y="2618740"/>
            <a:ext cx="1226820" cy="2177415"/>
          </a:xfrm>
          <a:prstGeom prst="rect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7" name="椭圆 6" title=""/>
          <p:cNvSpPr/>
          <p:nvPr/>
        </p:nvSpPr>
        <p:spPr>
          <a:xfrm>
            <a:off x="3720465" y="2851785"/>
            <a:ext cx="1671955" cy="1614805"/>
          </a:xfrm>
          <a:prstGeom prst="ellipse">
            <a:avLst/>
          </a:prstGeom>
          <a:solidFill>
            <a:srgbClr val="ECDB14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8" name="圆角矩形 7" title=""/>
          <p:cNvSpPr/>
          <p:nvPr/>
        </p:nvSpPr>
        <p:spPr>
          <a:xfrm>
            <a:off x="5808345" y="2419350"/>
            <a:ext cx="2304415" cy="2520315"/>
          </a:xfrm>
          <a:prstGeom prst="roundRect">
            <a:avLst/>
          </a:prstGeom>
          <a:solidFill>
            <a:srgbClr val="E9E9E9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8870950" y="2602230"/>
            <a:ext cx="1226820" cy="2177415"/>
          </a:xfrm>
          <a:prstGeom prst="rect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0" name="椭圆 9" title=""/>
          <p:cNvSpPr/>
          <p:nvPr/>
        </p:nvSpPr>
        <p:spPr>
          <a:xfrm>
            <a:off x="8655050" y="2835275"/>
            <a:ext cx="1671955" cy="1614805"/>
          </a:xfrm>
          <a:prstGeom prst="ellipse">
            <a:avLst/>
          </a:prstGeom>
          <a:solidFill>
            <a:srgbClr val="ECDB14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9048115" y="3283585"/>
            <a:ext cx="933450" cy="764540"/>
          </a:xfrm>
          <a:prstGeom prst="rect">
            <a:avLst/>
          </a:prstGeom>
          <a:solidFill>
            <a:srgbClr val="0070C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2" name="椭圆 11" title=""/>
          <p:cNvSpPr/>
          <p:nvPr/>
        </p:nvSpPr>
        <p:spPr>
          <a:xfrm>
            <a:off x="9336405" y="3500120"/>
            <a:ext cx="354965" cy="312420"/>
          </a:xfrm>
          <a:prstGeom prst="ellipse">
            <a:avLst/>
          </a:prstGeom>
          <a:solidFill>
            <a:srgbClr val="C0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3" name="矩形 12" title=""/>
          <p:cNvSpPr/>
          <p:nvPr>
            <p:custDataLst>
              <p:tags r:id="rId2"/>
            </p:custDataLst>
          </p:nvPr>
        </p:nvSpPr>
        <p:spPr>
          <a:xfrm>
            <a:off x="6343015" y="2585720"/>
            <a:ext cx="1226820" cy="2177415"/>
          </a:xfrm>
          <a:prstGeom prst="rect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4" name="椭圆 13" title=""/>
          <p:cNvSpPr/>
          <p:nvPr>
            <p:custDataLst>
              <p:tags r:id="rId3"/>
            </p:custDataLst>
          </p:nvPr>
        </p:nvSpPr>
        <p:spPr>
          <a:xfrm>
            <a:off x="6127115" y="2818765"/>
            <a:ext cx="1671955" cy="1614805"/>
          </a:xfrm>
          <a:prstGeom prst="ellipse">
            <a:avLst/>
          </a:prstGeom>
          <a:solidFill>
            <a:srgbClr val="ECDB14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5" name="矩形 14" title=""/>
          <p:cNvSpPr/>
          <p:nvPr>
            <p:custDataLst>
              <p:tags r:id="rId4"/>
            </p:custDataLst>
          </p:nvPr>
        </p:nvSpPr>
        <p:spPr>
          <a:xfrm>
            <a:off x="6520180" y="3267075"/>
            <a:ext cx="933450" cy="764540"/>
          </a:xfrm>
          <a:prstGeom prst="rect">
            <a:avLst/>
          </a:prstGeom>
          <a:solidFill>
            <a:srgbClr val="0070C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43" name="文本框 42" title=""/>
          <p:cNvSpPr txBox="1"/>
          <p:nvPr/>
        </p:nvSpPr>
        <p:spPr>
          <a:xfrm>
            <a:off x="3632835" y="1195705"/>
            <a:ext cx="4925695" cy="7448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algn="dist"/>
            <a:r>
              <a:rPr lang="zh-CN" altLang="zh-CN" sz="3600" i="0">
                <a:solidFill>
                  <a:srgbClr val="C00000"/>
                </a:solidFill>
                <a:latin typeface="幼圆" panose="02010509060101010101" charset="-122"/>
                <a:ea typeface="幼圆" panose="02010509060101010101" charset="-122"/>
              </a:rPr>
              <a:t>注意观察重叠顺序！</a:t>
            </a:r>
            <a:endParaRPr lang="zh-CN" altLang="zh-CN" sz="3600" i="0">
              <a:solidFill>
                <a:srgbClr val="C00000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43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2"/>
            </p:custDataLst>
          </p:nvPr>
        </p:nvSpPr>
        <p:spPr>
          <a:xfrm>
            <a:off x="2063750" y="1052830"/>
            <a:ext cx="2854325" cy="6451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algn="dist"/>
            <a:r>
              <a:rPr lang="zh-CN" altLang="en-US" sz="3600" i="0" cap="none" spc="0" smtClean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拼图游戏</a:t>
            </a:r>
            <a:endParaRPr lang="zh-CN" altLang="en-US" sz="3600" i="0" cap="none" spc="0" smtClean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7" name="任意多边形 6" title=""/>
          <p:cNvSpPr/>
          <p:nvPr/>
        </p:nvSpPr>
        <p:spPr>
          <a:xfrm rot="17580000">
            <a:off x="2142490" y="2161540"/>
            <a:ext cx="2145665" cy="1753235"/>
          </a:xfrm>
          <a:custGeom>
            <a:gdLst>
              <a:gd name="connsiteX0" fmla="*/ 2926 w 4422"/>
              <a:gd name="connsiteY0" fmla="*/ 0 h 3428"/>
              <a:gd name="connsiteX1" fmla="*/ 0 w 4422"/>
              <a:gd name="connsiteY1" fmla="*/ 26 h 3428"/>
              <a:gd name="connsiteX2" fmla="*/ 4422 w 4422"/>
              <a:gd name="connsiteY2" fmla="*/ 3428 h 3428"/>
              <a:gd name="connsiteX3" fmla="*/ 2926 w 4422"/>
              <a:gd name="connsiteY3" fmla="*/ 0 h 34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22" h="3428">
                <a:moveTo>
                  <a:pt x="2926" y="0"/>
                </a:moveTo>
                <a:lnTo>
                  <a:pt x="0" y="26"/>
                </a:lnTo>
                <a:lnTo>
                  <a:pt x="4422" y="3428"/>
                </a:lnTo>
                <a:lnTo>
                  <a:pt x="2926" y="0"/>
                </a:lnTo>
                <a:close/>
              </a:path>
            </a:pathLst>
          </a:custGeom>
          <a:solidFill>
            <a:srgbClr val="E8E8E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1" name="任意多边形 10" title=""/>
          <p:cNvSpPr/>
          <p:nvPr>
            <p:custDataLst>
              <p:tags r:id="rId3"/>
            </p:custDataLst>
          </p:nvPr>
        </p:nvSpPr>
        <p:spPr>
          <a:xfrm rot="6780000">
            <a:off x="2700020" y="2432050"/>
            <a:ext cx="2145665" cy="1753235"/>
          </a:xfrm>
          <a:custGeom>
            <a:gdLst>
              <a:gd name="connsiteX0" fmla="*/ 2926 w 4422"/>
              <a:gd name="connsiteY0" fmla="*/ 0 h 3428"/>
              <a:gd name="connsiteX1" fmla="*/ 0 w 4422"/>
              <a:gd name="connsiteY1" fmla="*/ 26 h 3428"/>
              <a:gd name="connsiteX2" fmla="*/ 4422 w 4422"/>
              <a:gd name="connsiteY2" fmla="*/ 3428 h 3428"/>
              <a:gd name="connsiteX3" fmla="*/ 2926 w 4422"/>
              <a:gd name="connsiteY3" fmla="*/ 0 h 34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22" h="3428">
                <a:moveTo>
                  <a:pt x="2926" y="0"/>
                </a:moveTo>
                <a:lnTo>
                  <a:pt x="0" y="26"/>
                </a:lnTo>
                <a:lnTo>
                  <a:pt x="4422" y="3428"/>
                </a:lnTo>
                <a:lnTo>
                  <a:pt x="2926" y="0"/>
                </a:lnTo>
                <a:close/>
              </a:path>
            </a:pathLst>
          </a:custGeom>
          <a:solidFill>
            <a:srgbClr val="E8E8E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cxnSp>
        <p:nvCxnSpPr>
          <p:cNvPr id="12" name="直接箭头连接符 11" title=""/>
          <p:cNvCxnSpPr/>
          <p:nvPr/>
        </p:nvCxnSpPr>
        <p:spPr>
          <a:xfrm>
            <a:off x="3143885" y="3214370"/>
            <a:ext cx="575945" cy="0"/>
          </a:xfrm>
          <a:prstGeom prst="straightConnector1">
            <a:avLst/>
          </a:prstGeom>
          <a:ln w="31750" cap="rnd">
            <a:solidFill>
              <a:prstClr val="black"/>
            </a:solidFill>
            <a:round/>
            <a:headEnd type="none" w="med" len="med"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" name="任意多边形 12" title=""/>
          <p:cNvSpPr/>
          <p:nvPr/>
        </p:nvSpPr>
        <p:spPr>
          <a:xfrm>
            <a:off x="3983355" y="4581525"/>
            <a:ext cx="2543810" cy="1727835"/>
          </a:xfrm>
          <a:custGeom>
            <a:gdLst>
              <a:gd name="connsiteX0" fmla="*/ 0 w 4006"/>
              <a:gd name="connsiteY0" fmla="*/ 2691 h 2721"/>
              <a:gd name="connsiteX1" fmla="*/ 1171 w 4006"/>
              <a:gd name="connsiteY1" fmla="*/ 0 h 2721"/>
              <a:gd name="connsiteX2" fmla="*/ 4006 w 4006"/>
              <a:gd name="connsiteY2" fmla="*/ 2721 h 2721"/>
              <a:gd name="connsiteX3" fmla="*/ 0 w 4006"/>
              <a:gd name="connsiteY3" fmla="*/ 2691 h 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06" h="2721">
                <a:moveTo>
                  <a:pt x="0" y="2691"/>
                </a:moveTo>
                <a:lnTo>
                  <a:pt x="1171" y="0"/>
                </a:lnTo>
                <a:lnTo>
                  <a:pt x="4006" y="2721"/>
                </a:lnTo>
                <a:lnTo>
                  <a:pt x="0" y="2691"/>
                </a:lnTo>
                <a:close/>
              </a:path>
            </a:pathLst>
          </a:custGeom>
          <a:solidFill>
            <a:srgbClr val="E8E8E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cxnSp>
        <p:nvCxnSpPr>
          <p:cNvPr id="14" name="直接箭头连接符 13" title=""/>
          <p:cNvCxnSpPr/>
          <p:nvPr>
            <p:custDataLst>
              <p:tags r:id="rId4"/>
            </p:custDataLst>
          </p:nvPr>
        </p:nvCxnSpPr>
        <p:spPr>
          <a:xfrm>
            <a:off x="5567045" y="5278755"/>
            <a:ext cx="575945" cy="0"/>
          </a:xfrm>
          <a:prstGeom prst="straightConnector1">
            <a:avLst/>
          </a:prstGeom>
          <a:ln w="31750" cap="rnd">
            <a:solidFill>
              <a:prstClr val="black"/>
            </a:solidFill>
            <a:round/>
            <a:headEnd type="none" w="med" len="med"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5" name="任意多边形 14" title=""/>
          <p:cNvSpPr/>
          <p:nvPr/>
        </p:nvSpPr>
        <p:spPr>
          <a:xfrm>
            <a:off x="5476875" y="4538980"/>
            <a:ext cx="1914525" cy="1770380"/>
          </a:xfrm>
          <a:custGeom>
            <a:gdLst>
              <a:gd name="connsiteX0" fmla="*/ 2347 w 2911"/>
              <a:gd name="connsiteY0" fmla="*/ 67 h 2630"/>
              <a:gd name="connsiteX1" fmla="*/ 0 w 2911"/>
              <a:gd name="connsiteY1" fmla="*/ 0 h 2630"/>
              <a:gd name="connsiteX2" fmla="*/ 2911 w 2911"/>
              <a:gd name="connsiteY2" fmla="*/ 2630 h 2630"/>
              <a:gd name="connsiteX3" fmla="*/ 2347 w 2911"/>
              <a:gd name="connsiteY3" fmla="*/ 67 h 2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1" h="2630">
                <a:moveTo>
                  <a:pt x="2347" y="67"/>
                </a:moveTo>
                <a:lnTo>
                  <a:pt x="0" y="0"/>
                </a:lnTo>
                <a:lnTo>
                  <a:pt x="2911" y="2630"/>
                </a:lnTo>
                <a:lnTo>
                  <a:pt x="2347" y="67"/>
                </a:lnTo>
                <a:close/>
              </a:path>
            </a:pathLst>
          </a:custGeom>
          <a:solidFill>
            <a:srgbClr val="E8E8E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19" name="任意多边形 18" title=""/>
          <p:cNvSpPr/>
          <p:nvPr/>
        </p:nvSpPr>
        <p:spPr>
          <a:xfrm>
            <a:off x="7031990" y="2348865"/>
            <a:ext cx="1558290" cy="1701165"/>
          </a:xfrm>
          <a:custGeom>
            <a:gdLst>
              <a:gd name="connsiteX0" fmla="*/ 0 w 3214"/>
              <a:gd name="connsiteY0" fmla="*/ 20 h 2968"/>
              <a:gd name="connsiteX1" fmla="*/ 838 w 3214"/>
              <a:gd name="connsiteY1" fmla="*/ 0 h 2968"/>
              <a:gd name="connsiteX2" fmla="*/ 838 w 3214"/>
              <a:gd name="connsiteY2" fmla="*/ 2221 h 2968"/>
              <a:gd name="connsiteX3" fmla="*/ 3212 w 3214"/>
              <a:gd name="connsiteY3" fmla="*/ 2195 h 2968"/>
              <a:gd name="connsiteX4" fmla="*/ 3214 w 3214"/>
              <a:gd name="connsiteY4" fmla="*/ 2968 h 2968"/>
              <a:gd name="connsiteX5" fmla="*/ 0 w 3214"/>
              <a:gd name="connsiteY5" fmla="*/ 2968 h 2968"/>
              <a:gd name="connsiteX6" fmla="*/ 0 w 3214"/>
              <a:gd name="connsiteY6" fmla="*/ 20 h 29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14" h="2968">
                <a:moveTo>
                  <a:pt x="0" y="20"/>
                </a:moveTo>
                <a:lnTo>
                  <a:pt x="838" y="0"/>
                </a:lnTo>
                <a:lnTo>
                  <a:pt x="838" y="2221"/>
                </a:lnTo>
                <a:lnTo>
                  <a:pt x="3212" y="2195"/>
                </a:lnTo>
                <a:lnTo>
                  <a:pt x="3214" y="2968"/>
                </a:lnTo>
                <a:lnTo>
                  <a:pt x="0" y="2968"/>
                </a:lnTo>
                <a:lnTo>
                  <a:pt x="0" y="20"/>
                </a:lnTo>
                <a:close/>
              </a:path>
            </a:pathLst>
          </a:custGeom>
          <a:solidFill>
            <a:srgbClr val="E8E8E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20" name="任意多边形 19" title=""/>
          <p:cNvSpPr/>
          <p:nvPr>
            <p:custDataLst>
              <p:tags r:id="rId5"/>
            </p:custDataLst>
          </p:nvPr>
        </p:nvSpPr>
        <p:spPr>
          <a:xfrm rot="10800000">
            <a:off x="7823835" y="2348865"/>
            <a:ext cx="1558290" cy="1701165"/>
          </a:xfrm>
          <a:custGeom>
            <a:gdLst>
              <a:gd name="connsiteX0" fmla="*/ 0 w 3214"/>
              <a:gd name="connsiteY0" fmla="*/ 20 h 2968"/>
              <a:gd name="connsiteX1" fmla="*/ 838 w 3214"/>
              <a:gd name="connsiteY1" fmla="*/ 0 h 2968"/>
              <a:gd name="connsiteX2" fmla="*/ 838 w 3214"/>
              <a:gd name="connsiteY2" fmla="*/ 2221 h 2968"/>
              <a:gd name="connsiteX3" fmla="*/ 3212 w 3214"/>
              <a:gd name="connsiteY3" fmla="*/ 2195 h 2968"/>
              <a:gd name="connsiteX4" fmla="*/ 3214 w 3214"/>
              <a:gd name="connsiteY4" fmla="*/ 2968 h 2968"/>
              <a:gd name="connsiteX5" fmla="*/ 0 w 3214"/>
              <a:gd name="connsiteY5" fmla="*/ 2968 h 2968"/>
              <a:gd name="connsiteX6" fmla="*/ 0 w 3214"/>
              <a:gd name="connsiteY6" fmla="*/ 20 h 29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14" h="2968">
                <a:moveTo>
                  <a:pt x="0" y="20"/>
                </a:moveTo>
                <a:lnTo>
                  <a:pt x="838" y="0"/>
                </a:lnTo>
                <a:lnTo>
                  <a:pt x="838" y="2221"/>
                </a:lnTo>
                <a:lnTo>
                  <a:pt x="3212" y="2195"/>
                </a:lnTo>
                <a:lnTo>
                  <a:pt x="3214" y="2968"/>
                </a:lnTo>
                <a:lnTo>
                  <a:pt x="0" y="2968"/>
                </a:lnTo>
                <a:lnTo>
                  <a:pt x="0" y="20"/>
                </a:lnTo>
                <a:close/>
              </a:path>
            </a:pathLst>
          </a:custGeom>
          <a:solidFill>
            <a:srgbClr val="E8E8E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cxnSp>
        <p:nvCxnSpPr>
          <p:cNvPr id="22" name="直接箭头连接符 21" title=""/>
          <p:cNvCxnSpPr/>
          <p:nvPr>
            <p:custDataLst>
              <p:tags r:id="rId6"/>
            </p:custDataLst>
          </p:nvPr>
        </p:nvCxnSpPr>
        <p:spPr>
          <a:xfrm>
            <a:off x="7934960" y="3197860"/>
            <a:ext cx="575945" cy="0"/>
          </a:xfrm>
          <a:prstGeom prst="straightConnector1">
            <a:avLst/>
          </a:prstGeom>
          <a:ln w="31750" cap="rnd">
            <a:solidFill>
              <a:prstClr val="black"/>
            </a:solidFill>
            <a:round/>
            <a:headEnd type="none" w="med" len="med"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" name="组合 39" title=""/>
          <p:cNvGrpSpPr/>
          <p:nvPr/>
        </p:nvGrpSpPr>
        <p:grpSpPr>
          <a:xfrm>
            <a:off x="2639695" y="1934845"/>
            <a:ext cx="863600" cy="863600"/>
            <a:chOff x="2324" y="2679"/>
            <a:chExt cx="1360" cy="1360"/>
          </a:xfrm>
        </p:grpSpPr>
        <p:sp>
          <p:nvSpPr>
            <p:cNvPr id="33" name="椭圆 32"/>
            <p:cNvSpPr/>
            <p:nvPr/>
          </p:nvSpPr>
          <p:spPr>
            <a:xfrm>
              <a:off x="2324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34" name="直接连接符 33"/>
            <p:cNvCxnSpPr>
              <a:stCxn id="33" idx="1"/>
              <a:endCxn id="33" idx="5"/>
            </p:cNvCxnSpPr>
            <p:nvPr/>
          </p:nvCxnSpPr>
          <p:spPr>
            <a:xfrm>
              <a:off x="2523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pic>
        <p:nvPicPr>
          <p:cNvPr id="37" name="图片 3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9735" y="2438400"/>
            <a:ext cx="2390775" cy="3291840"/>
          </a:xfrm>
          <a:prstGeom prst="rect">
            <a:avLst/>
          </a:prstGeom>
        </p:spPr>
      </p:pic>
      <p:sp>
        <p:nvSpPr>
          <p:cNvPr id="38" name="下箭头 37" title=""/>
          <p:cNvSpPr/>
          <p:nvPr/>
        </p:nvSpPr>
        <p:spPr>
          <a:xfrm>
            <a:off x="3575685" y="3086735"/>
            <a:ext cx="423545" cy="925195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grpSp>
        <p:nvGrpSpPr>
          <p:cNvPr id="50" name="组合 49" title=""/>
          <p:cNvGrpSpPr/>
          <p:nvPr/>
        </p:nvGrpSpPr>
        <p:grpSpPr>
          <a:xfrm>
            <a:off x="2927350" y="4509135"/>
            <a:ext cx="1727835" cy="869950"/>
            <a:chOff x="2210" y="6562"/>
            <a:chExt cx="2721" cy="1370"/>
          </a:xfrm>
        </p:grpSpPr>
        <p:grpSp>
          <p:nvGrpSpPr>
            <p:cNvPr id="41" name="组合 40"/>
            <p:cNvGrpSpPr/>
            <p:nvPr/>
          </p:nvGrpSpPr>
          <p:grpSpPr>
            <a:xfrm>
              <a:off x="3571" y="6562"/>
              <a:ext cx="1360" cy="1360"/>
              <a:chOff x="4705" y="2679"/>
              <a:chExt cx="1360" cy="1360"/>
            </a:xfrm>
          </p:grpSpPr>
          <p:sp>
            <p:nvSpPr>
              <p:cNvPr id="35" name="椭圆 34"/>
              <p:cNvSpPr/>
              <p:nvPr/>
            </p:nvSpPr>
            <p:spPr>
              <a:xfrm rot="16200000">
                <a:off x="4705" y="2679"/>
                <a:ext cx="1360" cy="1360"/>
              </a:xfrm>
              <a:prstGeom prst="ellips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36" name="直接连接符 35"/>
              <p:cNvCxnSpPr>
                <a:stCxn id="35" idx="1"/>
                <a:endCxn id="35" idx="5"/>
              </p:cNvCxnSpPr>
              <p:nvPr/>
            </p:nvCxnSpPr>
            <p:spPr>
              <a:xfrm rot="16200000">
                <a:off x="4904" y="2878"/>
                <a:ext cx="962" cy="962"/>
              </a:xfrm>
              <a:prstGeom prst="line">
                <a:avLst/>
              </a:prstGeom>
              <a:ln w="28575"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  <p:grpSp>
          <p:nvGrpSpPr>
            <p:cNvPr id="42" name="组合 41"/>
            <p:cNvGrpSpPr/>
            <p:nvPr/>
          </p:nvGrpSpPr>
          <p:grpSpPr>
            <a:xfrm>
              <a:off x="2210" y="6572"/>
              <a:ext cx="1360" cy="1360"/>
              <a:chOff x="2324" y="2679"/>
              <a:chExt cx="1360" cy="1360"/>
            </a:xfrm>
          </p:grpSpPr>
          <p:sp>
            <p:nvSpPr>
              <p:cNvPr id="43" name="椭圆 42"/>
              <p:cNvSpPr/>
              <p:nvPr>
                <p:custDataLst>
                  <p:tags r:id="rId4"/>
                </p:custDataLst>
              </p:nvPr>
            </p:nvSpPr>
            <p:spPr>
              <a:xfrm>
                <a:off x="2324" y="2679"/>
                <a:ext cx="1360" cy="1360"/>
              </a:xfrm>
              <a:prstGeom prst="ellips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44" name="直接连接符 43"/>
              <p:cNvCxnSpPr>
                <a:stCxn id="43" idx="1"/>
                <a:endCxn id="43" idx="5"/>
              </p:cNvCxnSpPr>
              <p:nvPr>
                <p:custDataLst>
                  <p:tags r:id="rId5"/>
                </p:custDataLst>
              </p:nvPr>
            </p:nvCxnSpPr>
            <p:spPr>
              <a:xfrm>
                <a:off x="2523" y="2878"/>
                <a:ext cx="962" cy="962"/>
              </a:xfrm>
              <a:prstGeom prst="line">
                <a:avLst/>
              </a:prstGeom>
              <a:ln w="28575"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5" name="组合 44" title=""/>
          <p:cNvGrpSpPr/>
          <p:nvPr/>
        </p:nvGrpSpPr>
        <p:grpSpPr>
          <a:xfrm>
            <a:off x="4151630" y="1934845"/>
            <a:ext cx="863600" cy="863600"/>
            <a:chOff x="4705" y="2679"/>
            <a:chExt cx="1360" cy="1360"/>
          </a:xfrm>
        </p:grpSpPr>
        <p:sp>
          <p:nvSpPr>
            <p:cNvPr id="46" name="椭圆 45"/>
            <p:cNvSpPr/>
            <p:nvPr>
              <p:custDataLst>
                <p:tags r:id="rId6"/>
              </p:custDataLst>
            </p:nvPr>
          </p:nvSpPr>
          <p:spPr>
            <a:xfrm rot="16200000">
              <a:off x="4705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47" name="直接连接符 46"/>
            <p:cNvCxnSpPr>
              <a:stCxn id="46" idx="1"/>
              <a:endCxn id="46" idx="5"/>
            </p:cNvCxnSpPr>
            <p:nvPr>
              <p:custDataLst>
                <p:tags r:id="rId7"/>
              </p:custDataLst>
            </p:nvPr>
          </p:nvCxnSpPr>
          <p:spPr>
            <a:xfrm rot="16200000">
              <a:off x="4904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48" name="圆角矩形标注 47" title=""/>
          <p:cNvSpPr/>
          <p:nvPr/>
        </p:nvSpPr>
        <p:spPr>
          <a:xfrm flipH="1">
            <a:off x="5159375" y="1469390"/>
            <a:ext cx="3032125" cy="1617345"/>
          </a:xfrm>
          <a:prstGeom prst="wedgeRoundRectCallou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sp>
        <p:nvSpPr>
          <p:cNvPr id="49" name="文本框 48" title=""/>
          <p:cNvSpPr txBox="1"/>
          <p:nvPr/>
        </p:nvSpPr>
        <p:spPr>
          <a:xfrm>
            <a:off x="5375910" y="1629410"/>
            <a:ext cx="2733675" cy="13862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r>
              <a:rPr lang="zh-CN" altLang="en-US" sz="2000" i="0">
                <a:latin typeface="幼圆" panose="02010509060101010101" charset="-122"/>
                <a:ea typeface="幼圆" panose="02010509060101010101" charset="-122"/>
              </a:rPr>
              <a:t>现在有两个图形，将这两个图形拼在一起形成一个图形，这个过程就叫做图形的组合</a:t>
            </a:r>
            <a:endParaRPr lang="zh-CN" altLang="en-US" sz="2000" i="0"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51" name="文本框 50" title=""/>
          <p:cNvSpPr txBox="1"/>
          <p:nvPr/>
        </p:nvSpPr>
        <p:spPr>
          <a:xfrm>
            <a:off x="5102225" y="4551045"/>
            <a:ext cx="30480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r>
              <a:rPr lang="zh-CN" altLang="en-US" sz="4800" i="0">
                <a:solidFill>
                  <a:srgbClr val="FF0000"/>
                </a:solidFill>
                <a:latin typeface="幼圆" panose="02010509060101010101" charset="-122"/>
                <a:ea typeface="幼圆" panose="02010509060101010101" charset="-122"/>
              </a:rPr>
              <a:t>组合</a:t>
            </a:r>
            <a:endParaRPr lang="zh-CN" altLang="en-US" sz="4800" i="0">
              <a:solidFill>
                <a:srgbClr val="FF0000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3" name="矩形 2" title=""/>
          <p:cNvSpPr/>
          <p:nvPr>
            <p:custDataLst>
              <p:tags r:id="rId8"/>
            </p:custDataLst>
          </p:nvPr>
        </p:nvSpPr>
        <p:spPr>
          <a:xfrm>
            <a:off x="0" y="836295"/>
            <a:ext cx="2316480" cy="521970"/>
          </a:xfrm>
          <a:prstGeom prst="rect">
            <a:avLst/>
          </a:prstGeom>
        </p:spPr>
        <p:txBody>
          <a:bodyPr wrap="none" lIns="91440" tIns="45720" rIns="91440" bIns="45720">
            <a:no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lvl="0" algn="l" defTabSz="1024255" fontAlgn="auto" latinLnBrk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 sz="2800" b="1" i="0" smtClean="0">
                <a:latin typeface="幼圆" panose="02010509060101010101" charset="-122"/>
                <a:ea typeface="幼圆" panose="02010509060101010101" charset="-122"/>
                <a:sym typeface="+mn-ea"/>
              </a:rPr>
              <a:t>二、探究新知</a:t>
            </a:r>
            <a:endParaRPr lang="zh-CN" altLang="en-US" sz="2800" b="1" i="0" smtClean="0"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48" grpId="0"/>
      <p:bldP spid="49" grpId="0"/>
      <p:bldP spid="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>
            <p:custDataLst>
              <p:tags r:id="rId3"/>
            </p:custDataLst>
          </p:nvPr>
        </p:nvSpPr>
        <p:spPr>
          <a:xfrm>
            <a:off x="-24235" y="764517"/>
            <a:ext cx="2316480" cy="521970"/>
          </a:xfrm>
          <a:prstGeom prst="rect">
            <a:avLst/>
          </a:prstGeom>
        </p:spPr>
        <p:txBody>
          <a:bodyPr wrap="none" lIns="91440" tIns="45720" rIns="91440" bIns="45720">
            <a:no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lvl="0" algn="l" defTabSz="1024255" fontAlgn="auto" latinLnBrk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 sz="2800" b="1" i="0" smtClean="0">
                <a:latin typeface="幼圆" panose="02010509060101010101" charset="-122"/>
                <a:ea typeface="幼圆" panose="02010509060101010101" charset="-122"/>
                <a:sym typeface="+mn-ea"/>
              </a:rPr>
              <a:t>图形组合规律</a:t>
            </a:r>
            <a:endParaRPr lang="zh-CN" altLang="en-US" sz="2800" b="1" i="0" smtClean="0"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1937385" y="1808480"/>
            <a:ext cx="863600" cy="863600"/>
            <a:chOff x="2324" y="2679"/>
            <a:chExt cx="1360" cy="1360"/>
          </a:xfrm>
        </p:grpSpPr>
        <p:sp>
          <p:nvSpPr>
            <p:cNvPr id="4" name="椭圆 3"/>
            <p:cNvSpPr/>
            <p:nvPr>
              <p:custDataLst>
                <p:tags r:id="rId4"/>
              </p:custDataLst>
            </p:nvPr>
          </p:nvSpPr>
          <p:spPr>
            <a:xfrm>
              <a:off x="2324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34" name="直接连接符 33"/>
            <p:cNvCxnSpPr>
              <a:stCxn id="4" idx="1"/>
              <a:endCxn id="4" idx="5"/>
            </p:cNvCxnSpPr>
            <p:nvPr>
              <p:custDataLst>
                <p:tags r:id="rId5"/>
              </p:custDataLst>
            </p:nvPr>
          </p:nvCxnSpPr>
          <p:spPr>
            <a:xfrm>
              <a:off x="2523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38" name="下箭头 37" title=""/>
          <p:cNvSpPr/>
          <p:nvPr/>
        </p:nvSpPr>
        <p:spPr>
          <a:xfrm>
            <a:off x="2873375" y="2960370"/>
            <a:ext cx="423545" cy="925195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grpSp>
        <p:nvGrpSpPr>
          <p:cNvPr id="6" name="组合 5" title=""/>
          <p:cNvGrpSpPr/>
          <p:nvPr/>
        </p:nvGrpSpPr>
        <p:grpSpPr>
          <a:xfrm>
            <a:off x="2225040" y="4382770"/>
            <a:ext cx="1727835" cy="869950"/>
            <a:chOff x="2210" y="6562"/>
            <a:chExt cx="2721" cy="1370"/>
          </a:xfrm>
        </p:grpSpPr>
        <p:grpSp>
          <p:nvGrpSpPr>
            <p:cNvPr id="7" name="组合 6"/>
            <p:cNvGrpSpPr/>
            <p:nvPr/>
          </p:nvGrpSpPr>
          <p:grpSpPr>
            <a:xfrm>
              <a:off x="3571" y="6562"/>
              <a:ext cx="1360" cy="1360"/>
              <a:chOff x="4705" y="2679"/>
              <a:chExt cx="1360" cy="1360"/>
            </a:xfrm>
          </p:grpSpPr>
          <p:sp>
            <p:nvSpPr>
              <p:cNvPr id="35" name="椭圆 34"/>
              <p:cNvSpPr/>
              <p:nvPr>
                <p:custDataLst>
                  <p:tags r:id="rId6"/>
                </p:custDataLst>
              </p:nvPr>
            </p:nvSpPr>
            <p:spPr>
              <a:xfrm rot="16200000">
                <a:off x="4705" y="2679"/>
                <a:ext cx="1360" cy="1360"/>
              </a:xfrm>
              <a:prstGeom prst="ellips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36" name="直接连接符 35"/>
              <p:cNvCxnSpPr>
                <a:stCxn id="35" idx="1"/>
                <a:endCxn id="35" idx="5"/>
              </p:cNvCxnSpPr>
              <p:nvPr>
                <p:custDataLst>
                  <p:tags r:id="rId7"/>
                </p:custDataLst>
              </p:nvPr>
            </p:nvCxnSpPr>
            <p:spPr>
              <a:xfrm rot="16200000">
                <a:off x="4904" y="2878"/>
                <a:ext cx="962" cy="962"/>
              </a:xfrm>
              <a:prstGeom prst="line">
                <a:avLst/>
              </a:prstGeom>
              <a:ln w="28575"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  <p:grpSp>
          <p:nvGrpSpPr>
            <p:cNvPr id="9" name="组合 8"/>
            <p:cNvGrpSpPr/>
            <p:nvPr/>
          </p:nvGrpSpPr>
          <p:grpSpPr>
            <a:xfrm>
              <a:off x="2210" y="6572"/>
              <a:ext cx="1360" cy="1360"/>
              <a:chOff x="2324" y="2679"/>
              <a:chExt cx="1360" cy="1360"/>
            </a:xfrm>
          </p:grpSpPr>
          <p:sp>
            <p:nvSpPr>
              <p:cNvPr id="10" name="椭圆 9"/>
              <p:cNvSpPr/>
              <p:nvPr>
                <p:custDataLst>
                  <p:tags r:id="rId8"/>
                </p:custDataLst>
              </p:nvPr>
            </p:nvSpPr>
            <p:spPr>
              <a:xfrm>
                <a:off x="2324" y="2679"/>
                <a:ext cx="1360" cy="1360"/>
              </a:xfrm>
              <a:prstGeom prst="ellips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15" name="直接连接符 14"/>
              <p:cNvCxnSpPr>
                <a:stCxn id="10" idx="1"/>
                <a:endCxn id="10" idx="5"/>
              </p:cNvCxnSpPr>
              <p:nvPr>
                <p:custDataLst>
                  <p:tags r:id="rId9"/>
                </p:custDataLst>
              </p:nvPr>
            </p:nvCxnSpPr>
            <p:spPr>
              <a:xfrm>
                <a:off x="2523" y="2878"/>
                <a:ext cx="962" cy="962"/>
              </a:xfrm>
              <a:prstGeom prst="line">
                <a:avLst/>
              </a:prstGeom>
              <a:ln w="28575"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6" name="组合 15" title=""/>
          <p:cNvGrpSpPr/>
          <p:nvPr/>
        </p:nvGrpSpPr>
        <p:grpSpPr>
          <a:xfrm>
            <a:off x="3449320" y="1808480"/>
            <a:ext cx="863600" cy="863600"/>
            <a:chOff x="4705" y="2679"/>
            <a:chExt cx="1360" cy="1360"/>
          </a:xfrm>
        </p:grpSpPr>
        <p:sp>
          <p:nvSpPr>
            <p:cNvPr id="17" name="椭圆 16"/>
            <p:cNvSpPr/>
            <p:nvPr>
              <p:custDataLst>
                <p:tags r:id="rId10"/>
              </p:custDataLst>
            </p:nvPr>
          </p:nvSpPr>
          <p:spPr>
            <a:xfrm rot="16200000">
              <a:off x="4705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18" name="直接连接符 17"/>
            <p:cNvCxnSpPr>
              <a:stCxn id="17" idx="1"/>
              <a:endCxn id="17" idx="5"/>
            </p:cNvCxnSpPr>
            <p:nvPr>
              <p:custDataLst>
                <p:tags r:id="rId11"/>
              </p:custDataLst>
            </p:nvPr>
          </p:nvCxnSpPr>
          <p:spPr>
            <a:xfrm rot="16200000">
              <a:off x="4904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24" name="组合 23" title=""/>
          <p:cNvGrpSpPr/>
          <p:nvPr/>
        </p:nvGrpSpPr>
        <p:grpSpPr>
          <a:xfrm>
            <a:off x="4943475" y="1772285"/>
            <a:ext cx="909320" cy="909320"/>
            <a:chOff x="5045" y="2791"/>
            <a:chExt cx="1432" cy="1432"/>
          </a:xfrm>
        </p:grpSpPr>
        <p:sp>
          <p:nvSpPr>
            <p:cNvPr id="19" name="矩形 18"/>
            <p:cNvSpPr/>
            <p:nvPr/>
          </p:nvSpPr>
          <p:spPr>
            <a:xfrm>
              <a:off x="5045" y="2791"/>
              <a:ext cx="1433" cy="1433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22" name="直接连接符 21"/>
            <p:cNvCxnSpPr>
              <a:stCxn id="19" idx="0"/>
              <a:endCxn id="19" idx="2"/>
            </p:cNvCxnSpPr>
            <p:nvPr/>
          </p:nvCxnSpPr>
          <p:spPr>
            <a:xfrm flipH="1">
              <a:off x="5762" y="2791"/>
              <a:ext cx="0" cy="1433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32" name="组合 31" title=""/>
          <p:cNvGrpSpPr/>
          <p:nvPr/>
        </p:nvGrpSpPr>
        <p:grpSpPr>
          <a:xfrm>
            <a:off x="6383655" y="1762125"/>
            <a:ext cx="909320" cy="909320"/>
            <a:chOff x="7653" y="2775"/>
            <a:chExt cx="1432" cy="1432"/>
          </a:xfrm>
        </p:grpSpPr>
        <p:sp>
          <p:nvSpPr>
            <p:cNvPr id="21" name="矩形 20"/>
            <p:cNvSpPr/>
            <p:nvPr>
              <p:custDataLst>
                <p:tags r:id="rId12"/>
              </p:custDataLst>
            </p:nvPr>
          </p:nvSpPr>
          <p:spPr>
            <a:xfrm>
              <a:off x="7653" y="2775"/>
              <a:ext cx="1433" cy="1433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23" name="直接连接符 22"/>
            <p:cNvCxnSpPr>
              <a:stCxn id="21" idx="3"/>
              <a:endCxn id="21" idx="1"/>
            </p:cNvCxnSpPr>
            <p:nvPr>
              <p:custDataLst>
                <p:tags r:id="rId13"/>
              </p:custDataLst>
            </p:nvPr>
          </p:nvCxnSpPr>
          <p:spPr>
            <a:xfrm flipH="1">
              <a:off x="7653" y="3492"/>
              <a:ext cx="1433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25" name="下箭头 24" title=""/>
          <p:cNvSpPr/>
          <p:nvPr/>
        </p:nvSpPr>
        <p:spPr>
          <a:xfrm>
            <a:off x="5853430" y="2960370"/>
            <a:ext cx="423545" cy="925195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grpSp>
        <p:nvGrpSpPr>
          <p:cNvPr id="79" name="组合 78" title=""/>
          <p:cNvGrpSpPr/>
          <p:nvPr/>
        </p:nvGrpSpPr>
        <p:grpSpPr>
          <a:xfrm>
            <a:off x="7823835" y="1807845"/>
            <a:ext cx="1008380" cy="874395"/>
            <a:chOff x="9921" y="2847"/>
            <a:chExt cx="1588" cy="1377"/>
          </a:xfrm>
        </p:grpSpPr>
        <p:sp>
          <p:nvSpPr>
            <p:cNvPr id="74" name="等腰三角形 73"/>
            <p:cNvSpPr/>
            <p:nvPr/>
          </p:nvSpPr>
          <p:spPr>
            <a:xfrm>
              <a:off x="9921" y="2847"/>
              <a:ext cx="1588" cy="1377"/>
            </a:xfrm>
            <a:prstGeom prst="triangl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75" name="直接连接符 74"/>
            <p:cNvCxnSpPr>
              <a:stCxn id="74" idx="2"/>
              <a:endCxn id="74" idx="5"/>
            </p:cNvCxnSpPr>
            <p:nvPr/>
          </p:nvCxnSpPr>
          <p:spPr>
            <a:xfrm flipV="1">
              <a:off x="9921" y="3536"/>
              <a:ext cx="1191" cy="688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80" name="组合 79" title=""/>
          <p:cNvGrpSpPr/>
          <p:nvPr/>
        </p:nvGrpSpPr>
        <p:grpSpPr>
          <a:xfrm>
            <a:off x="9336405" y="1797685"/>
            <a:ext cx="1008380" cy="874395"/>
            <a:chOff x="12303" y="2831"/>
            <a:chExt cx="1588" cy="1377"/>
          </a:xfrm>
        </p:grpSpPr>
        <p:sp>
          <p:nvSpPr>
            <p:cNvPr id="76" name="等腰三角形 75"/>
            <p:cNvSpPr/>
            <p:nvPr>
              <p:custDataLst>
                <p:tags r:id="rId14"/>
              </p:custDataLst>
            </p:nvPr>
          </p:nvSpPr>
          <p:spPr>
            <a:xfrm>
              <a:off x="12303" y="2831"/>
              <a:ext cx="1588" cy="1377"/>
            </a:xfrm>
            <a:prstGeom prst="triangl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77" name="直接连接符 76"/>
            <p:cNvCxnSpPr>
              <a:stCxn id="76" idx="1"/>
              <a:endCxn id="76" idx="4"/>
            </p:cNvCxnSpPr>
            <p:nvPr>
              <p:custDataLst>
                <p:tags r:id="rId15"/>
              </p:custDataLst>
            </p:nvPr>
          </p:nvCxnSpPr>
          <p:spPr>
            <a:xfrm>
              <a:off x="12700" y="3520"/>
              <a:ext cx="1191" cy="688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78" name="下箭头 77" title=""/>
          <p:cNvSpPr/>
          <p:nvPr/>
        </p:nvSpPr>
        <p:spPr>
          <a:xfrm>
            <a:off x="8912860" y="2925445"/>
            <a:ext cx="423545" cy="925195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grpSp>
        <p:nvGrpSpPr>
          <p:cNvPr id="94" name="组合 93" title=""/>
          <p:cNvGrpSpPr/>
          <p:nvPr/>
        </p:nvGrpSpPr>
        <p:grpSpPr>
          <a:xfrm>
            <a:off x="8039735" y="4330065"/>
            <a:ext cx="2016760" cy="880110"/>
            <a:chOff x="10261" y="6819"/>
            <a:chExt cx="3176" cy="1386"/>
          </a:xfrm>
        </p:grpSpPr>
        <p:grpSp>
          <p:nvGrpSpPr>
            <p:cNvPr id="81" name="组合 80"/>
            <p:cNvGrpSpPr/>
            <p:nvPr/>
          </p:nvGrpSpPr>
          <p:grpSpPr>
            <a:xfrm>
              <a:off x="10261" y="6829"/>
              <a:ext cx="1588" cy="1377"/>
              <a:chOff x="9921" y="2847"/>
              <a:chExt cx="1588" cy="1377"/>
            </a:xfrm>
          </p:grpSpPr>
          <p:sp>
            <p:nvSpPr>
              <p:cNvPr id="82" name="等腰三角形 81"/>
              <p:cNvSpPr/>
              <p:nvPr>
                <p:custDataLst>
                  <p:tags r:id="rId16"/>
                </p:custDataLst>
              </p:nvPr>
            </p:nvSpPr>
            <p:spPr>
              <a:xfrm>
                <a:off x="9921" y="2847"/>
                <a:ext cx="1588" cy="1377"/>
              </a:xfrm>
              <a:prstGeom prst="triangl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83" name="直接连接符 82"/>
              <p:cNvCxnSpPr>
                <a:stCxn id="82" idx="2"/>
                <a:endCxn id="82" idx="5"/>
              </p:cNvCxnSpPr>
              <p:nvPr>
                <p:custDataLst>
                  <p:tags r:id="rId17"/>
                </p:custDataLst>
              </p:nvPr>
            </p:nvCxnSpPr>
            <p:spPr>
              <a:xfrm flipV="1">
                <a:off x="9921" y="3536"/>
                <a:ext cx="1191" cy="688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84" name="组合 83"/>
            <p:cNvGrpSpPr/>
            <p:nvPr/>
          </p:nvGrpSpPr>
          <p:grpSpPr>
            <a:xfrm>
              <a:off x="11849" y="6819"/>
              <a:ext cx="1588" cy="1377"/>
              <a:chOff x="12303" y="2831"/>
              <a:chExt cx="1588" cy="1377"/>
            </a:xfrm>
          </p:grpSpPr>
          <p:sp>
            <p:nvSpPr>
              <p:cNvPr id="85" name="等腰三角形 84"/>
              <p:cNvSpPr/>
              <p:nvPr>
                <p:custDataLst>
                  <p:tags r:id="rId18"/>
                </p:custDataLst>
              </p:nvPr>
            </p:nvSpPr>
            <p:spPr>
              <a:xfrm>
                <a:off x="12303" y="2831"/>
                <a:ext cx="1588" cy="1377"/>
              </a:xfrm>
              <a:prstGeom prst="triangl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86" name="直接连接符 85"/>
              <p:cNvCxnSpPr>
                <a:stCxn id="85" idx="1"/>
                <a:endCxn id="85" idx="4"/>
              </p:cNvCxnSpPr>
              <p:nvPr>
                <p:custDataLst>
                  <p:tags r:id="rId19"/>
                </p:custDataLst>
              </p:nvPr>
            </p:nvCxnSpPr>
            <p:spPr>
              <a:xfrm>
                <a:off x="12700" y="3520"/>
                <a:ext cx="1191" cy="688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grpSp>
        <p:nvGrpSpPr>
          <p:cNvPr id="93" name="组合 92" title=""/>
          <p:cNvGrpSpPr/>
          <p:nvPr/>
        </p:nvGrpSpPr>
        <p:grpSpPr>
          <a:xfrm>
            <a:off x="5303520" y="4389120"/>
            <a:ext cx="1811020" cy="909320"/>
            <a:chOff x="5839" y="7215"/>
            <a:chExt cx="2852" cy="1432"/>
          </a:xfrm>
        </p:grpSpPr>
        <p:grpSp>
          <p:nvGrpSpPr>
            <p:cNvPr id="87" name="组合 86"/>
            <p:cNvGrpSpPr/>
            <p:nvPr/>
          </p:nvGrpSpPr>
          <p:grpSpPr>
            <a:xfrm>
              <a:off x="5839" y="7215"/>
              <a:ext cx="1432" cy="1432"/>
              <a:chOff x="5045" y="2791"/>
              <a:chExt cx="1432" cy="1432"/>
            </a:xfrm>
          </p:grpSpPr>
          <p:sp>
            <p:nvSpPr>
              <p:cNvPr id="88" name="矩形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5045" y="2791"/>
                <a:ext cx="1433" cy="1433"/>
              </a:xfrm>
              <a:prstGeom prst="rect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89" name="直接连接符 88"/>
              <p:cNvCxnSpPr>
                <a:stCxn id="88" idx="0"/>
                <a:endCxn id="88" idx="2"/>
              </p:cNvCxnSpPr>
              <p:nvPr>
                <p:custDataLst>
                  <p:tags r:id="rId21"/>
                </p:custDataLst>
              </p:nvPr>
            </p:nvCxnSpPr>
            <p:spPr>
              <a:xfrm flipH="1">
                <a:off x="5762" y="2791"/>
                <a:ext cx="0" cy="1433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90" name="组合 89"/>
            <p:cNvGrpSpPr/>
            <p:nvPr/>
          </p:nvGrpSpPr>
          <p:grpSpPr>
            <a:xfrm>
              <a:off x="7259" y="7215"/>
              <a:ext cx="1432" cy="1432"/>
              <a:chOff x="7653" y="2775"/>
              <a:chExt cx="1432" cy="1432"/>
            </a:xfrm>
          </p:grpSpPr>
          <p:sp>
            <p:nvSpPr>
              <p:cNvPr id="91" name="矩形 90"/>
              <p:cNvSpPr/>
              <p:nvPr>
                <p:custDataLst>
                  <p:tags r:id="rId22"/>
                </p:custDataLst>
              </p:nvPr>
            </p:nvSpPr>
            <p:spPr>
              <a:xfrm>
                <a:off x="7653" y="2775"/>
                <a:ext cx="1433" cy="1433"/>
              </a:xfrm>
              <a:prstGeom prst="rect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92" name="直接连接符 91"/>
              <p:cNvCxnSpPr>
                <a:stCxn id="91" idx="3"/>
                <a:endCxn id="91" idx="1"/>
              </p:cNvCxnSpPr>
              <p:nvPr>
                <p:custDataLst>
                  <p:tags r:id="rId23"/>
                </p:custDataLst>
              </p:nvPr>
            </p:nvCxnSpPr>
            <p:spPr>
              <a:xfrm flipH="1">
                <a:off x="7653" y="3492"/>
                <a:ext cx="1433" cy="0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7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>
            <p:custDataLst>
              <p:tags r:id="rId3"/>
            </p:custDataLst>
          </p:nvPr>
        </p:nvSpPr>
        <p:spPr>
          <a:xfrm>
            <a:off x="-105" y="764517"/>
            <a:ext cx="2316480" cy="521970"/>
          </a:xfrm>
          <a:prstGeom prst="rect">
            <a:avLst/>
          </a:prstGeom>
        </p:spPr>
        <p:txBody>
          <a:bodyPr wrap="none" lIns="91440" tIns="45720" rIns="91440" bIns="45720">
            <a:no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lvl="0" algn="l" defTabSz="1024255" fontAlgn="auto" latinLnBrk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 sz="2800" b="1" i="0" smtClean="0">
                <a:latin typeface="幼圆" panose="02010509060101010101" charset="-122"/>
                <a:ea typeface="幼圆" panose="02010509060101010101" charset="-122"/>
                <a:sym typeface="+mn-ea"/>
              </a:rPr>
              <a:t>图形组合规律</a:t>
            </a:r>
            <a:endParaRPr lang="zh-CN" altLang="en-US" sz="2800" b="1" i="0" smtClean="0"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grpSp>
        <p:nvGrpSpPr>
          <p:cNvPr id="10" name="组合 9" title=""/>
          <p:cNvGrpSpPr/>
          <p:nvPr/>
        </p:nvGrpSpPr>
        <p:grpSpPr>
          <a:xfrm>
            <a:off x="2225040" y="1747520"/>
            <a:ext cx="863600" cy="863600"/>
            <a:chOff x="2324" y="2679"/>
            <a:chExt cx="1360" cy="1360"/>
          </a:xfrm>
        </p:grpSpPr>
        <p:sp>
          <p:nvSpPr>
            <p:cNvPr id="12" name="椭圆 11"/>
            <p:cNvSpPr/>
            <p:nvPr>
              <p:custDataLst>
                <p:tags r:id="rId4"/>
              </p:custDataLst>
            </p:nvPr>
          </p:nvSpPr>
          <p:spPr>
            <a:xfrm>
              <a:off x="2324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34" name="直接连接符 33"/>
            <p:cNvCxnSpPr>
              <a:stCxn id="12" idx="1"/>
              <a:endCxn id="12" idx="5"/>
            </p:cNvCxnSpPr>
            <p:nvPr>
              <p:custDataLst>
                <p:tags r:id="rId5"/>
              </p:custDataLst>
            </p:nvPr>
          </p:nvCxnSpPr>
          <p:spPr>
            <a:xfrm>
              <a:off x="2523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13" name="组合 12" title=""/>
          <p:cNvGrpSpPr/>
          <p:nvPr/>
        </p:nvGrpSpPr>
        <p:grpSpPr>
          <a:xfrm>
            <a:off x="4379595" y="1711960"/>
            <a:ext cx="863600" cy="863600"/>
            <a:chOff x="4705" y="2679"/>
            <a:chExt cx="1360" cy="1360"/>
          </a:xfrm>
        </p:grpSpPr>
        <p:sp>
          <p:nvSpPr>
            <p:cNvPr id="14" name="椭圆 13"/>
            <p:cNvSpPr/>
            <p:nvPr>
              <p:custDataLst>
                <p:tags r:id="rId6"/>
              </p:custDataLst>
            </p:nvPr>
          </p:nvSpPr>
          <p:spPr>
            <a:xfrm rot="16200000">
              <a:off x="4705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15" name="直接连接符 14"/>
            <p:cNvCxnSpPr>
              <a:stCxn id="14" idx="1"/>
              <a:endCxn id="14" idx="5"/>
            </p:cNvCxnSpPr>
            <p:nvPr>
              <p:custDataLst>
                <p:tags r:id="rId7"/>
              </p:custDataLst>
            </p:nvPr>
          </p:nvCxnSpPr>
          <p:spPr>
            <a:xfrm rot="16200000">
              <a:off x="4904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67" name="组合 66" title=""/>
          <p:cNvGrpSpPr/>
          <p:nvPr/>
        </p:nvGrpSpPr>
        <p:grpSpPr>
          <a:xfrm>
            <a:off x="3287395" y="1747520"/>
            <a:ext cx="863600" cy="863600"/>
            <a:chOff x="2777" y="2865"/>
            <a:chExt cx="1360" cy="1360"/>
          </a:xfrm>
        </p:grpSpPr>
        <p:grpSp>
          <p:nvGrpSpPr>
            <p:cNvPr id="22" name="组合 21"/>
            <p:cNvGrpSpPr/>
            <p:nvPr/>
          </p:nvGrpSpPr>
          <p:grpSpPr>
            <a:xfrm>
              <a:off x="2777" y="2865"/>
              <a:ext cx="1360" cy="1360"/>
              <a:chOff x="2324" y="2679"/>
              <a:chExt cx="1360" cy="1360"/>
            </a:xfrm>
          </p:grpSpPr>
          <p:sp>
            <p:nvSpPr>
              <p:cNvPr id="23" name="椭圆 22"/>
              <p:cNvSpPr/>
              <p:nvPr>
                <p:custDataLst>
                  <p:tags r:id="rId8"/>
                </p:custDataLst>
              </p:nvPr>
            </p:nvSpPr>
            <p:spPr>
              <a:xfrm>
                <a:off x="2324" y="2679"/>
                <a:ext cx="1360" cy="1360"/>
              </a:xfrm>
              <a:prstGeom prst="ellips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24" name="直接连接符 23"/>
              <p:cNvCxnSpPr>
                <a:stCxn id="23" idx="1"/>
                <a:endCxn id="23" idx="5"/>
              </p:cNvCxnSpPr>
              <p:nvPr>
                <p:custDataLst>
                  <p:tags r:id="rId9"/>
                </p:custDataLst>
              </p:nvPr>
            </p:nvCxnSpPr>
            <p:spPr>
              <a:xfrm>
                <a:off x="2523" y="2878"/>
                <a:ext cx="962" cy="962"/>
              </a:xfrm>
              <a:prstGeom prst="line">
                <a:avLst/>
              </a:prstGeom>
              <a:ln w="28575"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  <p:cxnSp>
          <p:nvCxnSpPr>
            <p:cNvPr id="25" name="直接连接符 24"/>
            <p:cNvCxnSpPr/>
            <p:nvPr/>
          </p:nvCxnSpPr>
          <p:spPr>
            <a:xfrm flipH="1">
              <a:off x="2976" y="3064"/>
              <a:ext cx="962" cy="962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26" name="组合 25" title=""/>
          <p:cNvGrpSpPr/>
          <p:nvPr/>
        </p:nvGrpSpPr>
        <p:grpSpPr>
          <a:xfrm>
            <a:off x="6449060" y="1747520"/>
            <a:ext cx="909320" cy="909320"/>
            <a:chOff x="5045" y="2791"/>
            <a:chExt cx="1432" cy="1432"/>
          </a:xfrm>
        </p:grpSpPr>
        <p:sp>
          <p:nvSpPr>
            <p:cNvPr id="27" name="矩形 26"/>
            <p:cNvSpPr/>
            <p:nvPr>
              <p:custDataLst>
                <p:tags r:id="rId10"/>
              </p:custDataLst>
            </p:nvPr>
          </p:nvSpPr>
          <p:spPr>
            <a:xfrm>
              <a:off x="5045" y="2791"/>
              <a:ext cx="1433" cy="1433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28" name="直接连接符 27"/>
            <p:cNvCxnSpPr>
              <a:stCxn id="27" idx="0"/>
              <a:endCxn id="27" idx="2"/>
            </p:cNvCxnSpPr>
            <p:nvPr>
              <p:custDataLst>
                <p:tags r:id="rId11"/>
              </p:custDataLst>
            </p:nvPr>
          </p:nvCxnSpPr>
          <p:spPr>
            <a:xfrm flipH="1">
              <a:off x="5762" y="2791"/>
              <a:ext cx="0" cy="1433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32" name="组合 31" title=""/>
          <p:cNvGrpSpPr/>
          <p:nvPr/>
        </p:nvGrpSpPr>
        <p:grpSpPr>
          <a:xfrm>
            <a:off x="8896985" y="1737360"/>
            <a:ext cx="909320" cy="909320"/>
            <a:chOff x="7653" y="2775"/>
            <a:chExt cx="1432" cy="1432"/>
          </a:xfrm>
        </p:grpSpPr>
        <p:sp>
          <p:nvSpPr>
            <p:cNvPr id="29" name="矩形 28"/>
            <p:cNvSpPr/>
            <p:nvPr>
              <p:custDataLst>
                <p:tags r:id="rId12"/>
              </p:custDataLst>
            </p:nvPr>
          </p:nvSpPr>
          <p:spPr>
            <a:xfrm>
              <a:off x="7653" y="2775"/>
              <a:ext cx="1433" cy="1433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30" name="直接连接符 29"/>
            <p:cNvCxnSpPr>
              <a:stCxn id="29" idx="3"/>
              <a:endCxn id="29" idx="1"/>
            </p:cNvCxnSpPr>
            <p:nvPr>
              <p:custDataLst>
                <p:tags r:id="rId13"/>
              </p:custDataLst>
            </p:nvPr>
          </p:nvCxnSpPr>
          <p:spPr>
            <a:xfrm flipH="1">
              <a:off x="7653" y="3492"/>
              <a:ext cx="1433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36" name="文本框 35" title=""/>
          <p:cNvSpPr txBox="1"/>
          <p:nvPr/>
        </p:nvSpPr>
        <p:spPr>
          <a:xfrm>
            <a:off x="2207260" y="1268730"/>
            <a:ext cx="61182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r>
              <a:rPr lang="zh-CN" altLang="en-US" sz="2000" i="0">
                <a:latin typeface="幼圆" panose="02010509060101010101" charset="-122"/>
                <a:ea typeface="幼圆" panose="02010509060101010101" charset="-122"/>
              </a:rPr>
              <a:t>下面有两种图形，你能找出它们的规律吗？</a:t>
            </a:r>
            <a:endParaRPr lang="zh-CN" altLang="en-US" sz="2000" i="0">
              <a:latin typeface="幼圆" panose="02010509060101010101" charset="-122"/>
              <a:ea typeface="幼圆" panose="02010509060101010101" charset="-122"/>
            </a:endParaRPr>
          </a:p>
        </p:txBody>
      </p:sp>
      <p:grpSp>
        <p:nvGrpSpPr>
          <p:cNvPr id="37" name="组合 36" title=""/>
          <p:cNvGrpSpPr/>
          <p:nvPr/>
        </p:nvGrpSpPr>
        <p:grpSpPr>
          <a:xfrm>
            <a:off x="3287395" y="2873375"/>
            <a:ext cx="863600" cy="863600"/>
            <a:chOff x="2324" y="2679"/>
            <a:chExt cx="1360" cy="1360"/>
          </a:xfrm>
        </p:grpSpPr>
        <p:sp>
          <p:nvSpPr>
            <p:cNvPr id="38" name="椭圆 37"/>
            <p:cNvSpPr/>
            <p:nvPr>
              <p:custDataLst>
                <p:tags r:id="rId14"/>
              </p:custDataLst>
            </p:nvPr>
          </p:nvSpPr>
          <p:spPr>
            <a:xfrm>
              <a:off x="2324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39" name="直接连接符 38"/>
            <p:cNvCxnSpPr>
              <a:stCxn id="38" idx="1"/>
              <a:endCxn id="38" idx="5"/>
            </p:cNvCxnSpPr>
            <p:nvPr>
              <p:custDataLst>
                <p:tags r:id="rId15"/>
              </p:custDataLst>
            </p:nvPr>
          </p:nvCxnSpPr>
          <p:spPr>
            <a:xfrm>
              <a:off x="2523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40" name="组合 39" title=""/>
          <p:cNvGrpSpPr/>
          <p:nvPr/>
        </p:nvGrpSpPr>
        <p:grpSpPr>
          <a:xfrm>
            <a:off x="3287395" y="2873375"/>
            <a:ext cx="863600" cy="863600"/>
            <a:chOff x="4705" y="2679"/>
            <a:chExt cx="1360" cy="1360"/>
          </a:xfrm>
        </p:grpSpPr>
        <p:sp>
          <p:nvSpPr>
            <p:cNvPr id="41" name="椭圆 40"/>
            <p:cNvSpPr/>
            <p:nvPr>
              <p:custDataLst>
                <p:tags r:id="rId16"/>
              </p:custDataLst>
            </p:nvPr>
          </p:nvSpPr>
          <p:spPr>
            <a:xfrm rot="16200000">
              <a:off x="4705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42" name="直接连接符 41"/>
            <p:cNvCxnSpPr>
              <a:stCxn id="41" idx="1"/>
              <a:endCxn id="41" idx="5"/>
            </p:cNvCxnSpPr>
            <p:nvPr>
              <p:custDataLst>
                <p:tags r:id="rId17"/>
              </p:custDataLst>
            </p:nvPr>
          </p:nvCxnSpPr>
          <p:spPr>
            <a:xfrm rot="16200000">
              <a:off x="4904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44" name="组合 43" title=""/>
          <p:cNvGrpSpPr/>
          <p:nvPr/>
        </p:nvGrpSpPr>
        <p:grpSpPr>
          <a:xfrm>
            <a:off x="7634605" y="1737360"/>
            <a:ext cx="909320" cy="909320"/>
            <a:chOff x="9623" y="2849"/>
            <a:chExt cx="1432" cy="1432"/>
          </a:xfrm>
        </p:grpSpPr>
        <p:grpSp>
          <p:nvGrpSpPr>
            <p:cNvPr id="31" name="组合 30"/>
            <p:cNvGrpSpPr/>
            <p:nvPr/>
          </p:nvGrpSpPr>
          <p:grpSpPr>
            <a:xfrm>
              <a:off x="9623" y="2849"/>
              <a:ext cx="1432" cy="1432"/>
              <a:chOff x="5045" y="2791"/>
              <a:chExt cx="1432" cy="1432"/>
            </a:xfrm>
          </p:grpSpPr>
          <p:sp>
            <p:nvSpPr>
              <p:cNvPr id="33" name="矩形 32"/>
              <p:cNvSpPr/>
              <p:nvPr>
                <p:custDataLst>
                  <p:tags r:id="rId18"/>
                </p:custDataLst>
              </p:nvPr>
            </p:nvSpPr>
            <p:spPr>
              <a:xfrm>
                <a:off x="5045" y="2791"/>
                <a:ext cx="1433" cy="1433"/>
              </a:xfrm>
              <a:prstGeom prst="rect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35" name="直接连接符 34"/>
              <p:cNvCxnSpPr>
                <a:stCxn id="33" idx="0"/>
                <a:endCxn id="33" idx="2"/>
              </p:cNvCxnSpPr>
              <p:nvPr>
                <p:custDataLst>
                  <p:tags r:id="rId19"/>
                </p:custDataLst>
              </p:nvPr>
            </p:nvCxnSpPr>
            <p:spPr>
              <a:xfrm flipH="1">
                <a:off x="5762" y="2791"/>
                <a:ext cx="0" cy="1433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cxnSp>
          <p:nvCxnSpPr>
            <p:cNvPr id="43" name="直接连接符 42"/>
            <p:cNvCxnSpPr>
              <a:stCxn id="33" idx="1"/>
              <a:endCxn id="33" idx="3"/>
            </p:cNvCxnSpPr>
            <p:nvPr/>
          </p:nvCxnSpPr>
          <p:spPr>
            <a:xfrm>
              <a:off x="9623" y="3566"/>
              <a:ext cx="1433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45" name="组合 44" title=""/>
          <p:cNvGrpSpPr/>
          <p:nvPr/>
        </p:nvGrpSpPr>
        <p:grpSpPr>
          <a:xfrm>
            <a:off x="7635240" y="2996565"/>
            <a:ext cx="909320" cy="909320"/>
            <a:chOff x="5045" y="2791"/>
            <a:chExt cx="1432" cy="1432"/>
          </a:xfrm>
        </p:grpSpPr>
        <p:sp>
          <p:nvSpPr>
            <p:cNvPr id="46" name="矩形 45"/>
            <p:cNvSpPr/>
            <p:nvPr>
              <p:custDataLst>
                <p:tags r:id="rId20"/>
              </p:custDataLst>
            </p:nvPr>
          </p:nvSpPr>
          <p:spPr>
            <a:xfrm>
              <a:off x="5045" y="2791"/>
              <a:ext cx="1433" cy="1433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47" name="直接连接符 46"/>
            <p:cNvCxnSpPr>
              <a:stCxn id="46" idx="0"/>
              <a:endCxn id="46" idx="2"/>
            </p:cNvCxnSpPr>
            <p:nvPr>
              <p:custDataLst>
                <p:tags r:id="rId21"/>
              </p:custDataLst>
            </p:nvPr>
          </p:nvCxnSpPr>
          <p:spPr>
            <a:xfrm flipH="1">
              <a:off x="5762" y="2791"/>
              <a:ext cx="0" cy="1433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48" name="组合 47" title=""/>
          <p:cNvGrpSpPr/>
          <p:nvPr/>
        </p:nvGrpSpPr>
        <p:grpSpPr>
          <a:xfrm>
            <a:off x="7635240" y="2996565"/>
            <a:ext cx="909320" cy="909320"/>
            <a:chOff x="7653" y="2775"/>
            <a:chExt cx="1432" cy="1432"/>
          </a:xfrm>
        </p:grpSpPr>
        <p:sp>
          <p:nvSpPr>
            <p:cNvPr id="49" name="矩形 48"/>
            <p:cNvSpPr/>
            <p:nvPr>
              <p:custDataLst>
                <p:tags r:id="rId22"/>
              </p:custDataLst>
            </p:nvPr>
          </p:nvSpPr>
          <p:spPr>
            <a:xfrm>
              <a:off x="7653" y="2775"/>
              <a:ext cx="1433" cy="1433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50" name="直接连接符 49"/>
            <p:cNvCxnSpPr>
              <a:stCxn id="49" idx="3"/>
              <a:endCxn id="49" idx="1"/>
            </p:cNvCxnSpPr>
            <p:nvPr>
              <p:custDataLst>
                <p:tags r:id="rId23"/>
              </p:custDataLst>
            </p:nvPr>
          </p:nvCxnSpPr>
          <p:spPr>
            <a:xfrm flipH="1">
              <a:off x="7653" y="3492"/>
              <a:ext cx="1433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51" name="文本框 50" title=""/>
          <p:cNvSpPr txBox="1"/>
          <p:nvPr>
            <p:custDataLst>
              <p:tags r:id="rId24"/>
            </p:custDataLst>
          </p:nvPr>
        </p:nvSpPr>
        <p:spPr>
          <a:xfrm>
            <a:off x="2063750" y="4185285"/>
            <a:ext cx="83794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r>
              <a:rPr lang="zh-CN" altLang="en-US" sz="2000" i="0">
                <a:latin typeface="幼圆" panose="02010509060101010101" charset="-122"/>
                <a:ea typeface="幼圆" panose="02010509060101010101" charset="-122"/>
              </a:rPr>
              <a:t>试一试：根据这个规律，试着画出下面一组图形的中间图形。</a:t>
            </a:r>
            <a:endParaRPr lang="zh-CN" altLang="en-US" sz="2000" i="0">
              <a:latin typeface="幼圆" panose="02010509060101010101" charset="-122"/>
              <a:ea typeface="幼圆" panose="02010509060101010101" charset="-122"/>
            </a:endParaRPr>
          </a:p>
        </p:txBody>
      </p:sp>
      <p:grpSp>
        <p:nvGrpSpPr>
          <p:cNvPr id="79" name="组合 78" title=""/>
          <p:cNvGrpSpPr/>
          <p:nvPr/>
        </p:nvGrpSpPr>
        <p:grpSpPr>
          <a:xfrm>
            <a:off x="3857625" y="4810760"/>
            <a:ext cx="1008380" cy="874395"/>
            <a:chOff x="9921" y="2847"/>
            <a:chExt cx="1588" cy="1377"/>
          </a:xfrm>
        </p:grpSpPr>
        <p:sp>
          <p:nvSpPr>
            <p:cNvPr id="74" name="等腰三角形 73"/>
            <p:cNvSpPr/>
            <p:nvPr>
              <p:custDataLst>
                <p:tags r:id="rId25"/>
              </p:custDataLst>
            </p:nvPr>
          </p:nvSpPr>
          <p:spPr>
            <a:xfrm>
              <a:off x="9921" y="2847"/>
              <a:ext cx="1588" cy="1377"/>
            </a:xfrm>
            <a:prstGeom prst="triangl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75" name="直接连接符 74"/>
            <p:cNvCxnSpPr>
              <a:stCxn id="74" idx="2"/>
              <a:endCxn id="74" idx="5"/>
            </p:cNvCxnSpPr>
            <p:nvPr>
              <p:custDataLst>
                <p:tags r:id="rId26"/>
              </p:custDataLst>
            </p:nvPr>
          </p:nvCxnSpPr>
          <p:spPr>
            <a:xfrm flipV="1">
              <a:off x="9921" y="3536"/>
              <a:ext cx="1191" cy="688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80" name="组合 79" title=""/>
          <p:cNvGrpSpPr/>
          <p:nvPr/>
        </p:nvGrpSpPr>
        <p:grpSpPr>
          <a:xfrm>
            <a:off x="6809740" y="4800600"/>
            <a:ext cx="1008380" cy="874395"/>
            <a:chOff x="12303" y="2831"/>
            <a:chExt cx="1588" cy="1377"/>
          </a:xfrm>
        </p:grpSpPr>
        <p:sp>
          <p:nvSpPr>
            <p:cNvPr id="76" name="等腰三角形 75"/>
            <p:cNvSpPr/>
            <p:nvPr>
              <p:custDataLst>
                <p:tags r:id="rId27"/>
              </p:custDataLst>
            </p:nvPr>
          </p:nvSpPr>
          <p:spPr>
            <a:xfrm>
              <a:off x="12303" y="2831"/>
              <a:ext cx="1588" cy="1377"/>
            </a:xfrm>
            <a:prstGeom prst="triangl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77" name="直接连接符 76"/>
            <p:cNvCxnSpPr>
              <a:stCxn id="76" idx="1"/>
              <a:endCxn id="76" idx="4"/>
            </p:cNvCxnSpPr>
            <p:nvPr>
              <p:custDataLst>
                <p:tags r:id="rId28"/>
              </p:custDataLst>
            </p:nvPr>
          </p:nvCxnSpPr>
          <p:spPr>
            <a:xfrm>
              <a:off x="12700" y="3520"/>
              <a:ext cx="1191" cy="688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53" name="矩形 52" title=""/>
          <p:cNvSpPr/>
          <p:nvPr/>
        </p:nvSpPr>
        <p:spPr>
          <a:xfrm>
            <a:off x="5319395" y="4726305"/>
            <a:ext cx="10972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algn="ctr"/>
            <a:r>
              <a:rPr lang="zh-CN" altLang="en-US" sz="7200" i="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？</a:t>
            </a:r>
            <a:endParaRPr lang="zh-CN" altLang="en-US" sz="7200" i="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grpSp>
        <p:nvGrpSpPr>
          <p:cNvPr id="66" name="组合 65" title=""/>
          <p:cNvGrpSpPr/>
          <p:nvPr/>
        </p:nvGrpSpPr>
        <p:grpSpPr>
          <a:xfrm>
            <a:off x="5387975" y="4817110"/>
            <a:ext cx="1008380" cy="887095"/>
            <a:chOff x="8041" y="9029"/>
            <a:chExt cx="1588" cy="1397"/>
          </a:xfrm>
        </p:grpSpPr>
        <p:grpSp>
          <p:nvGrpSpPr>
            <p:cNvPr id="54" name="组合 53"/>
            <p:cNvGrpSpPr/>
            <p:nvPr/>
          </p:nvGrpSpPr>
          <p:grpSpPr>
            <a:xfrm>
              <a:off x="8041" y="9050"/>
              <a:ext cx="1588" cy="1377"/>
              <a:chOff x="12303" y="2831"/>
              <a:chExt cx="1588" cy="1377"/>
            </a:xfrm>
          </p:grpSpPr>
          <p:sp>
            <p:nvSpPr>
              <p:cNvPr id="55" name="等腰三角形 54"/>
              <p:cNvSpPr/>
              <p:nvPr>
                <p:custDataLst>
                  <p:tags r:id="rId29"/>
                </p:custDataLst>
              </p:nvPr>
            </p:nvSpPr>
            <p:spPr>
              <a:xfrm>
                <a:off x="12303" y="2831"/>
                <a:ext cx="1588" cy="1377"/>
              </a:xfrm>
              <a:prstGeom prst="triangl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56" name="直接连接符 55"/>
              <p:cNvCxnSpPr>
                <a:stCxn id="55" idx="1"/>
                <a:endCxn id="55" idx="4"/>
              </p:cNvCxnSpPr>
              <p:nvPr>
                <p:custDataLst>
                  <p:tags r:id="rId30"/>
                </p:custDataLst>
              </p:nvPr>
            </p:nvCxnSpPr>
            <p:spPr>
              <a:xfrm>
                <a:off x="12700" y="3520"/>
                <a:ext cx="1191" cy="688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7" name="组合 56"/>
            <p:cNvGrpSpPr/>
            <p:nvPr/>
          </p:nvGrpSpPr>
          <p:grpSpPr>
            <a:xfrm>
              <a:off x="8041" y="9029"/>
              <a:ext cx="1588" cy="1377"/>
              <a:chOff x="9921" y="2847"/>
              <a:chExt cx="1588" cy="1377"/>
            </a:xfrm>
          </p:grpSpPr>
          <p:sp>
            <p:nvSpPr>
              <p:cNvPr id="58" name="等腰三角形 57"/>
              <p:cNvSpPr/>
              <p:nvPr>
                <p:custDataLst>
                  <p:tags r:id="rId31"/>
                </p:custDataLst>
              </p:nvPr>
            </p:nvSpPr>
            <p:spPr>
              <a:xfrm>
                <a:off x="9921" y="2847"/>
                <a:ext cx="1588" cy="1377"/>
              </a:xfrm>
              <a:prstGeom prst="triangl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59" name="直接连接符 58"/>
              <p:cNvCxnSpPr>
                <a:stCxn id="58" idx="2"/>
                <a:endCxn id="58" idx="5"/>
              </p:cNvCxnSpPr>
              <p:nvPr>
                <p:custDataLst>
                  <p:tags r:id="rId32"/>
                </p:custDataLst>
              </p:nvPr>
            </p:nvCxnSpPr>
            <p:spPr>
              <a:xfrm flipV="1">
                <a:off x="9921" y="3536"/>
                <a:ext cx="1191" cy="688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3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>
            <p:custDataLst>
              <p:tags r:id="rId3"/>
            </p:custDataLst>
          </p:nvPr>
        </p:nvSpPr>
        <p:spPr>
          <a:xfrm>
            <a:off x="-105" y="836272"/>
            <a:ext cx="2316480" cy="521970"/>
          </a:xfrm>
          <a:prstGeom prst="rect">
            <a:avLst/>
          </a:prstGeom>
        </p:spPr>
        <p:txBody>
          <a:bodyPr wrap="none" lIns="91440" tIns="45720" rIns="91440" bIns="45720">
            <a:no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lvl="0" algn="l" defTabSz="1024255" fontAlgn="auto" latinLnBrk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 sz="2800" b="1" i="0" smtClean="0">
                <a:latin typeface="幼圆" panose="02010509060101010101" charset="-122"/>
                <a:ea typeface="幼圆" panose="02010509060101010101" charset="-122"/>
                <a:sym typeface="+mn-ea"/>
              </a:rPr>
              <a:t>图形组合规律</a:t>
            </a:r>
            <a:endParaRPr lang="zh-CN" altLang="en-US" sz="2800" b="1" i="0" smtClean="0"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2257425" y="1845310"/>
            <a:ext cx="3247390" cy="3405505"/>
          </a:xfrm>
          <a:prstGeom prst="rect">
            <a:avLst/>
          </a:prstGeom>
          <a:noFill/>
          <a:ln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grpSp>
        <p:nvGrpSpPr>
          <p:cNvPr id="21" name="组合 20" title=""/>
          <p:cNvGrpSpPr/>
          <p:nvPr/>
        </p:nvGrpSpPr>
        <p:grpSpPr>
          <a:xfrm>
            <a:off x="2506980" y="2115185"/>
            <a:ext cx="617220" cy="617220"/>
            <a:chOff x="2324" y="2679"/>
            <a:chExt cx="1360" cy="1360"/>
          </a:xfrm>
        </p:grpSpPr>
        <p:sp>
          <p:nvSpPr>
            <p:cNvPr id="26" name="椭圆 25"/>
            <p:cNvSpPr/>
            <p:nvPr>
              <p:custDataLst>
                <p:tags r:id="rId4"/>
              </p:custDataLst>
            </p:nvPr>
          </p:nvSpPr>
          <p:spPr>
            <a:xfrm>
              <a:off x="2324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27" name="直接连接符 26"/>
            <p:cNvCxnSpPr>
              <a:stCxn id="26" idx="1"/>
              <a:endCxn id="26" idx="5"/>
            </p:cNvCxnSpPr>
            <p:nvPr>
              <p:custDataLst>
                <p:tags r:id="rId5"/>
              </p:custDataLst>
            </p:nvPr>
          </p:nvCxnSpPr>
          <p:spPr>
            <a:xfrm>
              <a:off x="2523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31" name="组合 30" title=""/>
          <p:cNvGrpSpPr/>
          <p:nvPr/>
        </p:nvGrpSpPr>
        <p:grpSpPr>
          <a:xfrm>
            <a:off x="4661535" y="2079625"/>
            <a:ext cx="617220" cy="617220"/>
            <a:chOff x="4705" y="2679"/>
            <a:chExt cx="1360" cy="1360"/>
          </a:xfrm>
        </p:grpSpPr>
        <p:sp>
          <p:nvSpPr>
            <p:cNvPr id="32" name="椭圆 31"/>
            <p:cNvSpPr/>
            <p:nvPr>
              <p:custDataLst>
                <p:tags r:id="rId6"/>
              </p:custDataLst>
            </p:nvPr>
          </p:nvSpPr>
          <p:spPr>
            <a:xfrm rot="16200000">
              <a:off x="4705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33" name="直接连接符 32"/>
            <p:cNvCxnSpPr>
              <a:stCxn id="32" idx="1"/>
              <a:endCxn id="32" idx="5"/>
            </p:cNvCxnSpPr>
            <p:nvPr>
              <p:custDataLst>
                <p:tags r:id="rId7"/>
              </p:custDataLst>
            </p:nvPr>
          </p:nvCxnSpPr>
          <p:spPr>
            <a:xfrm rot="16200000">
              <a:off x="4904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67" name="组合 66" title=""/>
          <p:cNvGrpSpPr/>
          <p:nvPr/>
        </p:nvGrpSpPr>
        <p:grpSpPr>
          <a:xfrm>
            <a:off x="3569335" y="2115185"/>
            <a:ext cx="617220" cy="617220"/>
            <a:chOff x="2777" y="2865"/>
            <a:chExt cx="1360" cy="1360"/>
          </a:xfrm>
        </p:grpSpPr>
        <p:grpSp>
          <p:nvGrpSpPr>
            <p:cNvPr id="35" name="组合 34"/>
            <p:cNvGrpSpPr/>
            <p:nvPr/>
          </p:nvGrpSpPr>
          <p:grpSpPr>
            <a:xfrm>
              <a:off x="2777" y="2865"/>
              <a:ext cx="1360" cy="1360"/>
              <a:chOff x="2324" y="2679"/>
              <a:chExt cx="1360" cy="1360"/>
            </a:xfrm>
          </p:grpSpPr>
          <p:sp>
            <p:nvSpPr>
              <p:cNvPr id="36" name="椭圆 35"/>
              <p:cNvSpPr/>
              <p:nvPr>
                <p:custDataLst>
                  <p:tags r:id="rId8"/>
                </p:custDataLst>
              </p:nvPr>
            </p:nvSpPr>
            <p:spPr>
              <a:xfrm>
                <a:off x="2324" y="2679"/>
                <a:ext cx="1360" cy="1360"/>
              </a:xfrm>
              <a:prstGeom prst="ellips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37" name="直接连接符 36"/>
              <p:cNvCxnSpPr>
                <a:stCxn id="36" idx="1"/>
                <a:endCxn id="36" idx="5"/>
              </p:cNvCxnSpPr>
              <p:nvPr>
                <p:custDataLst>
                  <p:tags r:id="rId9"/>
                </p:custDataLst>
              </p:nvPr>
            </p:nvCxnSpPr>
            <p:spPr>
              <a:xfrm>
                <a:off x="2523" y="2878"/>
                <a:ext cx="962" cy="962"/>
              </a:xfrm>
              <a:prstGeom prst="line">
                <a:avLst/>
              </a:prstGeom>
              <a:ln w="28575"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  <p:cxnSp>
          <p:nvCxnSpPr>
            <p:cNvPr id="38" name="直接连接符 37"/>
            <p:cNvCxnSpPr/>
            <p:nvPr>
              <p:custDataLst>
                <p:tags r:id="rId10"/>
              </p:custDataLst>
            </p:nvPr>
          </p:nvCxnSpPr>
          <p:spPr>
            <a:xfrm flipH="1">
              <a:off x="2976" y="3064"/>
              <a:ext cx="962" cy="962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39" name="组合 38" title=""/>
          <p:cNvGrpSpPr/>
          <p:nvPr/>
        </p:nvGrpSpPr>
        <p:grpSpPr>
          <a:xfrm>
            <a:off x="2506980" y="3141345"/>
            <a:ext cx="617220" cy="617220"/>
            <a:chOff x="5045" y="2791"/>
            <a:chExt cx="1432" cy="1432"/>
          </a:xfrm>
        </p:grpSpPr>
        <p:sp>
          <p:nvSpPr>
            <p:cNvPr id="40" name="矩形 39"/>
            <p:cNvSpPr/>
            <p:nvPr>
              <p:custDataLst>
                <p:tags r:id="rId11"/>
              </p:custDataLst>
            </p:nvPr>
          </p:nvSpPr>
          <p:spPr>
            <a:xfrm>
              <a:off x="5045" y="2791"/>
              <a:ext cx="1433" cy="1433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41" name="直接连接符 40"/>
            <p:cNvCxnSpPr>
              <a:stCxn id="40" idx="0"/>
              <a:endCxn id="40" idx="2"/>
            </p:cNvCxnSpPr>
            <p:nvPr>
              <p:custDataLst>
                <p:tags r:id="rId12"/>
              </p:custDataLst>
            </p:nvPr>
          </p:nvCxnSpPr>
          <p:spPr>
            <a:xfrm flipH="1">
              <a:off x="5762" y="2791"/>
              <a:ext cx="0" cy="1433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42" name="组合 41" title=""/>
          <p:cNvGrpSpPr/>
          <p:nvPr/>
        </p:nvGrpSpPr>
        <p:grpSpPr>
          <a:xfrm>
            <a:off x="4705350" y="3131185"/>
            <a:ext cx="617220" cy="617220"/>
            <a:chOff x="7653" y="2775"/>
            <a:chExt cx="1432" cy="1432"/>
          </a:xfrm>
        </p:grpSpPr>
        <p:sp>
          <p:nvSpPr>
            <p:cNvPr id="43" name="矩形 42"/>
            <p:cNvSpPr/>
            <p:nvPr>
              <p:custDataLst>
                <p:tags r:id="rId13"/>
              </p:custDataLst>
            </p:nvPr>
          </p:nvSpPr>
          <p:spPr>
            <a:xfrm>
              <a:off x="7653" y="2775"/>
              <a:ext cx="1433" cy="1433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44" name="直接连接符 43"/>
            <p:cNvCxnSpPr>
              <a:stCxn id="43" idx="3"/>
              <a:endCxn id="43" idx="1"/>
            </p:cNvCxnSpPr>
            <p:nvPr>
              <p:custDataLst>
                <p:tags r:id="rId14"/>
              </p:custDataLst>
            </p:nvPr>
          </p:nvCxnSpPr>
          <p:spPr>
            <a:xfrm flipH="1">
              <a:off x="7653" y="3492"/>
              <a:ext cx="1433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45" name="组合 44" title=""/>
          <p:cNvGrpSpPr/>
          <p:nvPr/>
        </p:nvGrpSpPr>
        <p:grpSpPr>
          <a:xfrm>
            <a:off x="3569335" y="3141345"/>
            <a:ext cx="617220" cy="617220"/>
            <a:chOff x="9623" y="2849"/>
            <a:chExt cx="1432" cy="1432"/>
          </a:xfrm>
        </p:grpSpPr>
        <p:grpSp>
          <p:nvGrpSpPr>
            <p:cNvPr id="46" name="组合 45"/>
            <p:cNvGrpSpPr/>
            <p:nvPr/>
          </p:nvGrpSpPr>
          <p:grpSpPr>
            <a:xfrm>
              <a:off x="9623" y="2849"/>
              <a:ext cx="1432" cy="1432"/>
              <a:chOff x="5045" y="2791"/>
              <a:chExt cx="1432" cy="1432"/>
            </a:xfrm>
          </p:grpSpPr>
          <p:sp>
            <p:nvSpPr>
              <p:cNvPr id="48" name="矩形 47"/>
              <p:cNvSpPr/>
              <p:nvPr>
                <p:custDataLst>
                  <p:tags r:id="rId15"/>
                </p:custDataLst>
              </p:nvPr>
            </p:nvSpPr>
            <p:spPr>
              <a:xfrm>
                <a:off x="5045" y="2791"/>
                <a:ext cx="1433" cy="1433"/>
              </a:xfrm>
              <a:prstGeom prst="rect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49" name="直接连接符 48"/>
              <p:cNvCxnSpPr>
                <a:stCxn id="48" idx="0"/>
                <a:endCxn id="48" idx="2"/>
              </p:cNvCxnSpPr>
              <p:nvPr>
                <p:custDataLst>
                  <p:tags r:id="rId16"/>
                </p:custDataLst>
              </p:nvPr>
            </p:nvCxnSpPr>
            <p:spPr>
              <a:xfrm flipH="1">
                <a:off x="5762" y="2791"/>
                <a:ext cx="0" cy="1433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cxnSp>
          <p:nvCxnSpPr>
            <p:cNvPr id="50" name="直接连接符 49"/>
            <p:cNvCxnSpPr>
              <a:stCxn id="48" idx="1"/>
              <a:endCxn id="48" idx="3"/>
            </p:cNvCxnSpPr>
            <p:nvPr>
              <p:custDataLst>
                <p:tags r:id="rId17"/>
              </p:custDataLst>
            </p:nvPr>
          </p:nvCxnSpPr>
          <p:spPr>
            <a:xfrm>
              <a:off x="9623" y="3566"/>
              <a:ext cx="1433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79" name="组合 78" title=""/>
          <p:cNvGrpSpPr/>
          <p:nvPr/>
        </p:nvGrpSpPr>
        <p:grpSpPr>
          <a:xfrm>
            <a:off x="2506980" y="4277995"/>
            <a:ext cx="699135" cy="606425"/>
            <a:chOff x="9921" y="2847"/>
            <a:chExt cx="1588" cy="1377"/>
          </a:xfrm>
        </p:grpSpPr>
        <p:sp>
          <p:nvSpPr>
            <p:cNvPr id="74" name="等腰三角形 73"/>
            <p:cNvSpPr/>
            <p:nvPr>
              <p:custDataLst>
                <p:tags r:id="rId18"/>
              </p:custDataLst>
            </p:nvPr>
          </p:nvSpPr>
          <p:spPr>
            <a:xfrm>
              <a:off x="9921" y="2847"/>
              <a:ext cx="1588" cy="1377"/>
            </a:xfrm>
            <a:prstGeom prst="triangl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51" name="直接连接符 50"/>
            <p:cNvCxnSpPr>
              <a:stCxn id="74" idx="2"/>
              <a:endCxn id="74" idx="5"/>
            </p:cNvCxnSpPr>
            <p:nvPr>
              <p:custDataLst>
                <p:tags r:id="rId19"/>
              </p:custDataLst>
            </p:nvPr>
          </p:nvCxnSpPr>
          <p:spPr>
            <a:xfrm flipV="1">
              <a:off x="9921" y="3536"/>
              <a:ext cx="1191" cy="688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80" name="组合 79" title=""/>
          <p:cNvGrpSpPr/>
          <p:nvPr/>
        </p:nvGrpSpPr>
        <p:grpSpPr>
          <a:xfrm>
            <a:off x="4561205" y="4274185"/>
            <a:ext cx="699135" cy="606425"/>
            <a:chOff x="12303" y="2831"/>
            <a:chExt cx="1588" cy="1377"/>
          </a:xfrm>
        </p:grpSpPr>
        <p:sp>
          <p:nvSpPr>
            <p:cNvPr id="53" name="等腰三角形 52"/>
            <p:cNvSpPr/>
            <p:nvPr>
              <p:custDataLst>
                <p:tags r:id="rId20"/>
              </p:custDataLst>
            </p:nvPr>
          </p:nvSpPr>
          <p:spPr>
            <a:xfrm>
              <a:off x="12303" y="2831"/>
              <a:ext cx="1588" cy="1377"/>
            </a:xfrm>
            <a:prstGeom prst="triangl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77" name="直接连接符 76"/>
            <p:cNvCxnSpPr>
              <a:stCxn id="53" idx="1"/>
              <a:endCxn id="53" idx="4"/>
            </p:cNvCxnSpPr>
            <p:nvPr>
              <p:custDataLst>
                <p:tags r:id="rId21"/>
              </p:custDataLst>
            </p:nvPr>
          </p:nvCxnSpPr>
          <p:spPr>
            <a:xfrm>
              <a:off x="12700" y="3520"/>
              <a:ext cx="1191" cy="688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66" name="组合 65" title=""/>
          <p:cNvGrpSpPr/>
          <p:nvPr/>
        </p:nvGrpSpPr>
        <p:grpSpPr>
          <a:xfrm>
            <a:off x="3569335" y="4249420"/>
            <a:ext cx="699135" cy="615315"/>
            <a:chOff x="8041" y="9029"/>
            <a:chExt cx="1588" cy="1397"/>
          </a:xfrm>
        </p:grpSpPr>
        <p:grpSp>
          <p:nvGrpSpPr>
            <p:cNvPr id="55" name="组合 54"/>
            <p:cNvGrpSpPr/>
            <p:nvPr/>
          </p:nvGrpSpPr>
          <p:grpSpPr>
            <a:xfrm>
              <a:off x="8041" y="9050"/>
              <a:ext cx="1588" cy="1377"/>
              <a:chOff x="12303" y="2831"/>
              <a:chExt cx="1588" cy="1377"/>
            </a:xfrm>
          </p:grpSpPr>
          <p:sp>
            <p:nvSpPr>
              <p:cNvPr id="56" name="等腰三角形 55"/>
              <p:cNvSpPr/>
              <p:nvPr>
                <p:custDataLst>
                  <p:tags r:id="rId22"/>
                </p:custDataLst>
              </p:nvPr>
            </p:nvSpPr>
            <p:spPr>
              <a:xfrm>
                <a:off x="12303" y="2831"/>
                <a:ext cx="1588" cy="1377"/>
              </a:xfrm>
              <a:prstGeom prst="triangl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57" name="直接连接符 56"/>
              <p:cNvCxnSpPr>
                <a:stCxn id="56" idx="1"/>
                <a:endCxn id="56" idx="4"/>
              </p:cNvCxnSpPr>
              <p:nvPr>
                <p:custDataLst>
                  <p:tags r:id="rId23"/>
                </p:custDataLst>
              </p:nvPr>
            </p:nvCxnSpPr>
            <p:spPr>
              <a:xfrm>
                <a:off x="12700" y="3520"/>
                <a:ext cx="1191" cy="688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8" name="组合 57"/>
            <p:cNvGrpSpPr/>
            <p:nvPr/>
          </p:nvGrpSpPr>
          <p:grpSpPr>
            <a:xfrm>
              <a:off x="8041" y="9029"/>
              <a:ext cx="1588" cy="1377"/>
              <a:chOff x="9921" y="2847"/>
              <a:chExt cx="1588" cy="1377"/>
            </a:xfrm>
          </p:grpSpPr>
          <p:sp>
            <p:nvSpPr>
              <p:cNvPr id="59" name="等腰三角形 58"/>
              <p:cNvSpPr/>
              <p:nvPr>
                <p:custDataLst>
                  <p:tags r:id="rId24"/>
                </p:custDataLst>
              </p:nvPr>
            </p:nvSpPr>
            <p:spPr>
              <a:xfrm>
                <a:off x="9921" y="2847"/>
                <a:ext cx="1588" cy="1377"/>
              </a:xfrm>
              <a:prstGeom prst="triangle">
                <a:avLst/>
              </a:prstGeom>
              <a:noFill/>
              <a:ln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lt1"/>
                    </a:solidFill>
                  </a14:hiddenFill>
                </a:ext>
              </a:extLst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ko-KR"/>
                </a:defPPr>
                <a:lvl1pPr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1pPr>
                <a:lvl2pPr marL="4572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2pPr>
                <a:lvl3pPr marL="9144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3pPr>
                <a:lvl4pPr marL="13716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4pPr>
                <a:lvl5pPr marL="1828800" algn="l" rtl="0" fontAlgn="base" latinLnBrk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5pPr>
                <a:lvl6pPr marL="22860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6pPr>
                <a:lvl7pPr marL="27432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7pPr>
                <a:lvl8pPr marL="32004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8pPr>
                <a:lvl9pPr marL="3657600" algn="l" defTabSz="914400" rtl="0" eaLnBrk="1" latinLnBrk="0" hangingPunct="1">
                  <a:defRPr i="1" kern="1200">
                    <a:solidFill>
                      <a:srgbClr val="000000"/>
                    </a:solidFill>
                    <a:latin typeface="Gulim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ko-KR" altLang="zh-CN" sz="1800" b="0" i="1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ulim" panose="020b0600000101010101" pitchFamily="34" charset="-127"/>
                  <a:ea typeface="Gulim" panose="020b0600000101010101" pitchFamily="34" charset="-127"/>
                </a:endParaRPr>
              </a:p>
            </p:txBody>
          </p:sp>
          <p:cxnSp>
            <p:nvCxnSpPr>
              <p:cNvPr id="60" name="直接连接符 59"/>
              <p:cNvCxnSpPr>
                <a:stCxn id="59" idx="2"/>
                <a:endCxn id="59" idx="5"/>
              </p:cNvCxnSpPr>
              <p:nvPr>
                <p:custDataLst>
                  <p:tags r:id="rId25"/>
                </p:custDataLst>
              </p:nvPr>
            </p:nvCxnSpPr>
            <p:spPr>
              <a:xfrm flipV="1">
                <a:off x="9921" y="3536"/>
                <a:ext cx="1191" cy="688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sp>
        <p:nvSpPr>
          <p:cNvPr id="61" name="矩形 60" title=""/>
          <p:cNvSpPr/>
          <p:nvPr/>
        </p:nvSpPr>
        <p:spPr>
          <a:xfrm>
            <a:off x="6527800" y="1845310"/>
            <a:ext cx="3247390" cy="3405505"/>
          </a:xfrm>
          <a:prstGeom prst="rect">
            <a:avLst/>
          </a:prstGeom>
          <a:noFill/>
          <a:ln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grpSp>
        <p:nvGrpSpPr>
          <p:cNvPr id="62" name="组合 61" title=""/>
          <p:cNvGrpSpPr/>
          <p:nvPr/>
        </p:nvGrpSpPr>
        <p:grpSpPr>
          <a:xfrm>
            <a:off x="6777355" y="2115185"/>
            <a:ext cx="617220" cy="617220"/>
            <a:chOff x="2324" y="2679"/>
            <a:chExt cx="1360" cy="1360"/>
          </a:xfrm>
        </p:grpSpPr>
        <p:sp>
          <p:nvSpPr>
            <p:cNvPr id="63" name="椭圆 62"/>
            <p:cNvSpPr/>
            <p:nvPr>
              <p:custDataLst>
                <p:tags r:id="rId26"/>
              </p:custDataLst>
            </p:nvPr>
          </p:nvSpPr>
          <p:spPr>
            <a:xfrm>
              <a:off x="2324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64" name="直接连接符 63"/>
            <p:cNvCxnSpPr>
              <a:stCxn id="63" idx="1"/>
              <a:endCxn id="63" idx="5"/>
            </p:cNvCxnSpPr>
            <p:nvPr>
              <p:custDataLst>
                <p:tags r:id="rId27"/>
              </p:custDataLst>
            </p:nvPr>
          </p:nvCxnSpPr>
          <p:spPr>
            <a:xfrm>
              <a:off x="2523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78" name="组合 77" title=""/>
          <p:cNvGrpSpPr/>
          <p:nvPr/>
        </p:nvGrpSpPr>
        <p:grpSpPr>
          <a:xfrm>
            <a:off x="7896225" y="2115185"/>
            <a:ext cx="617220" cy="617220"/>
            <a:chOff x="4705" y="2679"/>
            <a:chExt cx="1360" cy="1360"/>
          </a:xfrm>
        </p:grpSpPr>
        <p:sp>
          <p:nvSpPr>
            <p:cNvPr id="81" name="椭圆 80"/>
            <p:cNvSpPr/>
            <p:nvPr>
              <p:custDataLst>
                <p:tags r:id="rId28"/>
              </p:custDataLst>
            </p:nvPr>
          </p:nvSpPr>
          <p:spPr>
            <a:xfrm rot="16200000">
              <a:off x="4705" y="2679"/>
              <a:ext cx="1360" cy="1360"/>
            </a:xfrm>
            <a:prstGeom prst="ellips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83" name="直接连接符 82"/>
            <p:cNvCxnSpPr>
              <a:stCxn id="81" idx="1"/>
              <a:endCxn id="81" idx="5"/>
            </p:cNvCxnSpPr>
            <p:nvPr>
              <p:custDataLst>
                <p:tags r:id="rId29"/>
              </p:custDataLst>
            </p:nvPr>
          </p:nvCxnSpPr>
          <p:spPr>
            <a:xfrm rot="16200000">
              <a:off x="4904" y="2878"/>
              <a:ext cx="962" cy="962"/>
            </a:xfrm>
            <a:prstGeom prst="line">
              <a:avLst/>
            </a:prstGeom>
            <a:ln w="28575">
              <a:solidFill>
                <a:schemeClr val="tx1"/>
              </a:solidFill>
              <a:headEnd type="none" w="med" len="med"/>
              <a:tailEnd type="none" w="med" len="med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89" name="椭圆 88" title=""/>
          <p:cNvSpPr/>
          <p:nvPr/>
        </p:nvSpPr>
        <p:spPr>
          <a:xfrm>
            <a:off x="8975725" y="2079625"/>
            <a:ext cx="617220" cy="617220"/>
          </a:xfrm>
          <a:prstGeom prst="ellipse">
            <a:avLst/>
          </a:prstGeom>
          <a:noFill/>
          <a:ln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grpSp>
        <p:nvGrpSpPr>
          <p:cNvPr id="92" name="组合 91" title=""/>
          <p:cNvGrpSpPr/>
          <p:nvPr/>
        </p:nvGrpSpPr>
        <p:grpSpPr>
          <a:xfrm>
            <a:off x="6777355" y="3141345"/>
            <a:ext cx="617220" cy="617220"/>
            <a:chOff x="5045" y="2791"/>
            <a:chExt cx="1432" cy="1432"/>
          </a:xfrm>
        </p:grpSpPr>
        <p:sp>
          <p:nvSpPr>
            <p:cNvPr id="93" name="矩形 92"/>
            <p:cNvSpPr/>
            <p:nvPr>
              <p:custDataLst>
                <p:tags r:id="rId30"/>
              </p:custDataLst>
            </p:nvPr>
          </p:nvSpPr>
          <p:spPr>
            <a:xfrm>
              <a:off x="5045" y="2791"/>
              <a:ext cx="1433" cy="1433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94" name="直接连接符 93"/>
            <p:cNvCxnSpPr>
              <a:stCxn id="93" idx="0"/>
              <a:endCxn id="93" idx="2"/>
            </p:cNvCxnSpPr>
            <p:nvPr>
              <p:custDataLst>
                <p:tags r:id="rId31"/>
              </p:custDataLst>
            </p:nvPr>
          </p:nvCxnSpPr>
          <p:spPr>
            <a:xfrm flipH="1">
              <a:off x="5762" y="2791"/>
              <a:ext cx="0" cy="1433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95" name="组合 94" title=""/>
          <p:cNvGrpSpPr/>
          <p:nvPr/>
        </p:nvGrpSpPr>
        <p:grpSpPr>
          <a:xfrm>
            <a:off x="7920990" y="3141345"/>
            <a:ext cx="617220" cy="617220"/>
            <a:chOff x="7653" y="2775"/>
            <a:chExt cx="1432" cy="1432"/>
          </a:xfrm>
        </p:grpSpPr>
        <p:sp>
          <p:nvSpPr>
            <p:cNvPr id="96" name="矩形 95"/>
            <p:cNvSpPr/>
            <p:nvPr>
              <p:custDataLst>
                <p:tags r:id="rId32"/>
              </p:custDataLst>
            </p:nvPr>
          </p:nvSpPr>
          <p:spPr>
            <a:xfrm>
              <a:off x="7653" y="2775"/>
              <a:ext cx="1433" cy="1433"/>
            </a:xfrm>
            <a:prstGeom prst="rect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97" name="直接连接符 96"/>
            <p:cNvCxnSpPr>
              <a:stCxn id="96" idx="3"/>
              <a:endCxn id="96" idx="1"/>
            </p:cNvCxnSpPr>
            <p:nvPr>
              <p:custDataLst>
                <p:tags r:id="rId33"/>
              </p:custDataLst>
            </p:nvPr>
          </p:nvCxnSpPr>
          <p:spPr>
            <a:xfrm flipH="1">
              <a:off x="7653" y="3492"/>
              <a:ext cx="1433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00" name="矩形 99" title=""/>
          <p:cNvSpPr/>
          <p:nvPr/>
        </p:nvSpPr>
        <p:spPr>
          <a:xfrm>
            <a:off x="8975090" y="3131185"/>
            <a:ext cx="617855" cy="617855"/>
          </a:xfrm>
          <a:prstGeom prst="rect">
            <a:avLst/>
          </a:prstGeom>
          <a:noFill/>
          <a:ln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rgbClr val="000000"/>
                </a:solidFill>
                <a:latin typeface="Gulim"/>
                <a:ea typeface="Gulim" panose="020b0600000101010101" pitchFamily="34" charset="-127"/>
                <a:cs typeface="+mn-cs"/>
              </a:defRPr>
            </a:lvl9pPr>
          </a:lstStyle>
          <a:p>
            <a:pPr marL="0" marR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ko-KR" altLang="zh-CN" sz="1800" b="0" i="1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Gulim" panose="020b0600000101010101" pitchFamily="34" charset="-127"/>
              <a:ea typeface="Gulim" panose="020b0600000101010101" pitchFamily="34" charset="-127"/>
            </a:endParaRPr>
          </a:p>
        </p:txBody>
      </p:sp>
      <p:grpSp>
        <p:nvGrpSpPr>
          <p:cNvPr id="103" name="组合 102" title=""/>
          <p:cNvGrpSpPr/>
          <p:nvPr/>
        </p:nvGrpSpPr>
        <p:grpSpPr>
          <a:xfrm>
            <a:off x="6777355" y="4277995"/>
            <a:ext cx="699135" cy="606425"/>
            <a:chOff x="9921" y="2847"/>
            <a:chExt cx="1588" cy="1377"/>
          </a:xfrm>
        </p:grpSpPr>
        <p:sp>
          <p:nvSpPr>
            <p:cNvPr id="104" name="等腰三角形 103"/>
            <p:cNvSpPr/>
            <p:nvPr>
              <p:custDataLst>
                <p:tags r:id="rId34"/>
              </p:custDataLst>
            </p:nvPr>
          </p:nvSpPr>
          <p:spPr>
            <a:xfrm>
              <a:off x="9921" y="2847"/>
              <a:ext cx="1588" cy="1377"/>
            </a:xfrm>
            <a:prstGeom prst="triangl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105" name="直接连接符 104"/>
            <p:cNvCxnSpPr>
              <a:stCxn id="104" idx="2"/>
              <a:endCxn id="104" idx="5"/>
            </p:cNvCxnSpPr>
            <p:nvPr>
              <p:custDataLst>
                <p:tags r:id="rId35"/>
              </p:custDataLst>
            </p:nvPr>
          </p:nvCxnSpPr>
          <p:spPr>
            <a:xfrm flipV="1">
              <a:off x="9921" y="3536"/>
              <a:ext cx="1191" cy="688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106" name="组合 105" title=""/>
          <p:cNvGrpSpPr/>
          <p:nvPr/>
        </p:nvGrpSpPr>
        <p:grpSpPr>
          <a:xfrm>
            <a:off x="7896225" y="4283710"/>
            <a:ext cx="699135" cy="606425"/>
            <a:chOff x="12303" y="2831"/>
            <a:chExt cx="1588" cy="1377"/>
          </a:xfrm>
        </p:grpSpPr>
        <p:sp>
          <p:nvSpPr>
            <p:cNvPr id="107" name="等腰三角形 106"/>
            <p:cNvSpPr/>
            <p:nvPr>
              <p:custDataLst>
                <p:tags r:id="rId36"/>
              </p:custDataLst>
            </p:nvPr>
          </p:nvSpPr>
          <p:spPr>
            <a:xfrm>
              <a:off x="12303" y="2831"/>
              <a:ext cx="1588" cy="1377"/>
            </a:xfrm>
            <a:prstGeom prst="triangle">
              <a:avLst/>
            </a:prstGeom>
            <a:noFill/>
            <a:ln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lt1"/>
                  </a:solidFill>
                </a14:hiddenFill>
              </a:ext>
            </a:ex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ko-KR"/>
              </a:defPPr>
              <a:lvl1pPr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1pPr>
              <a:lvl2pPr marL="4572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2pPr>
              <a:lvl3pPr marL="9144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3pPr>
              <a:lvl4pPr marL="13716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4pPr>
              <a:lvl5pPr marL="1828800" algn="l" rtl="0" fontAlgn="base" latinLnBrk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5pPr>
              <a:lvl6pPr marL="22860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6pPr>
              <a:lvl7pPr marL="27432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7pPr>
              <a:lvl8pPr marL="32004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8pPr>
              <a:lvl9pPr marL="3657600" algn="l" defTabSz="914400" rtl="0" eaLnBrk="1" latinLnBrk="0" hangingPunct="1">
                <a:defRPr i="1" kern="1200">
                  <a:solidFill>
                    <a:srgbClr val="000000"/>
                  </a:solidFill>
                  <a:latin typeface="Gulim"/>
                  <a:ea typeface="Gulim" panose="020b0600000101010101" pitchFamily="34" charset="-127"/>
                  <a:cs typeface="+mn-cs"/>
                </a:defRPr>
              </a:lvl9pPr>
            </a:lstStyle>
            <a:p>
              <a:pPr marL="0" marR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  <a:endParaRPr kumimoji="0" lang="ko-KR" altLang="zh-CN" sz="18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</a:endParaRPr>
            </a:p>
          </p:txBody>
        </p:sp>
        <p:cxnSp>
          <p:nvCxnSpPr>
            <p:cNvPr id="108" name="直接连接符 107"/>
            <p:cNvCxnSpPr>
              <a:stCxn id="107" idx="1"/>
              <a:endCxn id="107" idx="4"/>
            </p:cNvCxnSpPr>
            <p:nvPr>
              <p:custDataLst>
                <p:tags r:id="rId37"/>
              </p:custDataLst>
            </p:nvPr>
          </p:nvCxnSpPr>
          <p:spPr>
            <a:xfrm>
              <a:off x="12700" y="3520"/>
              <a:ext cx="1191" cy="688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16" name="矩形 115" title=""/>
          <p:cNvSpPr/>
          <p:nvPr/>
        </p:nvSpPr>
        <p:spPr>
          <a:xfrm>
            <a:off x="8714105" y="4095750"/>
            <a:ext cx="10972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ko-KR"/>
            </a:defPPr>
            <a:lvl1pPr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algn="l" rtl="0" fontAlgn="base" latinLnBrk="1">
              <a:spcBef>
                <a:spcPct val="0"/>
              </a:spcBef>
              <a:spcAft>
                <a:spcPct val="0"/>
              </a:spcAft>
              <a:buFont typeface="Arial" pitchFamily="34" charset="0"/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algn="ctr"/>
            <a:r>
              <a:rPr lang="zh-CN" altLang="en-US" sz="7200" i="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？</a:t>
            </a:r>
            <a:endParaRPr lang="zh-CN" altLang="en-US" sz="7200" i="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89" grpId="0"/>
      <p:bldP spid="100" grpId="0"/>
      <p:bldP spid="1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https://d.book118.com/756132035103010101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pptkorea_0Ae19027">
  <a:themeElements>
    <a:clrScheme name="pptkorea_0Ae19027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pptkorea_0Ae19027">
      <a:majorFont>
        <a:latin typeface="HY헤드라인M"/>
        <a:ea typeface="HY헤드라인M"/>
        <a:cs typeface="Arial"/>
      </a:majorFont>
      <a:minorFont>
        <a:latin typeface="Gulim"/>
        <a:ea typeface="Gulim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1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ko-KR" altLang="zh-CN" sz="1800" b="0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ulim" panose="020B0600000101010101" pitchFamily="34" charset="-127"/>
            <a:ea typeface="Gulim" panose="020B0600000101010101" pitchFamily="34" charset="-127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1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ko-KR" altLang="zh-CN" sz="1800" b="0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ulim" panose="020B0600000101010101" pitchFamily="34" charset="-127"/>
            <a:ea typeface="Gulim" panose="020B0600000101010101" pitchFamily="34" charset="-127"/>
          </a:defRPr>
        </a:defPPr>
      </a:lstStyle>
    </a:lnDef>
  </a:objectDefaults>
  <a:extraClrSchemeLst>
    <a:extraClrScheme>
      <a:clrScheme name="pptkorea_0Ae19027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tkorea_0Ae19027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tkorea_0Ae19027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tkorea_0Ae19027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tkorea_0Ae19027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tkorea_0Ae19027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9027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9027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9027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9027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9027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9027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11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HY헤드라인M</vt:lpstr>
      <vt:lpstr>Gulim</vt:lpstr>
      <vt:lpstr>幼圆</vt:lpstr>
      <vt:lpstr>Arial Unicode MS</vt:lpstr>
      <vt:lpstr>Malgun Gothic</vt:lpstr>
      <vt:lpstr>Office Theme</vt:lpstr>
      <vt:lpstr>图形组合规律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2024-09-25T18:46:57.882</cp:lastPrinted>
  <dcterms:created xsi:type="dcterms:W3CDTF">2024-09-25T10:46:57Z</dcterms:created>
  <dcterms:modified xsi:type="dcterms:W3CDTF">2024-09-25T10:46:59Z</dcterms:modified>
</cp:coreProperties>
</file>