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9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D2804-C228-4799-846A-324D9DF2E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FBD57-38A2-4A97-9C31-033786F9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71B45-F527-4E6A-B910-B91EE97D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8F3B5-4F34-44BA-96B6-4DBECA08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222E6-D4A3-4F71-A3E5-6AD7006E1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330E9-E3FC-4122-8E58-8290D991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D1883F-CEA0-47DF-8210-61ABFC699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91881-D0C3-433D-9E73-1E387AA7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D9768-66DE-4FA7-8CD1-B66C8E69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9560C-57C7-4397-9FB2-573F11D5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B9F03-214B-4D4B-9E9E-9DFC9DFE6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59" r:id="rId2"/>
    <p:sldLayoutId id="2147484160" r:id="rId3"/>
    <p:sldLayoutId id="2147484161" r:id="rId4"/>
    <p:sldLayoutId id="2147484162" r:id="rId5"/>
    <p:sldLayoutId id="2147484163" r:id="rId6"/>
    <p:sldLayoutId id="2147484164" r:id="rId7"/>
    <p:sldLayoutId id="2147484165" r:id="rId8"/>
    <p:sldLayoutId id="2147484166" r:id="rId9"/>
    <p:sldLayoutId id="2147484167" r:id="rId10"/>
    <p:sldLayoutId id="214748416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33101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新媒体营销的技巧和方法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新媒体营销概述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新媒体营销的技巧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新媒体营销的方法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新媒体营销的实践案例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新媒体营销的未来趋势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新媒体营销概述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新媒体营销的定义和特点</a:t>
            </a:r>
            <a:endParaRPr lang="zh-CN" altLang="en-US"/>
          </a:p>
        </p:txBody>
      </p:sp>
      <p:sp>
        <p:nvSpPr>
          <p:cNvPr id="1048976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0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2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新媒体营销的定义：新媒体营销是指利用互联网、移动设备等新兴媒体平台进行产品推广、品牌宣传和销售促进的一系列活动。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新媒体营销的特点：新媒体营销具有互动性、个性化、精准性、实时性等特点，能够更好地满足消费者的需求，提高营销效果。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新媒体营销的重要性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降低营销成本：与传统媒体相比，新媒体营销的成本更低，效果更好。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提高客户满意度：通过新媒体平台，企业可以更好地与客户互动，提高客户满意度。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拓展销售渠道：通过新媒体平台，企业可以扩大销售渠道，提高销售额。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增强品牌影响力：通过新媒体营销，企业可以增加品牌曝光度，提高品牌知名度。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8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新媒体营销的技巧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内容营销</a:t>
            </a:r>
            <a:endParaRPr lang="zh-CN" altLang="en-US"/>
          </a:p>
        </p:txBody>
      </p:sp>
      <p:sp>
        <p:nvSpPr>
          <p:cNvPr id="10491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内容类型：文字、图片、视频等多种形式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内容创作：创意、简洁、有趣，能够吸引目标受众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内容发布：选择合适的平台和渠道，定期发布内容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内容优化：根据数据反馈和用户反馈，不断优化内容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21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确定目标受众：了解目标受众的特点和需求，制定有针对性的营销策略。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内容创新：创作有趣、有价值的内容，吸引目标受众的关注和兴趣。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互动交流：积极与目标受众互动，回答他们的问题和关注点，增强用户黏性和忠诚度。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数据分析：定期分析营销数据，了解营销效果和用户反馈，不断优化营销策略。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短视频营销</a:t>
            </a:r>
            <a:endParaRPr lang="zh-CN" altLang="en-US"/>
          </a:p>
        </p:txBody>
      </p:sp>
      <p:sp>
        <p:nvSpPr>
          <p:cNvPr id="10492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营销策略：制定与品牌形象相符的营销策略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短视频平台选择：选择适合目标受众的平台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内容创意：创作有趣、有吸引力的内容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数据分析：对短视频效果进行数据分析，不断优化营销策略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直播营销</a:t>
            </a:r>
            <a:endParaRPr lang="zh-CN" altLang="en-US"/>
          </a:p>
        </p:txBody>
      </p:sp>
      <p:sp>
        <p:nvSpPr>
          <p:cNvPr id="10493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直播营销的定义和特点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直播营销的流程和技巧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直播营销的案例分析和效果评估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直播营销的未来发展趋势和挑战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9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新媒体营销的方法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https://d.book118.com/756133101043010054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新媒体营销的技巧和方法</vt:lpstr>
      <vt:lpstr>目录</vt:lpstr>
      <vt:lpstr>添加章节标题</vt:lpstr>
      <vt:lpstr>新媒体营销概述</vt:lpstr>
      <vt:lpstr>PowerPoint Presentation</vt:lpstr>
      <vt:lpstr>新媒体营销的定义和特点</vt:lpstr>
      <vt:lpstr>新媒体营销的重要性</vt:lpstr>
      <vt:lpstr>新媒体营销的技巧</vt:lpstr>
      <vt:lpstr>PowerPoint Presentation</vt:lpstr>
      <vt:lpstr>内容营销</vt:lpstr>
      <vt:lpstr>社交媒体营销</vt:lpstr>
      <vt:lpstr>短视频营销</vt:lpstr>
      <vt:lpstr>直播营销</vt:lpstr>
      <vt:lpstr>新媒体营销的方法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2024-09-21T08:13:35.754</cp:lastPrinted>
  <dcterms:created xsi:type="dcterms:W3CDTF">2024-09-21T00:13:35Z</dcterms:created>
  <dcterms:modified xsi:type="dcterms:W3CDTF">2024-09-21T00:13:38Z</dcterms:modified>
</cp:coreProperties>
</file>