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D576CF-20A2-4F98-8B67-EFEE13BF2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FCBFF5-9776-4B81-A0E4-429169CC9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17C385-92E5-43B7-863A-3F71659683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0D86754-EC85-45F9-8C3D-E6D254D46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556A513-4A3C-4265-AD3F-5B2590CD13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BEA1CD-6973-4476-B557-1C4528D7BF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FCB2B8-4BEE-4478-BF73-B3B309FA0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4F529B-EECD-4401-9EA2-804A5AC5CC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125AF6-DD4B-48DA-B109-ED0184AA49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1FE7B0-4074-43D4-87B6-F2E7EFB68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7A3E3A-87AB-4014-A378-B5584D5940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56140023005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床单元基础护理PPT\n## 1.床单元基础护理概述及重要性\n### 1.1床单元基础护理的定义与范围\n### 1.2床单元基础护理的重要性及意义\n### 1.3床单元基础护理与患者舒适度的关系\n## 2.床单元基础护理的操作流程\n### 2.1患者入院时的床单元基础护理\n### 2.2患者住院期间床单元基础护理的常规操作\n### 2.3患者出院时的床单元基础护理\n## 3.床单元基础护理的注意事项\n### 3.1床单元基础护理中的感染控制\n### 3.2床单元基础护理中的患者安全\n### 3.3床单元基础护理中的职业防护\n## 4.床单元基础护理的护理质量评估\n### 4.1床单元基础护理的质量评价标准\n### 4.2床单元基础护理的质量监控方法\n### 4.3床单元基础护理的持续改进措施\n## 5.床单元基础护理的实践案例与分析\n### 5.1成功案例分享及解析\n### 5.2失败案例分享及原因分析\n### 5.3案例总结与启示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床单元基础护理PPT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1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92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床单元基础护理概述及重要性</a:t>
            </a:r>
            <a:endParaRPr/>
          </a:p>
        </p:txBody>
      </p:sp>
      <p:sp>
        <p:nvSpPr>
          <p:cNvPr id="93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94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16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117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11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床单元基础护理是指患者在住院期间，对床单位进行的一系列基本护理操作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包括床单、被褥、枕头等物品的清洁、更换和整理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患者个人卫生的护理，如洗脸、洗手、刷牙等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患者饮食、饮水的管理，以及大小便的护理</a:t>
                </a:r>
                <a:endParaRPr/>
              </a:p>
            </p:txBody>
          </p:sp>
        </p:grpSp>
        <p:grpSp>
          <p:nvGrpSpPr>
            <p:cNvPr id="120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1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床单元基础护理的范围包括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病房的清洁、消毒和通风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患者床位的摆放和舒适度调整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患者的安全护理，如预防跌倒、坠床等意外事件的发生</a:t>
                </a:r>
                <a:endParaRPr/>
              </a:p>
            </p:txBody>
          </p:sp>
        </p:grpSp>
      </p:grpSp>
      <p:sp>
        <p:nvSpPr>
          <p:cNvPr id="12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床单元基础护理的定义与范围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5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26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7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通过合理的床位摆放和舒适度调整，提高患者的睡眠质量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通过及时的卫生护理和饮食管理，降低患者感染和并发症的风险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通过安全护理，减少患者意外事件的发生，保障患者的生命安全</a:t>
                </a:r>
                <a:endParaRPr/>
              </a:p>
            </p:txBody>
          </p:sp>
          <p:sp>
            <p:nvSpPr>
              <p:cNvPr id="128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床单元基础护理是保障患者舒适度和安全的重要手段</a:t>
                </a:r>
                <a:endParaRPr/>
              </a:p>
            </p:txBody>
          </p:sp>
          <p:sp>
            <p:nvSpPr>
              <p:cNvPr id="129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0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31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32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通过床单元基础护理，及时发现患者的需求和问题，为医生提供准确的诊疗信息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通过床单元基础护理，提高患者的治疗效果和康复速度，提高患者满意度</a:t>
                </a:r>
                <a:endParaRPr/>
              </a:p>
            </p:txBody>
          </p:sp>
          <p:sp>
            <p:nvSpPr>
              <p:cNvPr id="133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床单元基础护理是提高医疗质量和患者满意度的重要环节</a:t>
                </a:r>
                <a:endParaRPr/>
              </a:p>
            </p:txBody>
          </p:sp>
          <p:sp>
            <p:nvSpPr>
              <p:cNvPr id="134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35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3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床单元基础护理的重要性及意义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3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3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4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床单元基础护理直接影响患者的舒适度</a:t>
                </a:r>
                <a:endParaRPr/>
              </a:p>
            </p:txBody>
          </p:sp>
          <p:sp>
            <p:nvSpPr>
              <p:cNvPr id="14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整洁的床单位和舒适的床上用品可以提高患者的睡眠质量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及时的卫生护理和饮食管理可以降低患者的不适感和焦虑情绪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安全护理可以减少患者意外事件的发生，保障患者的生命安全</a:t>
                </a:r>
                <a:endParaRPr/>
              </a:p>
            </p:txBody>
          </p:sp>
          <p:sp>
            <p:nvSpPr>
              <p:cNvPr id="14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4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4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4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4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床单元基础护理是提高患者舒适度的重要手段</a:t>
                </a:r>
                <a:endParaRPr/>
              </a:p>
            </p:txBody>
          </p:sp>
          <p:sp>
            <p:nvSpPr>
              <p:cNvPr id="14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通过合理的床位摆放和舒适度调整，提高患者的睡眠质量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通过及时的卫生护理和饮食管理，降低患者感染和并发症的风险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通过安全护理，减少患者意外事件的发生，保障患者的生命安全</a:t>
                </a:r>
                <a:endParaRPr/>
              </a:p>
            </p:txBody>
          </p:sp>
          <p:sp>
            <p:nvSpPr>
              <p:cNvPr id="15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5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5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床单元基础护理与患者舒适度的关系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6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床单元基础护理的操作流程</a:t>
            </a:r>
            <a:endParaRPr/>
          </a:p>
        </p:txBody>
      </p:sp>
      <p:sp>
        <p:nvSpPr>
          <p:cNvPr id="157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58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6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61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62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患者入院时，应进行床位的合理安排和调整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根据患者的病情和需求，选择合适的床位和床垫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调整床位的高度和角度，使患者处于舒适的姿势</a:t>
                </a:r>
                <a:endParaRPr/>
              </a:p>
            </p:txBody>
          </p:sp>
          <p:pic>
            <p:nvPicPr>
              <p:cNvPr id="16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66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67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患者入院时，应进行床单位的清洁和消毒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清洁床单、被褥、枕头等物品，更换为干净的床上用品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对病床、床头柜、椅子等进行清洁和消毒，降低感染风险</a:t>
                </a:r>
                <a:endParaRPr/>
              </a:p>
            </p:txBody>
          </p:sp>
          <p:pic>
            <p:nvPicPr>
              <p:cNvPr id="170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71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72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患者入院时，应进行患者个人卫生的护理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协助患者洗脸、洗手、刷牙等，保持患者个人卫生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根据患者的病情和需求，为患者提供合适的饮食和饮水</a:t>
                </a:r>
                <a:endParaRPr/>
              </a:p>
            </p:txBody>
          </p:sp>
          <p:pic>
            <p:nvPicPr>
              <p:cNvPr id="175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7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患者入院时的床单元基础护理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7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179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患者住院期间，应定期进行床位的调整和舒适度评估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根据患者的病情变化和需求，调整床位的高度和角度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评估患者的睡眠质量和舒适度，及时调整护理措施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4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185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患者住院期间，应定期进行床单位的清洁和消毒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每天更换床单、被褥、枕头等物品，保持床单位的整洁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定期对病床、床头柜、椅子等进行清洁和消毒，降低感染风险</a:t>
                </a:r>
                <a:endParaRPr/>
              </a:p>
            </p:txBody>
          </p:sp>
          <p:pic>
            <p:nvPicPr>
              <p:cNvPr id="188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189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190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患者住院期间，应定期进行患者个人卫生的护理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协助患者洗脸、洗手、刷牙等，保持患者个人卫生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根据患者的病情和需求，为患者提供合适的饮食和饮水</a:t>
                </a:r>
                <a:endParaRPr/>
              </a:p>
            </p:txBody>
          </p:sp>
          <p:pic>
            <p:nvPicPr>
              <p:cNvPr id="193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19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患者住院期间床单元基础护理的常规操作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6" name="Group 74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5982796" y="1521950"/>
            <a:ext cx="5783287" cy="4824775"/>
            <a:chOff x="5982796" y="1521950"/>
            <a:chExt cx="5783287" cy="4824775"/>
          </a:xfrm>
        </p:grpSpPr>
        <p:grpSp>
          <p:nvGrpSpPr>
            <p:cNvPr id="197" name="Group 9"/>
            <p:cNvGrpSpPr/>
            <p:nvPr/>
          </p:nvGrpSpPr>
          <p:grpSpPr>
            <a:xfrm>
              <a:off x="5982796" y="1521950"/>
              <a:ext cx="5687135" cy="1523479"/>
              <a:chOff x="5982796" y="1521950"/>
              <a:chExt cx="5687135" cy="1523479"/>
            </a:xfrm>
          </p:grpSpPr>
          <p:sp>
            <p:nvSpPr>
              <p:cNvPr id="198" name="TextBox 10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1521950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患者出院时，应进行床位的整理和清洁</a:t>
                </a:r>
                <a:endParaRPr/>
              </a:p>
            </p:txBody>
          </p:sp>
          <p:sp>
            <p:nvSpPr>
              <p:cNvPr id="199" name="TextBox 11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1992485"/>
                <a:ext cx="5687135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将患者的床位整理干净，更换为干净的床上用品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对病床、床头柜、椅子等进行清洁和消毒，降低感染风险</a:t>
                </a:r>
                <a:endParaRPr/>
              </a:p>
            </p:txBody>
          </p:sp>
        </p:grpSp>
        <p:grpSp>
          <p:nvGrpSpPr>
            <p:cNvPr id="200" name="Group 2"/>
            <p:cNvGrpSpPr/>
            <p:nvPr/>
          </p:nvGrpSpPr>
          <p:grpSpPr>
            <a:xfrm>
              <a:off x="5982796" y="3170591"/>
              <a:ext cx="5783287" cy="1523479"/>
              <a:chOff x="5982796" y="3170591"/>
              <a:chExt cx="5783287" cy="1523479"/>
            </a:xfrm>
          </p:grpSpPr>
          <p:sp>
            <p:nvSpPr>
              <p:cNvPr id="201" name="TextBox 3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3170591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患者出院时，应进行患者个人物品的整理和交接</a:t>
                </a:r>
                <a:endParaRPr/>
              </a:p>
            </p:txBody>
          </p:sp>
          <p:sp>
            <p:nvSpPr>
              <p:cNvPr id="202" name="TextBox 4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3641126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将患者的个人物品整理干净，交还给患者或家属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向患者或家属交代出院后的注意事项和康复训练方法</a:t>
                </a:r>
                <a:endParaRPr/>
              </a:p>
            </p:txBody>
          </p:sp>
        </p:grpSp>
        <p:grpSp>
          <p:nvGrpSpPr>
            <p:cNvPr id="203" name="Group 5"/>
            <p:cNvGrpSpPr/>
            <p:nvPr/>
          </p:nvGrpSpPr>
          <p:grpSpPr>
            <a:xfrm>
              <a:off x="5982796" y="4823246"/>
              <a:ext cx="5783287" cy="1523479"/>
              <a:chOff x="5982796" y="4823246"/>
              <a:chExt cx="5783287" cy="1523479"/>
            </a:xfrm>
          </p:grpSpPr>
          <p:sp>
            <p:nvSpPr>
              <p:cNvPr id="204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82796" y="4823246"/>
                <a:ext cx="56134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患者出院时，应进行患者满意度调查和反馈</a:t>
                </a:r>
                <a:endParaRPr/>
              </a:p>
            </p:txBody>
          </p:sp>
          <p:sp>
            <p:nvSpPr>
              <p:cNvPr id="205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5982796" y="5293781"/>
                <a:ext cx="5783287" cy="1052944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对患者在住院期间的治疗和护理进行满意度调查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收集患者的反馈意见，以便改进床单元基础护理的质量</a:t>
                </a:r>
                <a:endParaRPr/>
              </a:p>
            </p:txBody>
          </p:sp>
        </p:grpSp>
      </p:grpSp>
      <p:pic>
        <p:nvPicPr>
          <p:cNvPr id="206" name="Picture 18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478" r="21478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sp>
        <p:nvSpPr>
          <p:cNvPr id="20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患者出院时的床单元基础护理</a:t>
            </a:r>
            <a:endParaRPr lang="en-US" altLang="zh-CN" sz="2800" b="1">
              <a:latin typeface="+mj-ea"/>
              <a:ea typeface="+mj-ea"/>
            </a:endParaRPr>
          </a:p>
        </p:txBody>
      </p:sp>
      <p:sp>
        <p:nvSpPr>
          <p:cNvPr id="208" name="椭圆 7"/>
          <p:cNvSpPr>
            <a:spLocks noChangeAspect="1"/>
          </p:cNvSpPr>
          <p:nvPr/>
        </p:nvSpPr>
        <p:spPr>
          <a:xfrm>
            <a:off x="4804244" y="1524563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09" name="椭圆 8"/>
          <p:cNvSpPr>
            <a:spLocks noChangeAspect="1"/>
          </p:cNvSpPr>
          <p:nvPr/>
        </p:nvSpPr>
        <p:spPr>
          <a:xfrm>
            <a:off x="4804244" y="3170591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10" name="椭圆 9"/>
          <p:cNvSpPr>
            <a:spLocks noChangeAspect="1"/>
          </p:cNvSpPr>
          <p:nvPr/>
        </p:nvSpPr>
        <p:spPr>
          <a:xfrm>
            <a:off x="4804244" y="4822844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床单元基础护理的注意事项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2" name="Group 627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197254" y="1423099"/>
            <a:ext cx="13310622" cy="4655015"/>
            <a:chOff x="1197254" y="1423099"/>
            <a:chExt cx="13310622" cy="4655015"/>
          </a:xfrm>
        </p:grpSpPr>
        <p:grpSp>
          <p:nvGrpSpPr>
            <p:cNvPr id="13" name="Group 628"/>
            <p:cNvGrpSpPr/>
            <p:nvPr/>
          </p:nvGrpSpPr>
          <p:grpSpPr>
            <a:xfrm>
              <a:off x="1197254" y="3971227"/>
              <a:ext cx="11008530" cy="2106887"/>
              <a:chOff x="1197254" y="3971227"/>
              <a:chExt cx="11008530" cy="2106887"/>
            </a:xfrm>
          </p:grpSpPr>
          <p:sp>
            <p:nvSpPr>
              <p:cNvPr id="14" name="AutoShape 3"/>
              <p:cNvSpPr/>
              <p:nvPr/>
            </p:nvSpPr>
            <p:spPr>
              <a:xfrm>
                <a:off x="125016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AutoShape 4"/>
              <p:cNvSpPr/>
              <p:nvPr/>
            </p:nvSpPr>
            <p:spPr>
              <a:xfrm>
                <a:off x="119725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" name="AutoShape 5"/>
              <p:cNvSpPr/>
              <p:nvPr/>
            </p:nvSpPr>
            <p:spPr>
              <a:xfrm>
                <a:off x="188000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" name="Connector 6"/>
              <p:cNvCxnSpPr/>
              <p:nvPr/>
            </p:nvCxnSpPr>
            <p:spPr>
              <a:xfrm>
                <a:off x="1951634" y="6029346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  <p:sp>
            <p:nvSpPr>
              <p:cNvPr id="18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1197254" y="3971227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在床单元基础护理中，应严格遵守感染控制的规定和操作规程</a:t>
                </a:r>
                <a:endParaRPr/>
              </a:p>
            </p:txBody>
          </p:sp>
          <p:sp>
            <p:nvSpPr>
              <p:cNvPr id="19" name="TextBox 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1197254" y="4461419"/>
                <a:ext cx="781050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使用合格的消毒用品和防护用品，降低感染风险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遵循正确的清洁和消毒程序，确保床单位的清洁和消毒效果</a:t>
                </a:r>
                <a:endParaRPr/>
              </a:p>
            </p:txBody>
          </p:sp>
        </p:grpSp>
        <p:grpSp>
          <p:nvGrpSpPr>
            <p:cNvPr id="20" name="Group 635"/>
            <p:cNvGrpSpPr/>
            <p:nvPr/>
          </p:nvGrpSpPr>
          <p:grpSpPr>
            <a:xfrm>
              <a:off x="3499345" y="1423099"/>
              <a:ext cx="11008530" cy="2005901"/>
              <a:chOff x="3499345" y="1423099"/>
              <a:chExt cx="11008530" cy="2005901"/>
            </a:xfrm>
          </p:grpSpPr>
          <p:sp>
            <p:nvSpPr>
              <p:cNvPr id="2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74694" y="1423099"/>
                <a:ext cx="8032750" cy="6731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4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在床单元基础护理中，应注意患者的隐私保护</a:t>
                </a:r>
                <a:endParaRPr/>
              </a:p>
            </p:txBody>
          </p:sp>
          <p:sp>
            <p:nvSpPr>
              <p:cNvPr id="22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74694" y="1913291"/>
                <a:ext cx="7778750" cy="1282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在进行护理操作时，应尊重患者的隐私，避免暴露患者的身体隐私部位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在进行护理操作时，应避免在患者面前讨论病情和其他敏感话题，以免引起患者的不适和焦虑</a:t>
                </a:r>
                <a:endParaRPr/>
              </a:p>
            </p:txBody>
          </p:sp>
          <p:sp>
            <p:nvSpPr>
              <p:cNvPr id="23" name="AutoShape 10"/>
              <p:cNvSpPr/>
              <p:nvPr/>
            </p:nvSpPr>
            <p:spPr>
              <a:xfrm>
                <a:off x="3552256" y="3306002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11"/>
              <p:cNvSpPr/>
              <p:nvPr/>
            </p:nvSpPr>
            <p:spPr>
              <a:xfrm>
                <a:off x="3499345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12"/>
              <p:cNvSpPr/>
              <p:nvPr/>
            </p:nvSpPr>
            <p:spPr>
              <a:xfrm>
                <a:off x="4182096" y="3306002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13"/>
              <p:cNvCxnSpPr/>
              <p:nvPr/>
            </p:nvCxnSpPr>
            <p:spPr>
              <a:xfrm>
                <a:off x="4253725" y="3380232"/>
                <a:ext cx="10254150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床单元基础护理中的感染控制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https://d.book118.com/756140023005010050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床单元基础护理PPT</vt:lpstr>
      <vt:lpstr>床单元基础护理概述及重要性</vt:lpstr>
      <vt:lpstr>PowerPoint Presentation</vt:lpstr>
      <vt:lpstr>PowerPoint Presentation</vt:lpstr>
      <vt:lpstr>PowerPoint Presentation</vt:lpstr>
      <vt:lpstr>床单元基础护理的操作流程</vt:lpstr>
      <vt:lpstr>PowerPoint Presentation</vt:lpstr>
      <vt:lpstr>PowerPoint Presentation</vt:lpstr>
      <vt:lpstr>PowerPoint Presentation</vt:lpstr>
      <vt:lpstr>床单元基础护理的注意事项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2024-09-15T02:24:38.094</cp:lastPrinted>
  <dcterms:created xsi:type="dcterms:W3CDTF">2024-09-14T18:24:38Z</dcterms:created>
  <dcterms:modified xsi:type="dcterms:W3CDTF">2024-09-14T18:24:39Z</dcterms:modified>
</cp:coreProperties>
</file>