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D4ECC5-175B-475D-B0D7-3C28063AC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7C44D-6FC0-4C89-B850-CC87E43EB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BA8208-0F7C-41AD-9426-E8B45C1A8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288E22-5AA0-4646-B165-6C1669662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ABE566-0784-40DE-B643-EAE924ECD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776F56-EB34-40DA-BA43-C1FF13FB8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082DAA-48CE-47D5-A66B-534DB4F56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19F1BD-FF45-4700-9FDF-B44EA6962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49224-3DB3-4F12-81A2-0508C1BE5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3BAF75-605F-49B0-95C5-49D606EA2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2ECFA-9738-4A22-BBFD-096A76A53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14011423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运营部门KPI绩效考核管理方案的绩效改进策略优化实例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运营部门KPI绩效考核管理方案现状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绩效改进策略制定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绩效改进策略实施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绩效改进成果评估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经验总结与未来展望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320" r="63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通过优化KPI绩效考核管理方案，提高运营部门的工作效率，确保各项运营指标得到有效监控和持续改进。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激励员工积极性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通过合理的绩效考核和奖惩机制，激发运营部门员工的工作积极性和创造力，提高整体业绩。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促进企业战略实现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将运营部门的KPI绩效考核与企业整体战略相结合，确保运营工作紧密围绕企业战略目标展开，推动企业长期发展。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其他相关部门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如市场、产品、技术等部门，他们与运营部门紧密合作，共同推动公司业绩提升，需要了解运营部门的绩效考核情况。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运营部门各岗位员工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包括运营经理、运营专员、数据分析师等岗位的员工，他们直接参与运营工作，对运营绩效负有直接责任。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高层管理人员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公司高层管理人员需要了解运营部门的绩效情况，以便做出战略决策和资源调配。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运营部门KPI绩效考核管理方案现状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目前运营部门的绩效考核周期为季度考核，每年度进行一次总评。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考核周期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考核指标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7833" r="27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主要包括业绩指标、客户满意度、团队协作、创新能力等几个方面。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采用360度反馈法，包括自评、上级评价、同事评价和客户评价等多个维度。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现有绩效考核方案介绍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目前的考核指标较为笼统，缺乏具体的量化标准，导致考核结果主观性较强。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考核指标不够细化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季度考核周期较短，容易导致员工追求短期业绩而忽视长期发展。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考核周期不合理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目前的反馈机制主要侧重于考核结果的反馈，缺乏对员工日常工作表现的及时反馈和指导。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反馈机制不完善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通过优化考核指标和考核方法，减少主观因素对考核结果的影响，提高考核的公正性和客观性。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提高考核的公正性和客观性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通过合理的考核周期和反馈机制，引导员工关注自身长期发展，提升个人能力和素质。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促进员工个人发展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通过优化绩效考核方案，激发团队成员的工作积极性和创造力，推动团队整体绩效的提升。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推动团队整体绩效提升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改进的必要性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绩效改进策略制定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目标分解至各岗位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将整体绩效目标按照运营部门内各岗位职责进行分解，确保每个员工都能明确自己的工作目标和任务。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制定可衡量的绩效标准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针对每个岗位的工作目标，制定具体的、可衡量的绩效标准，以便在考核时能够客观评价员工的绩效表现。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设定明确的整体绩效目标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根据企业战略和运营部门职能，设定具有挑战性的整体绩效目标，如收入、利润、市场份额等关键指标的增长目标。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目标设定与分解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调研市场需求和竞争对手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了解市场需求和竞争对手情况，找出提升运营部门绩效的潜在机会和挑战。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确定关键成功因素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结合历史数据和市场调研结果，确定影响运营部门绩效的关键成功因素，并对其进行优先级排序。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分析历史绩效数据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通过对历史绩效数据的分析，识别出影响运营部门绩效的关键因素，如产品质量、客户服务、市场推广等。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关键成功因素识别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根据关键成功因素的识别结果，制定针对性的改进措施，如提升产品质量、优化客户服务流程、加大市场推广力度等。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制定针对性的改进措施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针对每项改进措施，制定具体的实施计划和时间表，明确责任人、所需资源和预期成果。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制定实施计划和时间表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为确保行动计划的有效实施，建立定期监控和反馈机制，及时跟踪改进措施的执行情况和绩效表现，并根据实际情况进行调整和优化。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建立监控和反馈机制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行动计划制定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https://d.book118.com/756140114233010050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2024-09-16T11:03:21.086</cp:lastPrinted>
  <dcterms:created xsi:type="dcterms:W3CDTF">2024-09-16T03:03:21Z</dcterms:created>
  <dcterms:modified xsi:type="dcterms:W3CDTF">2024-09-16T03:03:23Z</dcterms:modified>
</cp:coreProperties>
</file>