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DEB39-3CC0-4753-BB4D-3D56E7E41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4B428-ECA5-4EED-BF79-AA1ED4EB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582AA-1A3A-4151-A8E0-2562059B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A37EE-A897-4322-8CAA-0F00EF9C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304E2-CD80-47A8-A4BB-D9945BF8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04F3D-EEAD-42DA-8D00-54A7CE117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9E810-8161-4905-9A64-45FF28C2A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560DF-0052-4463-A489-3E5F801E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25E0D-66D1-43D4-9771-D078FAF68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226E6-F1F5-4918-8300-6F84557F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7BBE3-C421-4CAD-930A-FFBAB98F4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0135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改善家具和家居用品零售商的市场推广和广告策略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目标客户群体定位与细分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家具和家居用品市场是一个庞大的行业，其规模随着人们对家居环境的要求提高而不断扩大。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消费者群体广泛，包括不同年龄、性别、职业和收入水平的人群。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家具和家居用品的种类繁多，包括沙发、床、餐桌、书桌、装饰品等。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家具和家居用品市场概况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消费者对家具和家居用品的个性化需求越来越高，他们希望通过这些物品展现自己的品味和生活方式。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随着环保意识的普及，消费者越来越注重家具和家居用品的环保性能，如使用环保材料、减少废弃物等。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消费者购物行为的变化也影响着家具和家居用品零售商的市场策略，线上选购、线下体验的模式越来越受到消费者的青睐。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品牌在家具和家居用品市场中扮演着重要的角色，知名品牌往往能够获得更多的市场份额和消费者的信任。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由于家具和家居用品市场的竞争激烈，价格竞争也成为一种常见的手段。零售商需要通过降低成本、提高效率等方式来保持价格竞争力。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随着科技的进步和消费者需求的变化，家具和家居用品零售商需要不断进行产品创新、服务创新和营销创新，以适应市场的变化并赢得消费者的青睐。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目标客户群体定位与细分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新婚夫妇和年轻家庭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注重家居布置和实用性，愿意为家庭投入一定的资金。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租房者和学生群体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追求性价比和便携性，对家居用品有基本需求。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关注品质和设计感，追求舒适和美观的家居环境。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对品牌和设计有较高要求，注重个性化定制和售后服务，愿意为高品质的产品支付更高的价格。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新婚夫妇和年轻家庭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关注家居的整体风格和协调性，喜欢时尚、简约的设计风格，对家居用品的实用性和舒适性有较高要求。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租房者和学生群体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注重价格和便携性，对家居用品的样式和品质要求相对较低，但追求基本的生活品质和舒适度。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客户群体细分及特点描述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新婚夫妇和年轻家庭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突出产品的时尚、简约风格和实用性，提供家居搭配建议和整体解决方案，通过社交媒体、家居展会等渠道进行推广。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租房者和学生群体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注重价格和性价比，提供简约实用的产品和套餐优惠，通过线上平台、校园合作等渠道进行推广。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中高端消费者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强调品牌和设计感，提供个性化定制和高端售后服务，通过专业杂志、高端商场等渠道进行推广。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明确品牌在家具和家居用品市场的定位，突出品牌特色与优势，与竞争对手形成差异化。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确立品牌的核心价值观，如品质、设计、环保等，为消费者提供独特的购买理由。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明确品牌定位及核心价值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加强品牌形象塑造与传播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设计独特的品牌标识、店面形象和宣传物料，营造统一的品牌形象。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通过广告、公关、社交媒体等多渠道进行品牌形象传播，提高品牌曝光度。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https://d.book118.com/756140135224010045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2024-09-14T20:15:24.419</cp:lastPrinted>
  <dcterms:created xsi:type="dcterms:W3CDTF">2024-09-14T12:15:24Z</dcterms:created>
  <dcterms:modified xsi:type="dcterms:W3CDTF">2024-09-14T12:15:26Z</dcterms:modified>
</cp:coreProperties>
</file>