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BA96A2-6C0A-4DDE-BB89-9BC774D888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4C80DA-ACA6-464E-A014-C6F6F2E92A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A4F783-44AF-4293-B427-1A808FAE15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E84048-238E-4566-9A31-CE5F939D1A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9F9BAB-856A-461A-8FA7-0E0675C449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BEFCEF-5928-4FFD-8B7C-F3680E7C90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5AB000-3F93-4402-8A90-1134977BAB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729C5A-DEF9-4CCD-BBE4-3462347E30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E56AC5-2414-43B4-A26E-B1FA8E96F6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4929F7-8E90-402C-8FBF-2B2AF971D8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881DE9-1884-402F-9390-481BAC266A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614015504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售后工程师的故障维修技巧与实践案例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故障识别与诊断方法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维修操作规范与安全注意事项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零部件更换与调试技巧分享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复杂故障处理策略探讨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故障识别与诊断方法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95" r="30995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硬件故障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包括电源问题、主板损坏、屏幕显示异常等，表现为设备无法开机、系统崩溃、蓝屏等。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软件故障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包括操作系统问题、应用程序冲突、病毒感染等，表现为系统运行缓慢、程序崩溃、数据丢失等。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网络故障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包括网络连接问题、IP配置错误、DNS解析失败等，表现为无法上网、网页打开缓慢或无法打开等。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常见故障类型及表现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232150"/>
            <a:ext cx="12192000" cy="36258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08081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98856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89631" y="1698593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82025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408081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用于测量电压、电流和电阻等参数，帮助判断电源和电路是否正常。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98856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用于观察信号波形，帮助分析电路中的信号传输问题。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89631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用于捕捉和分析数字电路中的信号，帮助诊断复杂的数字电路故障。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582025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针对特定设备或系统的维修软件，提供故障诊断、数据恢复等功能。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40808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万用表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3798856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示波器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18963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逻辑分析仪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582025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专用维修软件</a:t>
            </a:r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408081" y="1897094"/>
            <a:ext cx="2133600" cy="213360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3798856" y="1897094"/>
            <a:ext cx="2133600" cy="2133600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2000" r="2000"/>
          <a:stretch>
            <a:fillRect/>
          </a:stretch>
        </p:blipFill>
        <p:spPr>
          <a:xfrm>
            <a:off x="6189631" y="1897094"/>
            <a:ext cx="2133600" cy="2133600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5"/>
          <a:srcRect l="16667" r="16667"/>
          <a:stretch>
            <a:fillRect/>
          </a:stretch>
        </p:blipFill>
        <p:spPr>
          <a:xfrm>
            <a:off x="8582025" y="1897094"/>
            <a:ext cx="2133600" cy="2133600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诊断工具与设备介绍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2266950" y="2012950"/>
            <a:ext cx="9925050" cy="4845050"/>
          </a:xfrm>
          <a:prstGeom prst="triangle">
            <a:avLst>
              <a:gd name="adj" fmla="val 0"/>
            </a:avLst>
          </a:prstGeom>
          <a:blipFill dpi="0" rotWithShape="1">
            <a:blip r:embed="rId2">
              <a:alphaModFix/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V="1">
            <a:off x="1966913" y="6027738"/>
            <a:ext cx="1973262" cy="985837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 rot="2700000">
            <a:off x="4090988" y="537845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V="1">
            <a:off x="4991100" y="5230813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6" name="AutoShape 6"/>
          <p:cNvSpPr/>
          <p:nvPr/>
        </p:nvSpPr>
        <p:spPr>
          <a:xfrm rot="2700000">
            <a:off x="5791200" y="4559300"/>
            <a:ext cx="723900" cy="72390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V="1">
            <a:off x="6677025" y="4410075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8" name="AutoShape 8"/>
          <p:cNvSpPr/>
          <p:nvPr/>
        </p:nvSpPr>
        <p:spPr>
          <a:xfrm rot="2700000">
            <a:off x="7454900" y="3749675"/>
            <a:ext cx="723900" cy="72390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V="1">
            <a:off x="8316913" y="3598863"/>
            <a:ext cx="598487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0" name="Connector 10"/>
          <p:cNvCxnSpPr/>
          <p:nvPr/>
        </p:nvCxnSpPr>
        <p:spPr>
          <a:xfrm flipV="1">
            <a:off x="10059988" y="1960563"/>
            <a:ext cx="2282825" cy="109220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1" name="Connector 11"/>
          <p:cNvCxnSpPr/>
          <p:nvPr/>
        </p:nvCxnSpPr>
        <p:spPr>
          <a:xfrm>
            <a:off x="936625" y="5559425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2873375" y="44132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>
            <a:off x="4702175" y="33718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6293055" y="2249488"/>
            <a:ext cx="2614612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5680775" y="1185863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192588" y="2351088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2397125" y="3321050"/>
            <a:ext cx="2647950" cy="39528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98463" y="4514850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5680775" y="1157288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192588" y="2326005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排除法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397125" y="3273425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替换法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98463" y="4492943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比较法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064251" y="1465262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通过观察设备外观、指示灯状态等，初步判断故障类型和范围。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17039" y="2626606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通过逐步排除可能的原因，缩小故障范围，最终确定故障原因。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829310" y="3652203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通过替换疑似故障的部件或模块，观察设备是否恢复正常，以确定故障原因。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18089" y="4836890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通过与正常设备或系统的比较，找出故障设备的异常表现，从而定位故障原因。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4119022" y="541028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8" name="AutoShape 28"/>
          <p:cNvSpPr/>
          <p:nvPr/>
        </p:nvSpPr>
        <p:spPr>
          <a:xfrm rot="2700000">
            <a:off x="9081813" y="2848704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9120441" y="2921881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快速定位故障原因技巧</a:t>
              </a:r>
            </a:p>
          </p:txBody>
        </p:sp>
      </p:grpSp>
      <p:sp>
        <p:nvSpPr>
          <p:cNvPr id="52" name="AutoShape 52"/>
          <p:cNvSpPr/>
          <p:nvPr/>
        </p:nvSpPr>
        <p:spPr>
          <a:xfrm rot="2700000">
            <a:off x="7459288" y="3701582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TextBox 53"/>
          <p:cNvSpPr txBox="1"/>
          <p:nvPr/>
        </p:nvSpPr>
        <p:spPr>
          <a:xfrm>
            <a:off x="7482934" y="3775250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4" name="AutoShape 54"/>
          <p:cNvSpPr/>
          <p:nvPr/>
        </p:nvSpPr>
        <p:spPr>
          <a:xfrm rot="2700000">
            <a:off x="5794200" y="4505150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5819234" y="459113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272111" y="133234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故障现象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60628" y="2068171"/>
            <a:ext cx="8972550" cy="763780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手机按下开机键后无任何反应，屏幕不亮，无法开机。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92537" y="311240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故障分析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60628" y="3840062"/>
            <a:ext cx="8972550" cy="76353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根据故障现象，初步判断为电源问题或主板损坏。使用万用表测量电池电压正常，排除电池问题。接着检查开机键是否正常，发现开机键损坏。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329113" y="4825747"/>
            <a:ext cx="8766979" cy="644550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维修过程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60628" y="5562499"/>
            <a:ext cx="8972550" cy="76498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更换开机键后，手机仍然无法开机。进一步检查发现主板上的电源管理芯片损坏，导致手机无法正常开机。更换电源管理芯片后，手机恢复正常。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实例分析：某品牌手机无法开机问题诊断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维修操作规范与安全注意事项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阅读相关技术资料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针对故障设备，查阅相关技术手册、电路图等资料，了解设备工作原理和维修要点。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了解故障现象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与客户充分沟通，明确故障现象和发生过程，以便准确判断故障原因。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准备维修工具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根据故障类型和维修经验，提前准备好可能用到的维修工具，如螺丝刀、万用表、焊台等。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维修前准备工作建议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在进行维修前，务必确保设备已完全断电，并拔掉电源插头，以防触电事故。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断电操作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250" r="12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穿戴防护用品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注意操作规范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根据维修需要，穿戴适当的防护用品，如防静电手环、防护眼镜等。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遵循正确的维修步骤和方法，避免随意拆卸或改动设备，以免造成更大的损坏或安全隐患。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操作过程中的安全防护措施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向客户说明设备使用的注意事项，如避免过度使用、保持设备干燥等。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7708" r="17708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0542" r="20542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设备使用注意事项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提供设备日常保养和定期维护的建议，以延长设备使用寿命和减少故障发生。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保养建议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告知客户可能出现的故障迹象和处理方法，以便客户在发现问题时及时联系售后人员。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故障预警与处理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设备使用及保养指南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维修过程记录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售后工程师按照维修流程，逐步检查并更换了故障主板，同时对其他部件进行了检查和测试。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维修结果与客户反馈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经过维修后，电视恢复正常功能，客户对维修结果表示满意，并对售后工程师的专业技能和服务态度给予了高度评价。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故障现象描述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客户反映电视开机后无图像显示，经检查确认为电视主板故障。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280" r="16280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实例分析：一次成功的电视主板更换过程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零部件更换与调试技巧分享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https://d.book118.com/756140155040010045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2024-09-13T22:02:24.704</cp:lastPrinted>
  <dcterms:created xsi:type="dcterms:W3CDTF">2024-09-13T14:02:24Z</dcterms:created>
  <dcterms:modified xsi:type="dcterms:W3CDTF">2024-09-13T14:02:26Z</dcterms:modified>
</cp:coreProperties>
</file>