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7B09C-84AC-4FE9-BDEF-816F2D065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5EB2B-360B-48C7-B530-29B412242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B7AE9-F3DB-4B05-A978-711425557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61ECD-6265-4CF3-829C-5A2FA3DDE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280F2-FE0D-4F80-84D7-F4296E001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CBE4FA-B27F-4798-8A7A-DB8C394DF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1C49E4-C65F-4900-A8AA-888860B92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A89BB-C365-43A9-B0D6-224F83E6B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9AC1D0-94B3-42AB-A7EB-863ADBA12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E07AB-F92C-4F13-8169-D5104D2D9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E3868-E304-40D1-B890-DC223A0A6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4110201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务优良作风_教学内容\n## 1.机务优良作风的定义与重要性\n### 1.1什么是机务优良作风及其特点\n### 1.2机务优良作风在航空领域的应用\n### 1.3机务优良作风对飞行安全的影响\n## 2.机务优良作风的教学方法\n### 2.1理论教学与实践教学相结合\n### 2.2案例分析法与模拟演练的应用\n### 2.3创新教学手段与提升教学效果\n## 3.机务优良作风的培养策略\n### 3.1加强职业道德教育与团队协作\n### 3.2提高机务人员的技能水平与创新能力\n### 3.3建立完善的考核与激励机制\n## 4.机务优良作风的实践案例\n### 4.1国内外航空公司机务优良作风的实践\n### 4.2机务优良作风在维修过程中的应用案例\n### 4.3机务优良作风在航班保障中的成功案例\n## 5.机务优良作风的未来发展趋势\n### 5.1人工智能与大数据在机务维修中的应用\n### 5.2机务优良作风在互联网+时代的创新与发展\n### 5.3机务优良作风在全球航空业的推广与普及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机务优良作风_教学内容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机务优良作风的定义与重要性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体现出的严谨、细致、负责的工作态度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高标准、严要求的工作流程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团结协作、积极进取的团队精神</a:t>
                </a:r>
                <a:endParaRPr/>
              </a:p>
            </p:txBody>
          </p:sp>
          <p:sp>
            <p:nvSpPr>
              <p:cNvPr id="1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机务优良作风是指在航空维修领域</a:t>
                </a:r>
                <a:endParaRPr/>
              </a:p>
            </p:txBody>
          </p:sp>
          <p:sp>
            <p:nvSpPr>
              <p:cNvPr id="1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：对技术问题零容忍，追求完美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：关注每一个细节，确保维修质量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：对飞行安全高度负责，勇于担当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：追求卓越，不断提高自己的技能水平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团结协作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：与团队成员共同努力，共同完成任务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积极进取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：勇于挑战，不断创新，追求卓越</a:t>
                </a:r>
                <a:endParaRPr/>
              </a:p>
            </p:txBody>
          </p:sp>
          <p:sp>
            <p:nvSpPr>
              <p:cNvPr id="1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机务优良作风的特点</a:t>
                </a:r>
                <a:endParaRPr/>
              </a:p>
            </p:txBody>
          </p:sp>
          <p:sp>
            <p:nvSpPr>
              <p:cNvPr id="1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什么是机务优良作风及其特点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机务优良作风在航空领域的应用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组合 18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3" name="组合 182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飞行员培训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传授严谨的工作态度和细致的工作方法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培养良好的飞行习惯和应对突发状况的能力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8" name="组合 187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航空器维修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确保航空器在各种条件下的安全运行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提高维修效率，降低维修成本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3" name="组合 192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航空公司运营管理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提高航班准点率，提升客户满意度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降低运营风险，保障航空公司的可持续发展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直接关系飞行安全</a:t>
                </a:r>
                <a:endParaRPr/>
              </a:p>
            </p:txBody>
          </p:sp>
          <p:sp>
            <p:nvSpPr>
              <p:cNvPr id="20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优质的维修工作可以降低飞行事故的发生概率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严谨的工作态度和细致的工作方法可以有效预防潜在风险</a:t>
                </a:r>
                <a:endParaRPr/>
              </a:p>
            </p:txBody>
          </p:sp>
        </p:grpSp>
        <p:grpSp>
          <p:nvGrpSpPr>
            <p:cNvPr id="20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0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提高航班正常率</a:t>
                </a:r>
                <a:endParaRPr/>
              </a:p>
            </p:txBody>
          </p:sp>
          <p:sp>
            <p:nvSpPr>
              <p:cNvPr id="2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高标准的维修工作可以减少航班延误和取消的可能性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积极的团队协作和沟通可以确保航班正常运行</a:t>
                </a:r>
                <a:endParaRPr/>
              </a:p>
            </p:txBody>
          </p:sp>
        </p:grpSp>
        <p:grpSp>
          <p:nvGrpSpPr>
            <p:cNvPr id="20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提升航空公司品牌形象</a:t>
                </a:r>
                <a:endParaRPr/>
              </a:p>
            </p:txBody>
          </p:sp>
          <p:sp>
            <p:nvSpPr>
              <p:cNvPr id="21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优秀的机务优良作风可以提高航空公司的市场竞争力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良好的口碑和信誉可以吸引更多的客户选择航空公司</a:t>
                </a:r>
                <a:endParaRPr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机务优良作风对飞行安全的影响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机务优良作风的教学方法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理论教学</a:t>
                </a:r>
                <a:endParaRPr/>
              </a:p>
            </p:txBody>
          </p:sp>
          <p:sp>
            <p:nvSpPr>
              <p:cNvPr id="22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传授机务优良作风的基本理念和工作要求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培养学生的逻辑思维和问题分析能力</a:t>
                </a:r>
                <a:endParaRPr/>
              </a:p>
            </p:txBody>
          </p:sp>
        </p:grpSp>
        <p:grpSp>
          <p:nvGrpSpPr>
            <p:cNvPr id="22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实践教学</a:t>
                </a:r>
                <a:endParaRPr/>
              </a:p>
            </p:txBody>
          </p:sp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提供实际操作的机会，让学生在实践中学习和成长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培养学生的实践操作能力和解决问题的能力</a:t>
                </a:r>
                <a:endParaRPr/>
              </a:p>
            </p:txBody>
          </p:sp>
        </p:grpSp>
        <p:grpSp>
          <p:nvGrpSpPr>
            <p:cNvPr id="22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理论教学与实践教学相结合</a:t>
                </a:r>
                <a:endParaRPr/>
              </a:p>
            </p:txBody>
          </p:sp>
          <p:sp>
            <p:nvSpPr>
              <p:cNvPr id="22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促进学生理论知识与实践能力的全面发展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培养出具备机务优良作风的合格人才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理论教学与实践教学相结合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分析历史上发生的航空事故和故障案例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让学生了解机务优良作风的重要性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学习如何预防和应对类似事件的发生</a:t>
                </a:r>
                <a:endParaRPr/>
              </a:p>
            </p:txBody>
          </p:sp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案例分析法</a:t>
                </a:r>
                <a:endParaRPr/>
              </a:p>
            </p:txBody>
          </p:sp>
        </p:grpSp>
        <p:grpSp>
          <p:nvGrpSpPr>
            <p:cNvPr id="23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通过模拟实际工作场景，让学生进行实践操作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培养学生的实际操作能力和应对突发状况的能力</a:t>
                </a:r>
                <a:endParaRPr/>
              </a:p>
            </p:txBody>
          </p:sp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模拟演练</a:t>
                </a:r>
                <a:endParaRPr/>
              </a:p>
            </p:txBody>
          </p:sp>
        </p:grpSp>
        <p:grpSp>
          <p:nvGrpSpPr>
            <p:cNvPr id="23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提高学生的安全意识和工作责任感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培养出具备机务优良作风的合格人才</a:t>
                </a:r>
                <a:endParaRPr/>
              </a:p>
            </p:txBody>
          </p:sp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案例分析与模拟演练相结合</a:t>
                </a:r>
                <a:endParaRPr/>
              </a:p>
            </p:txBody>
          </p:sp>
        </p:grpSp>
      </p:grpSp>
      <p:pic>
        <p:nvPicPr>
          <p:cNvPr id="24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案例分析法与模拟演练的应用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创新教学手段与提升教学效果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组合 24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组合 24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创新教学手段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利用多媒体、网络等现代教育技术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提高教学的趣味性和吸引力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激发学生的学习兴趣和积极性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组合 25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提升教学效果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通过教学方法和手段的改革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提高学生的学习成绩和综合素质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培养出具备机务优良作风的合格人才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机务优良作风的培养策略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职业道德教育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培养学生严谨、细致、负责的工作态度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提高学生的安全意识和责任感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培养学生团结协作、积极进取的团队精神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提高学生的沟通能力和协作能力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加强职业道德教育与团队协作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https://d.book118.com/756141102010010052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机务优良作风_教学内容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2024-09-18T03:10:49.354</cp:lastPrinted>
  <dcterms:created xsi:type="dcterms:W3CDTF">2024-09-17T19:10:49Z</dcterms:created>
  <dcterms:modified xsi:type="dcterms:W3CDTF">2024-09-17T19:10:51Z</dcterms:modified>
</cp:coreProperties>
</file>