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64D83-ACE9-4EA6-95BA-3AD73ECED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04D52-140A-4BB8-9CA1-D839EBF7E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41E5D-99C9-485D-AF7F-BF09B367A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FAA4C-2D64-4829-9E56-5B1FDBA63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631DA0-C94A-4C2B-B260-66A9B3701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AA9723-2360-4F89-94F5-F3B41E7A9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7C2993-B59B-4472-B08E-7CEB538AA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9EDDD-919F-4160-8EA1-F5773D476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AE6B5-E225-45CD-9438-8CBF8D7F5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9CB81-3576-463E-ADD4-CD45B0C53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9A1F4-42D5-46E2-8CFF-E4457BED4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4201503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机关办公室工作总结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对机关办公室过去一年的工作进行全面梳理和总结，展示工作成果和亮点。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促进工作交流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分析工作中存在的问题和不足，提出改进措施和建议。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通过总结报告，促进机关办公室内部以及与相关部门之间的工作交流和沟通。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本次总结报告的时间范围为过去一年，即XXXX年XX月至XXXX年XX月。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报告涵盖了机关办公室的主要工作内容，包括文件管理、会议组织、信息调研、机要保密等。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报告涉及机关办公室全体工作人员以及相关部门负责人。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03" b="29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895" b="68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完成的主要工作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日常事务处理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高效处理来往文件、邮件，确保信息及时、准确传达，保障机关日常运转顺畅。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会议筹备与记录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负责机关各类会议的筹备工作，包括会议通知、场地安排、资料准备等，并准确记录会议纪要，确保会议精神得到有效落实。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档案管理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建立完善的档案管理制度，对机关各类档案进行分类、整理、归档，提高档案利用效率。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通过优化工作流程，提高工作效率，减少不必要的浪费，确保各项工作在规定时间内完成。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积极与团队成员沟通交流，分享工作经验和技巧，提升团队整体协作能力。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团队协作加强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625" r="1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在工作中不断尝试新方法、新思路，为机关办公室工作注入新的活力。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创新能力展现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取得的业绩和成果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业务能手奖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在机关组织的业务技能竞赛中脱颖而出，获得“业务能手”奖项。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优秀员工称号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凭借出色的工作表现和卓越的业绩，荣获机关“优秀员工”称号。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特别贡献奖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在某项重要工作中发挥关键作用，为机关作出突出贡献，获得“特别贡献奖”。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获得的荣誉和奖励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工作流程与规范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针对梳理出的问题，对工作流程进行优化设计，提高流程效率和便捷性，减少不必要的环节和等待时间。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标准化管理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将优化后的工作流程进行标准化管理，制定标准化的操作规范和流程制度，确保各项工作按照统一的标准进行。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对机关办公室各项工作流程进行全面梳理，明确各环节职责和衔接，消除流程中的冗余和不畅。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根据机关办公室的工作特点和实际需求，制定科学合理的工作规范和标准，明确各项工作的具体要求和质量标准。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通过培训、指导和监督等方式，确保机关办公室人员严格遵守工作规范和标准，提高工作质量和效率。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定期对工作规范和标准进行评估和调整，不断完善和提高工作规范的科学性和实用性。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工作规范与标准的制定和执行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信息安全保障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加强信息安全管理和技术防护，确保机关办公室信息系统的安全稳定运行，防止信息泄露和损坏。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信息系统建设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根据机关办公室的工作需要，规划和建设适用的信息系统，实现工作流程的信息化管理和自动化处理。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积极推广和应用先进的信息技术，如云计算、大数据、人工智能等，提高机关办公室工作的智能化水平。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信息化建设和应用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https://d.book118.com/756142015033010043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2024-09-11T01:28:21.084</cp:lastPrinted>
  <dcterms:created xsi:type="dcterms:W3CDTF">2024-09-10T17:28:21Z</dcterms:created>
  <dcterms:modified xsi:type="dcterms:W3CDTF">2024-09-10T17:28:23Z</dcterms:modified>
</cp:coreProperties>
</file>