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73AD-DA31-419B-87F2-7A4D5016B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1525F-9B90-4E3C-A257-1B04922A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21EC0-76C8-4F74-9AE9-6E059345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29ADA-AD3B-4E98-8953-6EA78ED4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1FE53-C5FD-49E8-AB13-004CADE3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3BF76-1E26-4A9E-ABEA-25534021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16472-CB24-4F56-8165-57827F8DE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D30B5-4412-46FC-BF40-BC82AA06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CFAA2-74FC-42ED-BFD2-BCC0EC6D4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DBD69-F55D-41AD-8A3C-34692C25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9FEBC-E1AF-4466-8C6F-82646436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3135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防化学品查询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防化学品基础知识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化学品数据库建设与管理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应急救援与事故处理机制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法律法规政策解读与合规性检查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员工培训教育与宣传推广工作部署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防化学品基础知识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化学品是指各种元素、由元素组成的化合物及其混合物，无论是天然的还是人造的。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根据化学品的物理和化学性质，可将其分为易燃、易爆、有毒、有害、腐蚀性等类别。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危险性标识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通过标签、标志、说明书等方式，对化学品的危险性进行明确标识，以便人们在使用和储存过程中加以注意。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提供关于化学品潜在危险的警示信息，包括毒性、易燃性、爆炸性、腐蚀性等方面的提示。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75" r="309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危险性标识及警示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安全使用原则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在使用化学品时，应遵循安全第一的原则，确保使用过程中不会对人员和环境造成危害。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制定详细的化学品使用操作规范，包括正确的使用方法、储存方式、应急处理措施等，以确保使用过程的安全性。同时，操作人员应接受相关培训，熟悉化学品的性质和操作要求。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安全使用原则与操作规范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化学品数据库建设与管理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数据字典建立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22" r="4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855" b="1385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数据库设计原理及结构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采用关系型数据库管理系统（RDBMS），如MySQL、Oracle等，设计合理的表结构和关系，实现数据的存储和查询。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定义化学品的属性、分类、危险性等信息，形成数据字典，为数据库设计提供基础。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根据数据字典，设计化学品信息表、危险性评估表、法规标准表等相关数据表，实现数据的分类存储和管理。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定期对数据库进行备份、优化和修复，确保数据库的稳定性和安全性。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通过数据录入界面或批量导入功能，将化学品信息录入到数据库中，确保数据的准确性和完整性。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定期更新化学品信息，包括新增化学品、修改已有化学品信息等，确保数据库中的信息与实际情况保持一致。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数据录入、更新与维护流程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根据用户需求，设置多种查询条件，如化学品名称、CAS号、危险性等级等，方便用户快速定位所需信息。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查询条件设置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将符合查询条件的化学品信息以列表或详细页面的形式展示给用户，提供化学品的详细信息、危险性评估结果和相关法规标准等内容。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查询结果展示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提供高级检索功能，支持多条件组合查询、模糊查询和精确查询等，满足用户更复杂的查询需求。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高级检索功能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信息检索与查询功能实现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合理规划实验室空间，确保各功能区互不干扰，降低交叉污染风险。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选用符合安全标准的实验设备，如耐腐蚀操作台、防爆电器等。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配备洗眼器、紧急淋浴器、安全柜等安全防护设施。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实验室布局规划与设备配置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防护眼镜和面罩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手套和鞋套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个人防护装备选择及佩戴方法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根据实验需求选择合适的防护服，如防化服、隔离衣等。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选用防飞溅、防雾、防化学品的防护眼镜或面罩。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在有害气体或粉尘环境下，需佩戴合适的呼吸防护器具。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根据实验需求选择合适材质的手套和鞋套，确保手部与脚部安全。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https://d.book118.com/756143135040010045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2024-09-13T22:02:49.661</cp:lastPrinted>
  <dcterms:created xsi:type="dcterms:W3CDTF">2024-09-13T14:02:49Z</dcterms:created>
  <dcterms:modified xsi:type="dcterms:W3CDTF">2024-09-13T14:02:51Z</dcterms:modified>
</cp:coreProperties>
</file>