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117004-D3B1-48B9-8EDA-C7EADC3892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D79D96-547B-4779-944C-32842473D8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D1968A-2EA7-4ACF-B2C0-D58F28C3FD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FE2DAD-FD74-4FBE-9503-D1FAE1A416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03A999C-9E0F-4C46-9786-DC01480304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86D1D5B-FD88-4946-9C70-1E39C0C67F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09C5937-2917-44C8-9D79-202685F0A7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4AF4C2-500F-42EE-A374-D6CE505C1B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FD1254-9A3D-409D-9AA5-C4F17A043D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51A050-FC93-491F-BC49-F3296ED18C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638D9D-CFBB-4994-89F6-B6E3001CF1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6144045153010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</a:schemeClr>
                </a:solidFill>
                <a:latin typeface="Arial"/>
                <a:ea typeface="Arial"/>
                <a:cs typeface="Arial"/>
              </a:rPr>
              <a:t>数学趣味小知识高中生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37462" y="5117274"/>
            <a:ext cx="1750777" cy="3120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/>
                </a:solidFill>
                <a:latin typeface="Arial"/>
                <a:ea typeface="Arial"/>
                <a:cs typeface="Arial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25270" y="5572213"/>
            <a:ext cx="2181295" cy="348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/>
                </a:solidFill>
                <a:latin typeface="Arial"/>
                <a:ea typeface="Arial"/>
                <a:cs typeface="Arial"/>
              </a:rPr>
              <a:t>2024-01-04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生活中的数学趣味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数学中的趣味定理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数学的趣味应用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数学趣味小实验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数学趣味读物推荐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生活中的数学趣味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密码与数学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密码学是保障信息安全的重要手段，它利用数学原理和方法对信息进行加密和解密。高中生可以了解一些基本的加密方法，如凯撒密码和RSA公钥加密算法，以增加对数学在密码学中应用的认识。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密码破解与数学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密码破解同样需要运用数学知识。高中生可以尝试使用一些简单的密码破解方法，如暴力破解和数学公式破解，以了解密码的安全性和破解的难度。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数学与密码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708" r="16708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音乐与数学有着密切的联系。音符的频率、音阶的排列、和弦的构成等都与数学有关。高中生可以尝试分析一些经典乐曲的数学特征，如巴赫的《哥德堡变奏曲》中的黄金分割和对称性。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音乐中的数学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音乐创作也可以运用数学知识。高中生可以学习一些音乐创作软件，尝试使用数学公式和算法来生成音乐，以培养自己的音乐创作能力和数学应用能力。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音乐创作中的数学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数学与音乐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图案中的数学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图案设计常常需要运用数学知识，如几何学和线性代数。高中生可以尝试使用一些图案设计软件，通过调整参数和变换矩阵来创造出美丽的几何图案。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分形图案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分形是一种具有自相似性的几何图形，它在图案设计中有着广泛的应用。高中生可以学习一些分形图案的生成方法，如递归和迭代，以了解分形在图案设计中的美妙之处。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数学与图案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数学中的趣味定理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帕斯卡定理是一个关于三角形和内切圆的定理，它指出一个三角形中的内切圆与三角形的三边相切于三个点，这三个点将三角形的三边分为三组等长的线段。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帕斯卡定理的证明方法有多种，其中一种简单的方法是通过三角形的面积来证明。根据三角形面积的公式，将三角形分成三个小三角形，每个小三角形的面积等于原三角形面积的1/3，因此三边的长度相等。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帕斯卡定理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费马大定理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3561535" y="2061200"/>
            <a:ext cx="7382690" cy="153140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费马大定理是数论中的一个著名定理，它指出不存在整数解的方程 x^n + y^n = z^n（n &gt; 2）的解。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3561535" y="1520189"/>
            <a:ext cx="7382690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561535" y="4422893"/>
            <a:ext cx="7382690" cy="153140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费马大定理的证明是数学史上的一个著名难题，经过多位数学家的努力，最终在1995年被英国数学家安德鲁·怀尔斯提出了一种新的证明方法，证明了费马大定理。这个定理在数论和代数几何中有广泛的应用。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561535" y="3881882"/>
            <a:ext cx="7382690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27" name="AutoShape 27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欧拉公式是复数分析中的一个重要公式，它将三角函数和指数函数联系在一起，公式为 e^(ix) = cos(x) + i*sin(x)。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欧拉公式在复数分析、微积分、物理和工程等领域有广泛的应用。这个公式的证明方法有多种，其中一种简单的方法是通过泰勒级数展开来证明。欧拉公式还可以推广到高维复空间中的向量场和流形上的复结构。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欧拉公式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数学的趣味应用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https://d.book118.com/756144045153010032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2024-08-31T21:56:38.159</cp:lastPrinted>
  <dcterms:created xsi:type="dcterms:W3CDTF">2024-08-31T13:56:38Z</dcterms:created>
  <dcterms:modified xsi:type="dcterms:W3CDTF">2024-08-31T13:56:40Z</dcterms:modified>
</cp:coreProperties>
</file>