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9732B-1EA2-499E-BC59-E6D8899E4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DE91C-6D7D-418E-988E-1794D23AF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AF7A-4258-4DE9-B3D2-C9C60C89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F9A77-6762-4AF6-83B9-EDA6709D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84A59-FD40-4927-9EFB-191DFADE3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A3646-D353-4770-8A4F-4C4AFEBA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2229A-A58B-4B23-8806-195964AF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A48B8-E77B-4CDC-9971-5D057A72C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592C1-C185-4E3D-8BCC-BBB06300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447E-D8B3-48A9-8848-9997E6F2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3B5A2-EBEA-4911-A50E-751F1B8BD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41502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老年帕金森症的家庭护理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帕金森症概述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帕金森症是一种常见的神经系统退行性疾病，主要影响大脑的某些区域，导致运动功能、认知和情绪等方面的障碍。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主要包括静止性震颤、肌肉强直、运动迟缓和姿势平衡障碍等，还可能出现认知和情绪问题，如记忆力减退、抑郁和焦虑等。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帕金森症的具体病因尚不完全清楚，但遗传因素、环境因素和老龄化等都可能起到一定作用。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帕金森症的病理改变主要包括黑质多巴胺能神经元显著变性丢失、黑质-纹状体多巴胺能通路变性，导致纹状体多巴胺递质水平显著降低。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帕金森症的诊断主要依据症状、体征和辅助检查，如神经影像学、脑脊液检查和嗅棒测试等。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评估帕金森症的严重程度和进展情况，有助于制定合适的治疗和护理计划，评估内容包括运动功能、认知功能、日常生活能力和生活质量等方面。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老年帕金森症的护理原则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提供营养丰富、易于消化的食物，鼓励患者多饮水，保持充足营养和水分。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协助患者保持个人卫生，定期洗澡、更换衣物，保持皮肤清洁干燥，预防褥疮等并发症。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为患者提供安静舒适的睡眠环境，保持床铺整洁，指导患者进行睡眠前的放松活动，如泡热水澡、听轻音乐等。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确保患者按时服药，避免漏服或错服药物，同时注意观察患者服药后的反应，及时处理可能出现的不良反应。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协助患者进行药物管理，将药物分类放置，避免误服或过量服用，同时注意药物的保存方式，避免药物受潮、变质。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根据患者的病情变化和医生的建议，适时调整药物剂量或种类，以保持最佳的治疗效果。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关注患者的心理状态，倾听患者的诉求，给予安慰和支持，帮助患者缓解焦虑、抑郁等不良情绪。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08" r="9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对患者进行认知行为疗法，纠正不良的思维模式和行为习惯，提高患者的自我认知和应对能力。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向患者家属提供心理支持和指导，鼓励家属多陪伴、关心患者，共同营造良好的家庭氛围。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指导患者进行日常生活能力训练，如穿衣、进食、洗漱等，提高患者的自理能力。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根据患者的具体情况，制定个性化的运动康复计划，包括关节活动、肌肉力量训练等，以改善患者的运动功能。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针对患者出现语言障碍的情况，进行语言康复训练，包括发音练习、口语表达等，帮助患者恢复语言沟通能力。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老年帕金森症的饮食护理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https://d.book118.com/756144150203010034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2024-09-04T03:12:42.934</cp:lastPrinted>
  <dcterms:created xsi:type="dcterms:W3CDTF">2024-09-03T19:12:42Z</dcterms:created>
  <dcterms:modified xsi:type="dcterms:W3CDTF">2024-09-03T19:12:45Z</dcterms:modified>
</cp:coreProperties>
</file>