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20BE9F7-D954-4C33-AC47-3E26592CB89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9A246-0ACB-4029-AB6A-3B5363A8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0AE60-1D33-4459-A8E1-898907ED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4EFDA-D9C5-4302-9193-5DCEB4DA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423F2-AD30-4F07-A24F-F042B4F3F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C8E44-D7A4-4DF5-86A7-76098D78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2D09C-C81C-45FC-ABD6-73ACE434A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ADA7F-A04F-477A-80CF-A262A351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655FD-04A7-4029-B4C3-7FBCDD95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83FAD-1267-438E-AD2A-DAC725CD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B176F-D6EF-449F-8ABD-F8F76A80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5FFF8-B5F9-4B85-8CBE-C0CD2EC67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B1ED5C-A068-4024-B60B-5681FE8A0D8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0AFD86-21CA-44DA-ABFC-A41387DD569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5105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建筑功能分区设计原则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建筑功能分区设计概述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建筑功能分区设计原则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建筑功能分区设计实践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建筑功能分区设计案例分析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建筑功能分区设计与可持续发展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建筑功能分区设计的未来发展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建筑功能分区设计概述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建筑功能分区设计概述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建筑功能分区设计是指根据建筑功能需求和空间利用要求，在建筑内部划分不同功能区域的设计方法。通过合理设置不同功能区域，可以提高建筑的使用效率和舒适性，同时也能使空间更加有序和美观。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建筑功能分区设计的重要性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避免功能重叠和冲突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提高空间适用性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提高整体性能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优化建筑布局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减少维护成本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延长使用寿命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空间合理利用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根据功能需求灵活布局空间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避免空间浪费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良好的通风采光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保证每个功能区域都能获得充足的自然光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提高舒适度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安全性和便利性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考虑使用者的安全和便利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设置合理通道和设施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建筑功能分区设计的原则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兼顾功能性与美观性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功能性是首要考虑的因素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考虑设计的美观性和协调性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建筑功能分区设计实例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生活区、休息区、工作区等功能分区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住宅建筑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教室、实验室、图书馆等功能分区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进货、展示、收银等功能分区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商业建筑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建筑功能分区设计的应用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建筑功能分区设计不仅仅是为了划分空间，更是为了提升使用效率和舒适性。合理的功能分区设计可以使建筑物更加灵活适用，提供更好的居住、工作和学习环境。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建筑功能分区设计原则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空间分区原则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空间分区原则是根据功能需求将建筑空间分为不同的功能区域，如公共区域、私密区域、服务区域等，确保功能之间的联系和独立性。合理的空间分区可以提高使用效率，创造舒适的使用环境。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功能布局原则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有效联系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便捷路径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避免干扰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优化布局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合理布局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路径联系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设施配置原则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提高便利性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满足需求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节约资源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增加舒适感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提升舒适性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设备配置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使用便利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空间界面原则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空间界面原则是设计空间界面时要考虑功能区域之间的联系和分隔，通过材料、色彩等手段有效划分空间，创造舒适的使用环境，提高空间的实用性和美感。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功能布局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便捷路径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避免干扰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路径联系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设施配置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提升舒适性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使用便利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空间界面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联系分隔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材料色彩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功能分区设计原则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空间分区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公共区域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私密区域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服务区域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功能分区设计原则对于建筑的功能性和实用性至关重要，合理的分区设计能够为建筑空间的使用带来便利和舒适，提高人们生活和工作的质量。在实际设计中，要充分考虑空间分区、功能布局、设施配置和空间界面等原则，以保证建筑空间的合理利用和完善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建筑功能分区设计实践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住宅建筑实践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针对不同家庭成员的需求，划分出生活区、休息区、工作区，提高居住舒适度。这种分区设计可以让居民在家中更加轻松地进行各种活动，提升生活品质。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商业建筑实践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优化产品展示效果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商品展示区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便利顾客购物体验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购物区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提供优质的餐饮服务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餐饮区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教育建筑实践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营造良好的学习氛围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提供丰富的学习资源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图书馆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支持实践教学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实验室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休息区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提供放松休息的场所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减轻员工压力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会议区域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支持多种会议形式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提高会议效率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办公建筑实践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提供舒适的工作环境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优化工作效率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功能分区设计实践对于不同类型的建筑具有重要意义，通过合理划分不同功能区域，可以提升建筑的使用效率和舒适度。无论是住宅、商业、教育还是办公建筑，都可以从分区设计中获益，为用户提供更好的体验和服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建筑功能分区设计案例分析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https://d.book118.com/756145105050010103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建筑功能分区设计原则</vt:lpstr>
      <vt:lpstr>目录</vt:lpstr>
      <vt:lpstr>第1章 建筑功能分区设计概述</vt:lpstr>
      <vt:lpstr> </vt:lpstr>
      <vt:lpstr>建筑功能分区设计的重要性</vt:lpstr>
      <vt:lpstr>建筑功能分区设计的原则</vt:lpstr>
      <vt:lpstr>建筑功能分区设计实例</vt:lpstr>
      <vt:lpstr>建筑功能分区设计的应用</vt:lpstr>
      <vt:lpstr>第2章 建筑功能分区设计原则</vt:lpstr>
      <vt:lpstr> </vt:lpstr>
      <vt:lpstr>功能布局原则</vt:lpstr>
      <vt:lpstr>设施配置原则</vt:lpstr>
      <vt:lpstr> </vt:lpstr>
      <vt:lpstr>功能分区设计原则</vt:lpstr>
      <vt:lpstr>结尾</vt:lpstr>
      <vt:lpstr>第3章 建筑功能分区设计实践</vt:lpstr>
      <vt:lpstr> </vt:lpstr>
      <vt:lpstr>商业建筑实践</vt:lpstr>
      <vt:lpstr>教育建筑实践</vt:lpstr>
      <vt:lpstr>办公建筑实践</vt:lpstr>
      <vt:lpstr>总结</vt:lpstr>
      <vt:lpstr>第四章 建筑功能分区设计案例分析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2024-09-28T12:03:07.115</cp:lastPrinted>
  <dcterms:created xsi:type="dcterms:W3CDTF">2024-09-28T04:03:07Z</dcterms:created>
  <dcterms:modified xsi:type="dcterms:W3CDTF">2024-09-28T04:03:09Z</dcterms:modified>
</cp:coreProperties>
</file>