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3EFAB-B341-4837-8433-0AD15E141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90E56-C1BC-4957-B708-9EF98E277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2B0E9-FD95-4643-A464-D586B703D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18431-B9F5-41B0-BB94-8BBFAAE02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AC285-E661-4FED-A608-AD684BF6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775A01-2A85-4D34-95D5-440BC174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CF574-DFED-461B-83BE-71B5946E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81482-B293-4294-9482-C500E7790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B3596-CF6B-423C-A78D-531835FBC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56F7C-06FA-4EC1-900B-F627D1E48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52DB5-E023-4726-BA55-423338D31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45142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3广州市专业技术人员继续教育政策与实务介绍\n## 1.广州市专业技术人员继续教育政策背景及意义\n### 1.1广州市专业技术人员继续教育的政策背景\n### 1.2广州市专业技术人员继续教育的重要意义\n### 1.3广州市专业技术人员继续教育政策实施的影响\n## 2.广州市专业技术人员继续教育政策主要内容\n### 2.1广州市专业技术人员继续教育政策的目标与任务\n### 2.2广州市专业技术人员继续教育政策的具体措施\n### 2.3广州市专业技术人员继续教育政策的实施保障\n## 3.广州市专业技术人员继续教育政策实施情况\n### 3.1广州市专业技术人员继续教育政策实施的成效\n### 3.2广州市专业技术人员继续教育政策实施的问题\n### 3.3广州市专业技术人员继续教育政策实施的改进措施\n## 4.广州市专业技术人员继续教育实务操作\n### 4.1广州市专业技术人员继续教育实务操作的基本流程\n### 4.2广州市专业技术人员继续教育实务操作的关键环节\n### 4.3广州市专业技术人员继续教育实务操作的案例分析\n## 5.广州市专业技术人员继续教育未来发展趋势\n### 5.1广州市专业技术人员继续教育政策的发展趋势\n### 5.2广州市专业技术人员继续教育实务操作的发展趋势\n### 5.3广州市专业技术人员继续教育发展的挑战与机遇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2013广州市专业技术人员继续教育政策与实务介绍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2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广州市专业技术人员继续教育政策背景及意义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5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5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国家对专业技术人员继续教育的高度重视</a:t>
                </a:r>
                <a:endParaRPr/>
              </a:p>
            </p:txBody>
          </p:sp>
          <p:sp>
            <p:nvSpPr>
              <p:cNvPr id="16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1995年，《中华人民共和国教育法》明确规定，专业技术人员享有继续教育的权利和义务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2007年，《国家中长期人才发展规划纲要》提出，加强专业技术人员继续教育，提高整体素质</a:t>
                </a:r>
                <a:endParaRPr/>
              </a:p>
            </p:txBody>
          </p:sp>
        </p:grpSp>
        <p:grpSp>
          <p:nvGrpSpPr>
            <p:cNvPr id="16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广州市对专业技术人员继续教育的政策支持</a:t>
                </a:r>
                <a:endParaRPr/>
              </a:p>
            </p:txBody>
          </p:sp>
          <p:sp>
            <p:nvSpPr>
              <p:cNvPr id="1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2010年，《广州市中长期人才发展规划纲要》将专业技术人员继续教育纳入重要内容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2013年，《广州市专业技术人员继续教育规定》正式实施，为继续教育提供法律依据</a:t>
                </a:r>
                <a:endParaRPr/>
              </a:p>
            </p:txBody>
          </p:sp>
        </p:grpSp>
        <p:grpSp>
          <p:nvGrpSpPr>
            <p:cNvPr id="16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广州市专业技术人员继续教育的现实需求</a:t>
                </a:r>
                <a:endParaRPr/>
              </a:p>
            </p:txBody>
          </p:sp>
          <p:sp>
            <p:nvSpPr>
              <p:cNvPr id="1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经济社会快速发展，对专业技术人员知识更新、技能提升的要求越来越高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专业技术人员队伍整体素质有待提高，需要加强继续教育</a:t>
                </a:r>
                <a:endParaRPr/>
              </a:p>
            </p:txBody>
          </p:sp>
        </p:grpSp>
      </p:grpSp>
      <p:pic>
        <p:nvPicPr>
          <p:cNvPr id="16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广州市专业技术人员继续教育的政策背景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6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4" name="组合 17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提高专业技术人员整体素质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继续教育有助于专业技术人员更新知识，提高技能，更好地适应经济社会发展需要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继续教育有助于专业技术人员提高创新能力和实践能力，增强核心竞争力</a:t>
                </a:r>
                <a:endParaRPr/>
              </a:p>
            </p:txBody>
          </p:sp>
          <p:sp>
            <p:nvSpPr>
              <p:cNvPr id="1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促进广州市经济社会发展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专业技术人员是广州市经济社会发展的关键力量，加强继续教育有助于提高他们的整体素质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继续教育有助于提高广州市专业技术人员的创新能力，推动产业转型升级</a:t>
                </a:r>
                <a:endParaRPr/>
              </a:p>
            </p:txBody>
          </p:sp>
          <p:sp>
            <p:nvSpPr>
              <p:cNvPr id="1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提升广州市人才竞争力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继续教育有助于提高广州市专业技术人员的整体素质，提升人才竞争力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继续教育有助于吸引和留住人才，为广州市经济社会发展提供人才保障</a:t>
                </a:r>
                <a:endParaRPr/>
              </a:p>
            </p:txBody>
          </p:sp>
          <p:sp>
            <p:nvSpPr>
              <p:cNvPr id="1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广州市专业技术人员继续教育的重要意义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组合 1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0" name="组合 18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对专业技术人员的影响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提高了专业技术人员的知识水平和技能水平，增强了职业发展能力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激发了专业技术人员的学习积极性和创新意识，促进了个人成长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组合 19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对广州市经济社会发展的影响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提高了专业技术人员的整体素质，为广州市经济社会发展提供了人才保障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有助于推动广州市产业转型升级，提高经济发展质量</a:t>
                </a:r>
                <a:endParaRPr/>
              </a:p>
            </p:txBody>
          </p:sp>
          <p:pic>
            <p:nvPicPr>
              <p:cNvPr id="19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0" name="组合 19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对继续教育政策本身的影响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有助于完善继续教育政策体系，提高政策的执行力和效果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有助于提高继续教育政策的针对性和实效性，更好地满足专业技术人员的需求</a:t>
                </a:r>
                <a:endParaRPr/>
              </a:p>
            </p:txBody>
          </p:sp>
          <p:pic>
            <p:nvPicPr>
              <p:cNvPr id="20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广州市专业技术人员继续教育政策实施的影响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广州市专业技术人员继续教育政策主要内容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提高专业技术人员整体素质，增强职业发展能力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促进广州市经济社会发展，推动产业转型升级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制定和完善继续教育政策，为继续教育提供法律依据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加强继续教育基地建设，提高继续教育质量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加强继续教育师资队伍建设，提高继续教育水平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广州市专业技术人员继续教育政策的目标与任务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0" name="组合 22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制定继续教育政策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2013年，《广州市专业技术人员继续教育规定》正式实施，为继续教育提供法律依据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2015年，《广州市专业技术人员继续教育实施细则》印发，进一步明确继续教育的内容、形式和学时要求</a:t>
                </a:r>
                <a:endParaRPr/>
              </a:p>
            </p:txBody>
          </p:sp>
          <p:sp>
            <p:nvSpPr>
              <p:cNvPr id="2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加强继续教育基地建设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2014年，广州市认定了30家继续教育基地，为专业技术人员提供优质的继续教育资源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2016年，广州市对继续教育基地进行了评估和调整，进一步优化基地布局和资源配置</a:t>
                </a:r>
                <a:endParaRPr/>
              </a:p>
            </p:txBody>
          </p:sp>
          <p:sp>
            <p:nvSpPr>
              <p:cNvPr id="2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加强继续教育师资队伍建设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2015年，广州市开展了继续教育师资培训，提高教师的教学能力和水平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2017年，广州市建立了继续教育师资库，为继续教育提供师资保障</a:t>
                </a:r>
                <a:endParaRPr/>
              </a:p>
            </p:txBody>
          </p:sp>
          <p:sp>
            <p:nvSpPr>
              <p:cNvPr id="2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广州市专业技术人员继续教育政策的具体措施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组织保障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成立了广州市专业技术人员继续教育领导小组，负责继续教育政策的制定和实施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成立了广州市专业技术人员继续教育办公室，负责继续教育工作的日常组织和协调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经费保障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建立了继续教育经费投入机制，确保继续教育工作的顺利进行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加强继续教育经费使用管理，提高经费使用效益</a:t>
                </a:r>
                <a:endParaRPr/>
              </a:p>
            </p:txBody>
          </p:sp>
        </p:grpSp>
        <p:grpSp>
          <p:nvGrpSpPr>
            <p:cNvPr id="2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制度保障</a:t>
                </a:r>
                <a:endParaRPr/>
              </a:p>
            </p:txBody>
          </p:sp>
          <p:sp>
            <p:nvSpPr>
              <p:cNvPr id="2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建立了继续教育政策制度体系，为继续教育提供法律依据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加强继续教育政策的宣传和解读，提高政策的知晓度和执行力</a:t>
                </a:r>
                <a:endParaRPr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广州市专业技术人员继续教育政策的实施保障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广州市专业技术人员继续教育政策实施情况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提高了专业技术人员整体素质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继续教育参训人数逐年增加，覆盖率不断提高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专业技术人员知识水平和技能水平得到提高，职业发展能力增强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促进了广州市经济社会发展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专业技术人员创新能力得到提高，推动产业转型升级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专业技术人员为广州市经济社会发展提供了人才保障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提升了广州市人才竞争力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继续教育政策提高了广州市专业技术人员的整体素质，提升了人才竞争力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继续教育政策吸引了和留住了人才，为广州市经济社会发展提供人才保障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广州市专业技术人员继续教育政策实施的成效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https://d.book118.com/756145142211010050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2013广州市专业技术人员继续教育政策与实务介绍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2024-09-16T05:37:47.689</cp:lastPrinted>
  <dcterms:created xsi:type="dcterms:W3CDTF">2024-09-15T21:37:47Z</dcterms:created>
  <dcterms:modified xsi:type="dcterms:W3CDTF">2024-09-15T21:37:49Z</dcterms:modified>
</cp:coreProperties>
</file>