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88D18-CCF2-4296-8093-5601CFB0D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5C8C6-4220-4EE2-A435-0F67B9EE4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293D8-78E4-469B-9D23-CF54B8601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370AC-7F44-4C4A-9EE2-80683793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7C034F-1749-4109-BB27-5038C393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20687-9560-46ED-9984-A7233C04F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9DDF7-7B71-4006-8148-1285CE14A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A3E04-4105-43D9-889B-FBD184AD9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AECC5-69E6-4B19-A1A8-65ABAB85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BA3B3-0820-4976-B6F1-EB9D0316E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0EF18-6AF8-47C6-AB26-2C74E5612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51000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跨越发展仓库年终总结与明年计划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仓库年终总结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明年仓库发展计划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明年仓库运营策略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明年仓库管理重点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15" b="139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对仓库在过去一年中的运营、管理、发展等方面进行全面的回顾和总结。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分析当前面临的挑战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识别和分析当前仓库所面临的挑战和问题，为制定明年计划提供依据。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基于对当前市场和行业趋势的分析，展望仓库未来的发展方向和潜力。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包括仓库的存储、出入库、库存管理等方面的运营数据和成果。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仓库运营情况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对仓库团队的组成、培训、绩效等方面的管理情况进行汇报。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汇报仓库在质量与安全方面的管理措施和成果，包括产品质量、设备安全、消防安全等方面。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质量与安全情况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分析客户对仓库服务的满意度调查结果，以及针对客户反馈所采取的改进措施。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仓库年终总结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在过去的一年中，我们仓库共接收货物XX吨，发出货物XX吨，实现了货物的快速、准确流转。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运营数据统计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通过优化仓库布局和引入先进的仓储管理系统，我们提高了货物的存储密度和搬运效率，减少了人力和时间成本。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根据客户满意度调查结果，客户对我们仓库的服务质量、准确性和时效性等方面均表示满意。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仓库运营情况回顾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我们成功实施了6S管理，即整理、整顿、清洁、清扫、素养和安全，提高了仓库的整洁度和工作效率。同时，我们建立了完善的员工培训机制，提高了员工的业务水平和操作技能。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在库存控制方面，我们还需要进一步加强精细化管理，减少库存积压和浪费。在信息化应用方面，虽然我们引入了仓储管理系统，但还需要深入挖掘系统潜力，提高信息化应用水平。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我们严格遵守安全生产规定，定期开展安全检查和隐患排查，确保了仓库的安全生产无事故。同时，我们加强了员工的安全培训和教育，提高了员工的安全意识和操作技能。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我们注重仓库的清洁和卫生工作，定期清扫仓库、清洗设备和消毒杀菌，确保了仓库的卫生状况良好。同时，我们建立了卫生检查制度，对仓库卫生进行定期检查和评估。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仓库安全与卫生情况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明年仓库发展计划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通过合理规划货物存储区域，减少空间浪费，提高仓库空间利用率。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空间利用率提升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货物分类存储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作业流程优化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根据货物特性、尺寸、重量等因素，对货物进行分类存储，便于快速、准确地完成货物的存取作业。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优化仓库作业流程，减少不必要的搬运和等待时间，提高作业效率。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仓库布局优化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引入自动化货架、搬运机器人等设备，减少人工搬运和操作，提高仓库自动化水平。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自动化设备引入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对现有的仓库设备进行智能化升级，如智能叉车、智能分拣系统等，提高设备的运行效率和准确性。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智能化设备升级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完善仓库的安全防护设备，如监控摄像头、报警器等，确保仓库安全。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安全防护设备完善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仓库设备升级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通过物联网技术、传感器等手段，实时采集仓库运行数据，并运用大数据技术对数据进行分析和挖掘，为仓库管理提供决策支持。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建立仓库管理信息系统，实现仓库各项业务的信息化管理和数据共享。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运用人工智能、机器学习等技术，对仓库运行进行智能化预测和调度，提高仓库运行效率和准确性。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仓库信息化推进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https://d.book118.com/756151000110010033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2024-09-02T00:30:07.018</cp:lastPrinted>
  <dcterms:created xsi:type="dcterms:W3CDTF">2024-09-01T16:30:07Z</dcterms:created>
  <dcterms:modified xsi:type="dcterms:W3CDTF">2024-09-01T16:30:09Z</dcterms:modified>
</cp:coreProperties>
</file>