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E028E9-86FA-466B-9869-3E7B8E31C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CEE43A-D653-463C-99E1-E036546D0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F88D35-A7A8-47B1-9BF7-F86708B92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12D769-1CD3-477F-859F-D3F3CD9B9B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52FEE6-4AD4-45ED-9086-7370306997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D925A3-6687-453E-912D-BD7B90362E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E240DC-11D8-4433-994A-D1B444DE06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FD075B-81DF-44D2-BFB1-2350BF4AB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6BB8EA-51C7-490A-977B-8D111E3C2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6DBED-09E8-492B-BFD1-891625A65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1B47F-52C6-4336-B049-593C04457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5111113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医院重点学科建设实施方案的学科建设与医学创新科技示范基地合作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合作内容与计划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实施步骤与措施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风险挑战及应对策略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项目背景与目标</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医院在多个学科领域具有显著优势，如心血管、神经、肿瘤等，拥有一批高水平的医疗团队和科研成果。</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学科优势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尽管医院在某些学科领域具有优势，但面临人才短缺、科研条件不足等发展瓶颈，亟需外部资源支持。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发展瓶颈</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375" r="23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医院各学科之间相对独立，缺乏交叉融合，不利于综合诊疗和科研创新。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学科交叉融合不足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医院重点学科建设现状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24" b="1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医学创新科技示范基地需求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高水平科研平台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医学创新科技示范基地需要具备先进的科研设备、实验室条件和技术支持，以推动医学领域的创新研究。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人才队伍培养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基地应注重引进和培养高水平的科研人才，打造具有国际竞争力的医学创新团队。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科技成果转化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基地应积极推动科研成果的转化应用，与产业界紧密合作，促进医学科技与产业的融合发展。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通过合作，医院可以借鉴医学创新科技示范基地的先进经验和技术，提升自身学科的建设水平和综合竞争力。</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提升学科水平</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合作可以促进医院与基地之间的科研合作和交流，共同开展前沿医学研究，推动医学领域的科研创新。</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推动科研创新</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合作可以为医院和基地提供优秀的人才培养和交流机会，促进医学人才的成长和发展。</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培养医学人才</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通过合作，医院和基地可以共同为社会提供更优质的医疗服务和健康保障，推动医学事业的进步和发展。</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服务社会健康</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合作内容与计划</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心血管病学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重点研究心血管疾病的预防、诊断和治疗，包括高血压、冠心病、心力衰竭等。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神经科学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研究神经系统的结构、功能和疾病，包括脑卒中、帕金森病、癫痫等。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肿瘤学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研究肿瘤的发生、发展和转移机制，以及新型抗肿瘤药物和治疗方法。</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医学影像学</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研究医学影像技术的创新和应用，提高疾病的诊断和治疗水平。</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学科建设方向及重点领域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14" r="1401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人才资源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技术资源</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信息资源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资金资源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医学创新科技示范基地资源整合</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整合医学领域的优秀人才，建立多学科交叉的科研团队。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建立医学信息共享平台，促进学术交流和合作。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引进先进的医学技术和设备，提升科研和临床诊疗水平。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争取政府和社会各界的支持，为学科建设和医学创新提供资金保障。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合作计划与时间表</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建立定期沟通和协调机制，及时解决合作过程中出现的问题。</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制定详细的合作计划和时间表，明确双方的责任和任务。</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确保合作计划的顺利实施，推动医院重点学科建设和医学创新科技示范基地的发展。</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根据合作进展和实际需求，适时调整合作计划和时间表。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实施步骤与措施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学科方向凝练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明确医院重点学科发展方向，梳理学科优势和特色，为合作提供基础。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合作意向沟通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与医学创新科技示范基地进行初步沟通，了解其合作意向和需求。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合作协议起草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起草合作协议，明确双方的权利和义务，为合作提供法律保障。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中期推进策略</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合作项目立项</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根据合作协议，制定合作项目计划和预算，报医院和基地批准后立项。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人才队伍培养</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通过引进高层次人才、选派骨干医师到基地进修等方式，提升学科人才队伍的素质和能力。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科研平台搭建</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与基地共同搭建科研平台，共享科研资源，开展联合攻关和协同创新。</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学术交流与合作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积极参加国内外学术会议和交流活动，提升学科的知名度和影响力。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https://d.book118.com/756151111133010055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2024-09-23T03:05:33.835</cp:lastPrinted>
  <dcterms:created xsi:type="dcterms:W3CDTF">2024-09-22T19:05:33Z</dcterms:created>
  <dcterms:modified xsi:type="dcterms:W3CDTF">2024-09-22T19:05:36Z</dcterms:modified>
</cp:coreProperties>
</file>