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Default Extension="emf" ContentType="image/x-emf"/>
  <Override PartName="/docProps/app.xml" ContentType="application/vnd.openxmlformats-officedocument.extended-properties+xml"/>
  <Override PartName="/docProps/core.xml" ContentType="application/vnd.openxmlformats-package.core-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00.xml" ContentType="application/vnd.openxmlformats-officedocument.presentationml.slideLayout+xml"/>
  <Override PartName="/ppt/slideLayouts/slideLayout101.xml" ContentType="application/vnd.openxmlformats-officedocument.presentationml.slideLayout+xml"/>
  <Override PartName="/ppt/slideLayouts/slideLayout102.xml" ContentType="application/vnd.openxmlformats-officedocument.presentationml.slideLayout+xml"/>
  <Override PartName="/ppt/slideLayouts/slideLayout103.xml" ContentType="application/vnd.openxmlformats-officedocument.presentationml.slideLayout+xml"/>
  <Override PartName="/ppt/slideLayouts/slideLayout104.xml" ContentType="application/vnd.openxmlformats-officedocument.presentationml.slideLayout+xml"/>
  <Override PartName="/ppt/slideLayouts/slideLayout105.xml" ContentType="application/vnd.openxmlformats-officedocument.presentationml.slideLayout+xml"/>
  <Override PartName="/ppt/slideLayouts/slideLayout106.xml" ContentType="application/vnd.openxmlformats-officedocument.presentationml.slideLayout+xml"/>
  <Override PartName="/ppt/slideLayouts/slideLayout107.xml" ContentType="application/vnd.openxmlformats-officedocument.presentationml.slideLayout+xml"/>
  <Override PartName="/ppt/slideLayouts/slideLayout108.xml" ContentType="application/vnd.openxmlformats-officedocument.presentationml.slideLayout+xml"/>
  <Override PartName="/ppt/slideLayouts/slideLayout109.xml" ContentType="application/vnd.openxmlformats-officedocument.presentationml.slideLayout+xml"/>
  <Override PartName="/ppt/slideLayouts/slideLayout11.xml" ContentType="application/vnd.openxmlformats-officedocument.presentationml.slideLayout+xml"/>
  <Override PartName="/ppt/slideLayouts/slideLayout110.xml" ContentType="application/vnd.openxmlformats-officedocument.presentationml.slideLayout+xml"/>
  <Override PartName="/ppt/slideLayouts/slideLayout111.xml" ContentType="application/vnd.openxmlformats-officedocument.presentationml.slideLayout+xml"/>
  <Override PartName="/ppt/slideLayouts/slideLayout112.xml" ContentType="application/vnd.openxmlformats-officedocument.presentationml.slideLayout+xml"/>
  <Override PartName="/ppt/slideLayouts/slideLayout113.xml" ContentType="application/vnd.openxmlformats-officedocument.presentationml.slideLayout+xml"/>
  <Override PartName="/ppt/slideLayouts/slideLayout114.xml" ContentType="application/vnd.openxmlformats-officedocument.presentationml.slideLayout+xml"/>
  <Override PartName="/ppt/slideLayouts/slideLayout115.xml" ContentType="application/vnd.openxmlformats-officedocument.presentationml.slideLayout+xml"/>
  <Override PartName="/ppt/slideLayouts/slideLayout116.xml" ContentType="application/vnd.openxmlformats-officedocument.presentationml.slideLayout+xml"/>
  <Override PartName="/ppt/slideLayouts/slideLayout117.xml" ContentType="application/vnd.openxmlformats-officedocument.presentationml.slideLayout+xml"/>
  <Override PartName="/ppt/slideLayouts/slideLayout118.xml" ContentType="application/vnd.openxmlformats-officedocument.presentationml.slideLayout+xml"/>
  <Override PartName="/ppt/slideLayouts/slideLayout119.xml" ContentType="application/vnd.openxmlformats-officedocument.presentationml.slideLayout+xml"/>
  <Override PartName="/ppt/slideLayouts/slideLayout12.xml" ContentType="application/vnd.openxmlformats-officedocument.presentationml.slideLayout+xml"/>
  <Override PartName="/ppt/slideLayouts/slideLayout120.xml" ContentType="application/vnd.openxmlformats-officedocument.presentationml.slideLayout+xml"/>
  <Override PartName="/ppt/slideLayouts/slideLayout121.xml" ContentType="application/vnd.openxmlformats-officedocument.presentationml.slideLayout+xml"/>
  <Override PartName="/ppt/slideLayouts/slideLayout122.xml" ContentType="application/vnd.openxmlformats-officedocument.presentationml.slideLayout+xml"/>
  <Override PartName="/ppt/slideLayouts/slideLayout123.xml" ContentType="application/vnd.openxmlformats-officedocument.presentationml.slideLayout+xml"/>
  <Override PartName="/ppt/slideLayouts/slideLayout124.xml" ContentType="application/vnd.openxmlformats-officedocument.presentationml.slideLayout+xml"/>
  <Override PartName="/ppt/slideLayouts/slideLayout125.xml" ContentType="application/vnd.openxmlformats-officedocument.presentationml.slideLayout+xml"/>
  <Override PartName="/ppt/slideLayouts/slideLayout126.xml" ContentType="application/vnd.openxmlformats-officedocument.presentationml.slideLayout+xml"/>
  <Override PartName="/ppt/slideLayouts/slideLayout127.xml" ContentType="application/vnd.openxmlformats-officedocument.presentationml.slideLayout+xml"/>
  <Override PartName="/ppt/slideLayouts/slideLayout128.xml" ContentType="application/vnd.openxmlformats-officedocument.presentationml.slideLayout+xml"/>
  <Override PartName="/ppt/slideLayouts/slideLayout129.xml" ContentType="application/vnd.openxmlformats-officedocument.presentationml.slideLayout+xml"/>
  <Override PartName="/ppt/slideLayouts/slideLayout13.xml" ContentType="application/vnd.openxmlformats-officedocument.presentationml.slideLayout+xml"/>
  <Override PartName="/ppt/slideLayouts/slideLayout130.xml" ContentType="application/vnd.openxmlformats-officedocument.presentationml.slideLayout+xml"/>
  <Override PartName="/ppt/slideLayouts/slideLayout131.xml" ContentType="application/vnd.openxmlformats-officedocument.presentationml.slideLayout+xml"/>
  <Override PartName="/ppt/slideLayouts/slideLayout132.xml" ContentType="application/vnd.openxmlformats-officedocument.presentationml.slideLayout+xml"/>
  <Override PartName="/ppt/slideLayouts/slideLayout133.xml" ContentType="application/vnd.openxmlformats-officedocument.presentationml.slideLayout+xml"/>
  <Override PartName="/ppt/slideLayouts/slideLayout134.xml" ContentType="application/vnd.openxmlformats-officedocument.presentationml.slideLayout+xml"/>
  <Override PartName="/ppt/slideLayouts/slideLayout135.xml" ContentType="application/vnd.openxmlformats-officedocument.presentationml.slideLayout+xml"/>
  <Override PartName="/ppt/slideLayouts/slideLayout136.xml" ContentType="application/vnd.openxmlformats-officedocument.presentationml.slideLayout+xml"/>
  <Override PartName="/ppt/slideLayouts/slideLayout137.xml" ContentType="application/vnd.openxmlformats-officedocument.presentationml.slideLayout+xml"/>
  <Override PartName="/ppt/slideLayouts/slideLayout138.xml" ContentType="application/vnd.openxmlformats-officedocument.presentationml.slideLayout+xml"/>
  <Override PartName="/ppt/slideLayouts/slideLayout139.xml" ContentType="application/vnd.openxmlformats-officedocument.presentationml.slideLayout+xml"/>
  <Override PartName="/ppt/slideLayouts/slideLayout14.xml" ContentType="application/vnd.openxmlformats-officedocument.presentationml.slideLayout+xml"/>
  <Override PartName="/ppt/slideLayouts/slideLayout140.xml" ContentType="application/vnd.openxmlformats-officedocument.presentationml.slideLayout+xml"/>
  <Override PartName="/ppt/slideLayouts/slideLayout141.xml" ContentType="application/vnd.openxmlformats-officedocument.presentationml.slideLayout+xml"/>
  <Override PartName="/ppt/slideLayouts/slideLayout142.xml" ContentType="application/vnd.openxmlformats-officedocument.presentationml.slideLayout+xml"/>
  <Override PartName="/ppt/slideLayouts/slideLayout143.xml" ContentType="application/vnd.openxmlformats-officedocument.presentationml.slideLayout+xml"/>
  <Override PartName="/ppt/slideLayouts/slideLayout144.xml" ContentType="application/vnd.openxmlformats-officedocument.presentationml.slideLayout+xml"/>
  <Override PartName="/ppt/slideLayouts/slideLayout145.xml" ContentType="application/vnd.openxmlformats-officedocument.presentationml.slideLayout+xml"/>
  <Override PartName="/ppt/slideLayouts/slideLayout146.xml" ContentType="application/vnd.openxmlformats-officedocument.presentationml.slideLayout+xml"/>
  <Override PartName="/ppt/slideLayouts/slideLayout147.xml" ContentType="application/vnd.openxmlformats-officedocument.presentationml.slideLayout+xml"/>
  <Override PartName="/ppt/slideLayouts/slideLayout148.xml" ContentType="application/vnd.openxmlformats-officedocument.presentationml.slideLayout+xml"/>
  <Override PartName="/ppt/slideLayouts/slideLayout149.xml" ContentType="application/vnd.openxmlformats-officedocument.presentationml.slideLayout+xml"/>
  <Override PartName="/ppt/slideLayouts/slideLayout15.xml" ContentType="application/vnd.openxmlformats-officedocument.presentationml.slideLayout+xml"/>
  <Override PartName="/ppt/slideLayouts/slideLayout150.xml" ContentType="application/vnd.openxmlformats-officedocument.presentationml.slideLayout+xml"/>
  <Override PartName="/ppt/slideLayouts/slideLayout151.xml" ContentType="application/vnd.openxmlformats-officedocument.presentationml.slideLayout+xml"/>
  <Override PartName="/ppt/slideLayouts/slideLayout152.xml" ContentType="application/vnd.openxmlformats-officedocument.presentationml.slideLayout+xml"/>
  <Override PartName="/ppt/slideLayouts/slideLayout153.xml" ContentType="application/vnd.openxmlformats-officedocument.presentationml.slideLayout+xml"/>
  <Override PartName="/ppt/slideLayouts/slideLayout154.xml" ContentType="application/vnd.openxmlformats-officedocument.presentationml.slideLayout+xml"/>
  <Override PartName="/ppt/slideLayouts/slideLayout155.xml" ContentType="application/vnd.openxmlformats-officedocument.presentationml.slideLayout+xml"/>
  <Override PartName="/ppt/slideLayouts/slideLayout156.xml" ContentType="application/vnd.openxmlformats-officedocument.presentationml.slideLayout+xml"/>
  <Override PartName="/ppt/slideLayouts/slideLayout157.xml" ContentType="application/vnd.openxmlformats-officedocument.presentationml.slideLayout+xml"/>
  <Override PartName="/ppt/slideLayouts/slideLayout158.xml" ContentType="application/vnd.openxmlformats-officedocument.presentationml.slideLayout+xml"/>
  <Override PartName="/ppt/slideLayouts/slideLayout159.xml" ContentType="application/vnd.openxmlformats-officedocument.presentationml.slideLayout+xml"/>
  <Override PartName="/ppt/slideLayouts/slideLayout16.xml" ContentType="application/vnd.openxmlformats-officedocument.presentationml.slideLayout+xml"/>
  <Override PartName="/ppt/slideLayouts/slideLayout160.xml" ContentType="application/vnd.openxmlformats-officedocument.presentationml.slideLayout+xml"/>
  <Override PartName="/ppt/slideLayouts/slideLayout161.xml" ContentType="application/vnd.openxmlformats-officedocument.presentationml.slideLayout+xml"/>
  <Override PartName="/ppt/slideLayouts/slideLayout162.xml" ContentType="application/vnd.openxmlformats-officedocument.presentationml.slideLayout+xml"/>
  <Override PartName="/ppt/slideLayouts/slideLayout163.xml" ContentType="application/vnd.openxmlformats-officedocument.presentationml.slideLayout+xml"/>
  <Override PartName="/ppt/slideLayouts/slideLayout164.xml" ContentType="application/vnd.openxmlformats-officedocument.presentationml.slideLayout+xml"/>
  <Override PartName="/ppt/slideLayouts/slideLayout165.xml" ContentType="application/vnd.openxmlformats-officedocument.presentationml.slideLayout+xml"/>
  <Override PartName="/ppt/slideLayouts/slideLayout166.xml" ContentType="application/vnd.openxmlformats-officedocument.presentationml.slideLayout+xml"/>
  <Override PartName="/ppt/slideLayouts/slideLayout167.xml" ContentType="application/vnd.openxmlformats-officedocument.presentationml.slideLayout+xml"/>
  <Override PartName="/ppt/slideLayouts/slideLayout168.xml" ContentType="application/vnd.openxmlformats-officedocument.presentationml.slideLayout+xml"/>
  <Override PartName="/ppt/slideLayouts/slideLayout169.xml" ContentType="application/vnd.openxmlformats-officedocument.presentationml.slideLayout+xml"/>
  <Override PartName="/ppt/slideLayouts/slideLayout17.xml" ContentType="application/vnd.openxmlformats-officedocument.presentationml.slideLayout+xml"/>
  <Override PartName="/ppt/slideLayouts/slideLayout170.xml" ContentType="application/vnd.openxmlformats-officedocument.presentationml.slideLayout+xml"/>
  <Override PartName="/ppt/slideLayouts/slideLayout171.xml" ContentType="application/vnd.openxmlformats-officedocument.presentationml.slideLayout+xml"/>
  <Override PartName="/ppt/slideLayouts/slideLayout172.xml" ContentType="application/vnd.openxmlformats-officedocument.presentationml.slideLayout+xml"/>
  <Override PartName="/ppt/slideLayouts/slideLayout173.xml" ContentType="application/vnd.openxmlformats-officedocument.presentationml.slideLayout+xml"/>
  <Override PartName="/ppt/slideLayouts/slideLayout174.xml" ContentType="application/vnd.openxmlformats-officedocument.presentationml.slideLayout+xml"/>
  <Override PartName="/ppt/slideLayouts/slideLayout175.xml" ContentType="application/vnd.openxmlformats-officedocument.presentationml.slideLayout+xml"/>
  <Override PartName="/ppt/slideLayouts/slideLayout176.xml" ContentType="application/vnd.openxmlformats-officedocument.presentationml.slideLayout+xml"/>
  <Override PartName="/ppt/slideLayouts/slideLayout177.xml" ContentType="application/vnd.openxmlformats-officedocument.presentationml.slideLayout+xml"/>
  <Override PartName="/ppt/slideLayouts/slideLayout178.xml" ContentType="application/vnd.openxmlformats-officedocument.presentationml.slideLayout+xml"/>
  <Override PartName="/ppt/slideLayouts/slideLayout179.xml" ContentType="application/vnd.openxmlformats-officedocument.presentationml.slideLayout+xml"/>
  <Override PartName="/ppt/slideLayouts/slideLayout18.xml" ContentType="application/vnd.openxmlformats-officedocument.presentationml.slideLayout+xml"/>
  <Override PartName="/ppt/slideLayouts/slideLayout180.xml" ContentType="application/vnd.openxmlformats-officedocument.presentationml.slideLayout+xml"/>
  <Override PartName="/ppt/slideLayouts/slideLayout181.xml" ContentType="application/vnd.openxmlformats-officedocument.presentationml.slideLayout+xml"/>
  <Override PartName="/ppt/slideLayouts/slideLayout182.xml" ContentType="application/vnd.openxmlformats-officedocument.presentationml.slideLayout+xml"/>
  <Override PartName="/ppt/slideLayouts/slideLayout183.xml" ContentType="application/vnd.openxmlformats-officedocument.presentationml.slideLayout+xml"/>
  <Override PartName="/ppt/slideLayouts/slideLayout184.xml" ContentType="application/vnd.openxmlformats-officedocument.presentationml.slideLayout+xml"/>
  <Override PartName="/ppt/slideLayouts/slideLayout185.xml" ContentType="application/vnd.openxmlformats-officedocument.presentationml.slideLayout+xml"/>
  <Override PartName="/ppt/slideLayouts/slideLayout186.xml" ContentType="application/vnd.openxmlformats-officedocument.presentationml.slideLayout+xml"/>
  <Override PartName="/ppt/slideLayouts/slideLayout187.xml" ContentType="application/vnd.openxmlformats-officedocument.presentationml.slideLayout+xml"/>
  <Override PartName="/ppt/slideLayouts/slideLayout188.xml" ContentType="application/vnd.openxmlformats-officedocument.presentationml.slideLayout+xml"/>
  <Override PartName="/ppt/slideLayouts/slideLayout189.xml" ContentType="application/vnd.openxmlformats-officedocument.presentationml.slideLayout+xml"/>
  <Override PartName="/ppt/slideLayouts/slideLayout19.xml" ContentType="application/vnd.openxmlformats-officedocument.presentationml.slideLayout+xml"/>
  <Override PartName="/ppt/slideLayouts/slideLayout190.xml" ContentType="application/vnd.openxmlformats-officedocument.presentationml.slideLayout+xml"/>
  <Override PartName="/ppt/slideLayouts/slideLayout191.xml" ContentType="application/vnd.openxmlformats-officedocument.presentationml.slideLayout+xml"/>
  <Override PartName="/ppt/slideLayouts/slideLayout192.xml" ContentType="application/vnd.openxmlformats-officedocument.presentationml.slideLayout+xml"/>
  <Override PartName="/ppt/slideLayouts/slideLayout193.xml" ContentType="application/vnd.openxmlformats-officedocument.presentationml.slideLayout+xml"/>
  <Override PartName="/ppt/slideLayouts/slideLayout194.xml" ContentType="application/vnd.openxmlformats-officedocument.presentationml.slideLayout+xml"/>
  <Override PartName="/ppt/slideLayouts/slideLayout195.xml" ContentType="application/vnd.openxmlformats-officedocument.presentationml.slideLayout+xml"/>
  <Override PartName="/ppt/slideLayouts/slideLayout196.xml" ContentType="application/vnd.openxmlformats-officedocument.presentationml.slideLayout+xml"/>
  <Override PartName="/ppt/slideLayouts/slideLayout197.xml" ContentType="application/vnd.openxmlformats-officedocument.presentationml.slideLayout+xml"/>
  <Override PartName="/ppt/slideLayouts/slideLayout198.xml" ContentType="application/vnd.openxmlformats-officedocument.presentationml.slideLayout+xml"/>
  <Override PartName="/ppt/slideLayouts/slideLayout19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00.xml" ContentType="application/vnd.openxmlformats-officedocument.presentationml.slideLayout+xml"/>
  <Override PartName="/ppt/slideLayouts/slideLayout201.xml" ContentType="application/vnd.openxmlformats-officedocument.presentationml.slideLayout+xml"/>
  <Override PartName="/ppt/slideLayouts/slideLayout202.xml" ContentType="application/vnd.openxmlformats-officedocument.presentationml.slideLayout+xml"/>
  <Override PartName="/ppt/slideLayouts/slideLayout203.xml" ContentType="application/vnd.openxmlformats-officedocument.presentationml.slideLayout+xml"/>
  <Override PartName="/ppt/slideLayouts/slideLayout204.xml" ContentType="application/vnd.openxmlformats-officedocument.presentationml.slideLayout+xml"/>
  <Override PartName="/ppt/slideLayouts/slideLayout205.xml" ContentType="application/vnd.openxmlformats-officedocument.presentationml.slideLayout+xml"/>
  <Override PartName="/ppt/slideLayouts/slideLayout206.xml" ContentType="application/vnd.openxmlformats-officedocument.presentationml.slideLayout+xml"/>
  <Override PartName="/ppt/slideLayouts/slideLayout207.xml" ContentType="application/vnd.openxmlformats-officedocument.presentationml.slideLayout+xml"/>
  <Override PartName="/ppt/slideLayouts/slideLayout208.xml" ContentType="application/vnd.openxmlformats-officedocument.presentationml.slideLayout+xml"/>
  <Override PartName="/ppt/slideLayouts/slideLayout209.xml" ContentType="application/vnd.openxmlformats-officedocument.presentationml.slideLayout+xml"/>
  <Override PartName="/ppt/slideLayouts/slideLayout21.xml" ContentType="application/vnd.openxmlformats-officedocument.presentationml.slideLayout+xml"/>
  <Override PartName="/ppt/slideLayouts/slideLayout210.xml" ContentType="application/vnd.openxmlformats-officedocument.presentationml.slideLayout+xml"/>
  <Override PartName="/ppt/slideLayouts/slideLayout211.xml" ContentType="application/vnd.openxmlformats-officedocument.presentationml.slideLayout+xml"/>
  <Override PartName="/ppt/slideLayouts/slideLayout212.xml" ContentType="application/vnd.openxmlformats-officedocument.presentationml.slideLayout+xml"/>
  <Override PartName="/ppt/slideLayouts/slideLayout213.xml" ContentType="application/vnd.openxmlformats-officedocument.presentationml.slideLayout+xml"/>
  <Override PartName="/ppt/slideLayouts/slideLayout214.xml" ContentType="application/vnd.openxmlformats-officedocument.presentationml.slideLayout+xml"/>
  <Override PartName="/ppt/slideLayouts/slideLayout215.xml" ContentType="application/vnd.openxmlformats-officedocument.presentationml.slideLayout+xml"/>
  <Override PartName="/ppt/slideLayouts/slideLayout216.xml" ContentType="application/vnd.openxmlformats-officedocument.presentationml.slideLayout+xml"/>
  <Override PartName="/ppt/slideLayouts/slideLayout217.xml" ContentType="application/vnd.openxmlformats-officedocument.presentationml.slideLayout+xml"/>
  <Override PartName="/ppt/slideLayouts/slideLayout218.xml" ContentType="application/vnd.openxmlformats-officedocument.presentationml.slideLayout+xml"/>
  <Override PartName="/ppt/slideLayouts/slideLayout219.xml" ContentType="application/vnd.openxmlformats-officedocument.presentationml.slideLayout+xml"/>
  <Override PartName="/ppt/slideLayouts/slideLayout22.xml" ContentType="application/vnd.openxmlformats-officedocument.presentationml.slideLayout+xml"/>
  <Override PartName="/ppt/slideLayouts/slideLayout220.xml" ContentType="application/vnd.openxmlformats-officedocument.presentationml.slideLayout+xml"/>
  <Override PartName="/ppt/slideLayouts/slideLayout221.xml" ContentType="application/vnd.openxmlformats-officedocument.presentationml.slideLayout+xml"/>
  <Override PartName="/ppt/slideLayouts/slideLayout222.xml" ContentType="application/vnd.openxmlformats-officedocument.presentationml.slideLayout+xml"/>
  <Override PartName="/ppt/slideLayouts/slideLayout223.xml" ContentType="application/vnd.openxmlformats-officedocument.presentationml.slideLayout+xml"/>
  <Override PartName="/ppt/slideLayouts/slideLayout224.xml" ContentType="application/vnd.openxmlformats-officedocument.presentationml.slideLayout+xml"/>
  <Override PartName="/ppt/slideLayouts/slideLayout225.xml" ContentType="application/vnd.openxmlformats-officedocument.presentationml.slideLayout+xml"/>
  <Override PartName="/ppt/slideLayouts/slideLayout226.xml" ContentType="application/vnd.openxmlformats-officedocument.presentationml.slideLayout+xml"/>
  <Override PartName="/ppt/slideLayouts/slideLayout227.xml" ContentType="application/vnd.openxmlformats-officedocument.presentationml.slideLayout+xml"/>
  <Override PartName="/ppt/slideLayouts/slideLayout228.xml" ContentType="application/vnd.openxmlformats-officedocument.presentationml.slideLayout+xml"/>
  <Override PartName="/ppt/slideLayouts/slideLayout229.xml" ContentType="application/vnd.openxmlformats-officedocument.presentationml.slideLayout+xml"/>
  <Override PartName="/ppt/slideLayouts/slideLayout23.xml" ContentType="application/vnd.openxmlformats-officedocument.presentationml.slideLayout+xml"/>
  <Override PartName="/ppt/slideLayouts/slideLayout230.xml" ContentType="application/vnd.openxmlformats-officedocument.presentationml.slideLayout+xml"/>
  <Override PartName="/ppt/slideLayouts/slideLayout231.xml" ContentType="application/vnd.openxmlformats-officedocument.presentationml.slideLayout+xml"/>
  <Override PartName="/ppt/slideLayouts/slideLayout232.xml" ContentType="application/vnd.openxmlformats-officedocument.presentationml.slideLayout+xml"/>
  <Override PartName="/ppt/slideLayouts/slideLayout233.xml" ContentType="application/vnd.openxmlformats-officedocument.presentationml.slideLayout+xml"/>
  <Override PartName="/ppt/slideLayouts/slideLayout234.xml" ContentType="application/vnd.openxmlformats-officedocument.presentationml.slideLayout+xml"/>
  <Override PartName="/ppt/slideLayouts/slideLayout235.xml" ContentType="application/vnd.openxmlformats-officedocument.presentationml.slideLayout+xml"/>
  <Override PartName="/ppt/slideLayouts/slideLayout236.xml" ContentType="application/vnd.openxmlformats-officedocument.presentationml.slideLayout+xml"/>
  <Override PartName="/ppt/slideLayouts/slideLayout237.xml" ContentType="application/vnd.openxmlformats-officedocument.presentationml.slideLayout+xml"/>
  <Override PartName="/ppt/slideLayouts/slideLayout238.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slideLayouts/slideLayout53.xml" ContentType="application/vnd.openxmlformats-officedocument.presentationml.slideLayout+xml"/>
  <Override PartName="/ppt/slideLayouts/slideLayout54.xml" ContentType="application/vnd.openxmlformats-officedocument.presentationml.slideLayout+xml"/>
  <Override PartName="/ppt/slideLayouts/slideLayout55.xml" ContentType="application/vnd.openxmlformats-officedocument.presentationml.slideLayout+xml"/>
  <Override PartName="/ppt/slideLayouts/slideLayout56.xml" ContentType="application/vnd.openxmlformats-officedocument.presentationml.slideLayout+xml"/>
  <Override PartName="/ppt/slideLayouts/slideLayout57.xml" ContentType="application/vnd.openxmlformats-officedocument.presentationml.slideLayout+xml"/>
  <Override PartName="/ppt/slideLayouts/slideLayout58.xml" ContentType="application/vnd.openxmlformats-officedocument.presentationml.slideLayout+xml"/>
  <Override PartName="/ppt/slideLayouts/slideLayout59.xml" ContentType="application/vnd.openxmlformats-officedocument.presentationml.slideLayout+xml"/>
  <Override PartName="/ppt/slideLayouts/slideLayout6.xml" ContentType="application/vnd.openxmlformats-officedocument.presentationml.slideLayout+xml"/>
  <Override PartName="/ppt/slideLayouts/slideLayout60.xml" ContentType="application/vnd.openxmlformats-officedocument.presentationml.slideLayout+xml"/>
  <Override PartName="/ppt/slideLayouts/slideLayout61.xml" ContentType="application/vnd.openxmlformats-officedocument.presentationml.slideLayout+xml"/>
  <Override PartName="/ppt/slideLayouts/slideLayout62.xml" ContentType="application/vnd.openxmlformats-officedocument.presentationml.slideLayout+xml"/>
  <Override PartName="/ppt/slideLayouts/slideLayout63.xml" ContentType="application/vnd.openxmlformats-officedocument.presentationml.slideLayout+xml"/>
  <Override PartName="/ppt/slideLayouts/slideLayout64.xml" ContentType="application/vnd.openxmlformats-officedocument.presentationml.slideLayout+xml"/>
  <Override PartName="/ppt/slideLayouts/slideLayout65.xml" ContentType="application/vnd.openxmlformats-officedocument.presentationml.slideLayout+xml"/>
  <Override PartName="/ppt/slideLayouts/slideLayout66.xml" ContentType="application/vnd.openxmlformats-officedocument.presentationml.slideLayout+xml"/>
  <Override PartName="/ppt/slideLayouts/slideLayout67.xml" ContentType="application/vnd.openxmlformats-officedocument.presentationml.slideLayout+xml"/>
  <Override PartName="/ppt/slideLayouts/slideLayout68.xml" ContentType="application/vnd.openxmlformats-officedocument.presentationml.slideLayout+xml"/>
  <Override PartName="/ppt/slideLayouts/slideLayout69.xml" ContentType="application/vnd.openxmlformats-officedocument.presentationml.slideLayout+xml"/>
  <Override PartName="/ppt/slideLayouts/slideLayout7.xml" ContentType="application/vnd.openxmlformats-officedocument.presentationml.slideLayout+xml"/>
  <Override PartName="/ppt/slideLayouts/slideLayout70.xml" ContentType="application/vnd.openxmlformats-officedocument.presentationml.slideLayout+xml"/>
  <Override PartName="/ppt/slideLayouts/slideLayout71.xml" ContentType="application/vnd.openxmlformats-officedocument.presentationml.slideLayout+xml"/>
  <Override PartName="/ppt/slideLayouts/slideLayout72.xml" ContentType="application/vnd.openxmlformats-officedocument.presentationml.slideLayout+xml"/>
  <Override PartName="/ppt/slideLayouts/slideLayout73.xml" ContentType="application/vnd.openxmlformats-officedocument.presentationml.slideLayout+xml"/>
  <Override PartName="/ppt/slideLayouts/slideLayout74.xml" ContentType="application/vnd.openxmlformats-officedocument.presentationml.slideLayout+xml"/>
  <Override PartName="/ppt/slideLayouts/slideLayout75.xml" ContentType="application/vnd.openxmlformats-officedocument.presentationml.slideLayout+xml"/>
  <Override PartName="/ppt/slideLayouts/slideLayout76.xml" ContentType="application/vnd.openxmlformats-officedocument.presentationml.slideLayout+xml"/>
  <Override PartName="/ppt/slideLayouts/slideLayout77.xml" ContentType="application/vnd.openxmlformats-officedocument.presentationml.slideLayout+xml"/>
  <Override PartName="/ppt/slideLayouts/slideLayout78.xml" ContentType="application/vnd.openxmlformats-officedocument.presentationml.slideLayout+xml"/>
  <Override PartName="/ppt/slideLayouts/slideLayout79.xml" ContentType="application/vnd.openxmlformats-officedocument.presentationml.slideLayout+xml"/>
  <Override PartName="/ppt/slideLayouts/slideLayout8.xml" ContentType="application/vnd.openxmlformats-officedocument.presentationml.slideLayout+xml"/>
  <Override PartName="/ppt/slideLayouts/slideLayout80.xml" ContentType="application/vnd.openxmlformats-officedocument.presentationml.slideLayout+xml"/>
  <Override PartName="/ppt/slideLayouts/slideLayout81.xml" ContentType="application/vnd.openxmlformats-officedocument.presentationml.slideLayout+xml"/>
  <Override PartName="/ppt/slideLayouts/slideLayout82.xml" ContentType="application/vnd.openxmlformats-officedocument.presentationml.slideLayout+xml"/>
  <Override PartName="/ppt/slideLayouts/slideLayout83.xml" ContentType="application/vnd.openxmlformats-officedocument.presentationml.slideLayout+xml"/>
  <Override PartName="/ppt/slideLayouts/slideLayout84.xml" ContentType="application/vnd.openxmlformats-officedocument.presentationml.slideLayout+xml"/>
  <Override PartName="/ppt/slideLayouts/slideLayout85.xml" ContentType="application/vnd.openxmlformats-officedocument.presentationml.slideLayout+xml"/>
  <Override PartName="/ppt/slideLayouts/slideLayout86.xml" ContentType="application/vnd.openxmlformats-officedocument.presentationml.slideLayout+xml"/>
  <Override PartName="/ppt/slideLayouts/slideLayout87.xml" ContentType="application/vnd.openxmlformats-officedocument.presentationml.slideLayout+xml"/>
  <Override PartName="/ppt/slideLayouts/slideLayout88.xml" ContentType="application/vnd.openxmlformats-officedocument.presentationml.slideLayout+xml"/>
  <Override PartName="/ppt/slideLayouts/slideLayout89.xml" ContentType="application/vnd.openxmlformats-officedocument.presentationml.slideLayout+xml"/>
  <Override PartName="/ppt/slideLayouts/slideLayout9.xml" ContentType="application/vnd.openxmlformats-officedocument.presentationml.slideLayout+xml"/>
  <Override PartName="/ppt/slideLayouts/slideLayout90.xml" ContentType="application/vnd.openxmlformats-officedocument.presentationml.slideLayout+xml"/>
  <Override PartName="/ppt/slideLayouts/slideLayout91.xml" ContentType="application/vnd.openxmlformats-officedocument.presentationml.slideLayout+xml"/>
  <Override PartName="/ppt/slideLayouts/slideLayout92.xml" ContentType="application/vnd.openxmlformats-officedocument.presentationml.slideLayout+xml"/>
  <Override PartName="/ppt/slideLayouts/slideLayout93.xml" ContentType="application/vnd.openxmlformats-officedocument.presentationml.slideLayout+xml"/>
  <Override PartName="/ppt/slideLayouts/slideLayout94.xml" ContentType="application/vnd.openxmlformats-officedocument.presentationml.slideLayout+xml"/>
  <Override PartName="/ppt/slideLayouts/slideLayout95.xml" ContentType="application/vnd.openxmlformats-officedocument.presentationml.slideLayout+xml"/>
  <Override PartName="/ppt/slideLayouts/slideLayout96.xml" ContentType="application/vnd.openxmlformats-officedocument.presentationml.slideLayout+xml"/>
  <Override PartName="/ppt/slideLayouts/slideLayout97.xml" ContentType="application/vnd.openxmlformats-officedocument.presentationml.slideLayout+xml"/>
  <Override PartName="/ppt/slideLayouts/slideLayout98.xml" ContentType="application/vnd.openxmlformats-officedocument.presentationml.slideLayout+xml"/>
  <Override PartName="/ppt/slideLayouts/slideLayout99.xml" ContentType="application/vnd.openxmlformats-officedocument.presentationml.slideLayout+xml"/>
  <Override PartName="/ppt/slideMasters/slideMaster1.xml" ContentType="application/vnd.openxmlformats-officedocument.presentationml.slideMaster+xml"/>
  <Override PartName="/ppt/slideMasters/slideMaster10.xml" ContentType="application/vnd.openxmlformats-officedocument.presentationml.slideMaster+xml"/>
  <Override PartName="/ppt/slideMasters/slideMaster1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Masters/slideMaster8.xml" ContentType="application/vnd.openxmlformats-officedocument.presentationml.slideMaster+xml"/>
  <Override PartName="/ppt/slideMasters/slideMaster9.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10.xml" ContentType="application/vnd.openxmlformats-officedocument.theme+xml"/>
  <Override PartName="/ppt/theme/theme11.xml" ContentType="application/vnd.openxmlformats-officedocument.theme+xml"/>
  <Override PartName="/ppt/theme/theme12.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theme/theme5.xml" ContentType="application/vnd.openxmlformats-officedocument.theme+xml"/>
  <Override PartName="/ppt/theme/theme6.xml" ContentType="application/vnd.openxmlformats-officedocument.theme+xml"/>
  <Override PartName="/ppt/theme/theme7.xml" ContentType="application/vnd.openxmlformats-officedocument.theme+xml"/>
  <Override PartName="/ppt/theme/theme8.xml" ContentType="application/vnd.openxmlformats-officedocument.theme+xml"/>
  <Override PartName="/ppt/theme/theme9.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7518" r:id="rId2"/>
    <p:sldMasterId id="2147487629" r:id="rId3"/>
    <p:sldMasterId id="2147487688" r:id="rId4"/>
    <p:sldMasterId id="2147487703" r:id="rId5"/>
    <p:sldMasterId id="2147487717" r:id="rId6"/>
    <p:sldMasterId id="2147487733" r:id="rId7"/>
    <p:sldMasterId id="2147487749" r:id="rId8"/>
    <p:sldMasterId id="2147487763" r:id="rId9"/>
    <p:sldMasterId id="2147487822" r:id="rId10"/>
    <p:sldMasterId id="2147487835" r:id="rId11"/>
  </p:sldMasterIdLst>
  <p:notesMasterIdLst>
    <p:notesMasterId r:id="rId12"/>
  </p:notesMasterIdLst>
  <p:sldIdLst>
    <p:sldId id="259" r:id="rId13"/>
    <p:sldId id="262" r:id="rId14"/>
    <p:sldId id="265" r:id="rId15"/>
    <p:sldId id="268" r:id="rId16"/>
    <p:sldId id="271" r:id="rId17"/>
    <p:sldId id="274" r:id="rId18"/>
    <p:sldId id="277" r:id="rId19"/>
    <p:sldId id="280" r:id="rId20"/>
    <p:sldId id="283" r:id="rId21"/>
    <p:sldId id="286" r:id="rId22"/>
    <p:sldId id="289" r:id="rId23"/>
    <p:sldId id="292" r:id="rId24"/>
    <p:sldId id="295" r:id="rId25"/>
    <p:sldId id="298" r:id="rId26"/>
    <p:sldId id="301" r:id="rId27"/>
    <p:sldId id="304" r:id="rId28"/>
    <p:sldId id="307" r:id="rId29"/>
    <p:sldId id="309" r:id="rId30"/>
  </p:sldIdLst>
  <p:sldSz cx="12192000" cy="6858000"/>
  <p:notesSz cx="6858000" cy="9144000"/>
  <p:custDataLst>
    <p:tags r:id="rId31"/>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fill>
          <a:solidFill>
            <a:schemeClr val="accent1">
              <a:tint val="40000"/>
            </a:schemeClr>
          </a:solidFill>
        </a:fill>
      </a:tcStyle>
    </a:band1H>
    <a:band1V>
      <a:tcStyle>
        <a:fill>
          <a:solidFill>
            <a:schemeClr val="accent1">
              <a:tint val="40000"/>
            </a:schemeClr>
          </a:solidFill>
        </a:fill>
      </a:tcStyle>
    </a:band1V>
    <a:lastCol>
      <a:tcTxStyle b="on">
        <a:fontRef idx="minor">
          <a:prstClr val="black"/>
        </a:fontRef>
        <a:schemeClr val="lt1"/>
      </a:tcTxStyle>
      <a:tcStyle>
        <a:fill>
          <a:solidFill>
            <a:schemeClr val="accent1"/>
          </a:solidFill>
        </a:fill>
      </a:tcStyle>
    </a:lastCol>
    <a:firstCol>
      <a:tcTxStyle b="on">
        <a:fontRef idx="minor">
          <a:prstClr val="black"/>
        </a:fontRef>
        <a:schemeClr val="lt1"/>
      </a:tcTxStyle>
      <a:tcStyle>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Master" Target="slideMasters/slideMaster10.xml" /><Relationship Id="rId11" Type="http://schemas.openxmlformats.org/officeDocument/2006/relationships/slideMaster" Target="slideMasters/slideMaster11.xml" /><Relationship Id="rId12" Type="http://schemas.openxmlformats.org/officeDocument/2006/relationships/notesMaster" Target="notesMasters/notesMaster1.xml" /><Relationship Id="rId13" Type="http://schemas.openxmlformats.org/officeDocument/2006/relationships/slide" Target="slides/slide1.xml" /><Relationship Id="rId14" Type="http://schemas.openxmlformats.org/officeDocument/2006/relationships/slide" Target="slides/slide2.xml" /><Relationship Id="rId15" Type="http://schemas.openxmlformats.org/officeDocument/2006/relationships/slide" Target="slides/slide3.xml" /><Relationship Id="rId16" Type="http://schemas.openxmlformats.org/officeDocument/2006/relationships/slide" Target="slides/slide4.xml" /><Relationship Id="rId17" Type="http://schemas.openxmlformats.org/officeDocument/2006/relationships/slide" Target="slides/slide5.xml" /><Relationship Id="rId18" Type="http://schemas.openxmlformats.org/officeDocument/2006/relationships/slide" Target="slides/slide6.xml" /><Relationship Id="rId19" Type="http://schemas.openxmlformats.org/officeDocument/2006/relationships/slide" Target="slides/slide7.xml" /><Relationship Id="rId2" Type="http://schemas.openxmlformats.org/officeDocument/2006/relationships/slideMaster" Target="slideMasters/slideMaster2.xml" /><Relationship Id="rId20" Type="http://schemas.openxmlformats.org/officeDocument/2006/relationships/slide" Target="slides/slide8.xml" /><Relationship Id="rId21" Type="http://schemas.openxmlformats.org/officeDocument/2006/relationships/slide" Target="slides/slide9.xml" /><Relationship Id="rId22" Type="http://schemas.openxmlformats.org/officeDocument/2006/relationships/slide" Target="slides/slide10.xml" /><Relationship Id="rId23" Type="http://schemas.openxmlformats.org/officeDocument/2006/relationships/slide" Target="slides/slide11.xml" /><Relationship Id="rId24" Type="http://schemas.openxmlformats.org/officeDocument/2006/relationships/slide" Target="slides/slide12.xml" /><Relationship Id="rId25" Type="http://schemas.openxmlformats.org/officeDocument/2006/relationships/slide" Target="slides/slide13.xml" /><Relationship Id="rId26" Type="http://schemas.openxmlformats.org/officeDocument/2006/relationships/slide" Target="slides/slide14.xml" /><Relationship Id="rId27" Type="http://schemas.openxmlformats.org/officeDocument/2006/relationships/slide" Target="slides/slide15.xml" /><Relationship Id="rId28" Type="http://schemas.openxmlformats.org/officeDocument/2006/relationships/slide" Target="slides/slide16.xml" /><Relationship Id="rId29" Type="http://schemas.openxmlformats.org/officeDocument/2006/relationships/slide" Target="slides/slide17.xml" /><Relationship Id="rId3" Type="http://schemas.openxmlformats.org/officeDocument/2006/relationships/slideMaster" Target="slideMasters/slideMaster3.xml" /><Relationship Id="rId30" Type="http://schemas.openxmlformats.org/officeDocument/2006/relationships/slide" Target="slides/slide18.xml" /><Relationship Id="rId31" Type="http://schemas.openxmlformats.org/officeDocument/2006/relationships/tags" Target="tags/tag1.xml" /><Relationship Id="rId32" Type="http://schemas.openxmlformats.org/officeDocument/2006/relationships/presProps" Target="presProps.xml" /><Relationship Id="rId33" Type="http://schemas.openxmlformats.org/officeDocument/2006/relationships/viewProps" Target="viewProps.xml" /><Relationship Id="rId34" Type="http://schemas.openxmlformats.org/officeDocument/2006/relationships/theme" Target="theme/theme1.xml" /><Relationship Id="rId35" Type="http://schemas.openxmlformats.org/officeDocument/2006/relationships/tableStyles" Target="tableStyles.xml" /><Relationship Id="rId4" Type="http://schemas.openxmlformats.org/officeDocument/2006/relationships/slideMaster" Target="slideMasters/slideMaster4.xml" /><Relationship Id="rId5" Type="http://schemas.openxmlformats.org/officeDocument/2006/relationships/slideMaster" Target="slideMasters/slideMaster5.xml" /><Relationship Id="rId6" Type="http://schemas.openxmlformats.org/officeDocument/2006/relationships/slideMaster" Target="slideMasters/slideMaster6.xml" /><Relationship Id="rId7" Type="http://schemas.openxmlformats.org/officeDocument/2006/relationships/slideMaster" Target="slideMasters/slideMaster7.xml" /><Relationship Id="rId8" Type="http://schemas.openxmlformats.org/officeDocument/2006/relationships/slideMaster" Target="slideMasters/slideMaster8.xml" /><Relationship Id="rId9" Type="http://schemas.openxmlformats.org/officeDocument/2006/relationships/slideMaster" Target="slideMasters/slideMaster9.xml" /></Relationships>
</file>

<file path=ppt/notesMasters/_rels/notesMaster1.xml.rels>&#65279;<?xml version="1.0" encoding="utf-8" standalone="yes"?><Relationships xmlns="http://schemas.openxmlformats.org/package/2006/relationships"><Relationship Id="rId1" Type="http://schemas.openxmlformats.org/officeDocument/2006/relationships/theme" Target="../theme/theme12.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bg>
      <p:bgPr>
        <a:solidFill>
          <a:schemeClr val="bg1"/>
        </a:solidFill>
        <a:effectLst/>
      </p:bgPr>
    </p:bg>
    <p:spTree>
      <p:nvGrpSpPr>
        <p:cNvPr id="1" name=""/>
        <p:cNvGrpSpPr/>
        <p:nvPr/>
      </p:nvGrpSpPr>
      <p:grpSpPr>
        <a:xfrm>
          <a:off x="0" y="0"/>
          <a:ext cx="0" cy="0"/>
        </a:xfrm>
      </p:grpSpPr>
      <p:sp>
        <p:nvSpPr>
          <p:cNvPr id="18434" name="Rectangle 2"/>
          <p:cNvSpPr>
            <a:spLocks noGrp="1" noChangeArrowheads="1"/>
          </p:cNvSpPr>
          <p:nvPr>
            <p:ph type="hdr" sz="quarter"/>
          </p:nvPr>
        </p:nvSpPr>
        <p:spPr bwMode="auto">
          <a:xfrm>
            <a:off x="0" y="0"/>
            <a:ext cx="2971800" cy="457200"/>
          </a:xfrm>
          <a:prstGeom prst="rect">
            <a:avLst/>
          </a:prstGeom>
          <a:noFill/>
          <a:ln w="9525">
            <a:noFill/>
            <a:miter lim="800000"/>
          </a:ln>
          <a:effectLst/>
        </p:spPr>
        <p:txBody>
          <a:bodyPr numCol="1" compatLnSpc="1">
            <a:noAutofit/>
          </a:bodyPr>
          <a:lstStyle>
            <a:defPPr>
              <a:defRPr lang="en-US"/>
            </a:defPPr>
            <a:lvl1pPr marL="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effectLst/>
                <a:latin typeface="+mn-lt"/>
                <a:ea typeface="+mn-ea"/>
                <a:cs typeface="+mn-cs"/>
              </a:defRPr>
            </a:lvl1pPr>
            <a:lvl2pPr marL="4572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effectLst/>
                <a:latin typeface="+mn-lt"/>
                <a:ea typeface="+mn-ea"/>
                <a:cs typeface="+mn-cs"/>
              </a:defRPr>
            </a:lvl2pPr>
            <a:lvl3pPr marL="9144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effectLst/>
                <a:latin typeface="+mn-lt"/>
                <a:ea typeface="+mn-ea"/>
                <a:cs typeface="+mn-cs"/>
              </a:defRPr>
            </a:lvl3pPr>
            <a:lvl4pPr marL="13716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effectLst/>
                <a:latin typeface="+mn-lt"/>
                <a:ea typeface="+mn-ea"/>
                <a:cs typeface="+mn-cs"/>
              </a:defRPr>
            </a:lvl4pPr>
            <a:lvl5pPr marL="18288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effectLst/>
                <a:latin typeface="+mn-lt"/>
                <a:ea typeface="+mn-ea"/>
                <a:cs typeface="+mn-cs"/>
              </a:defRPr>
            </a:lvl5pPr>
            <a:lvl6pPr marL="2286000" algn="l" defTabSz="914400" rtl="0" eaLnBrk="1" latinLnBrk="0" hangingPunct="1">
              <a:defRPr lang="zh-CN" altLang="en-US" sz="1800" kern="1200">
                <a:solidFill>
                  <a:schemeClr val="tx1"/>
                </a:solidFill>
                <a:latin typeface="+mn-lt"/>
                <a:ea typeface="+mn-ea"/>
                <a:cs typeface="+mn-cs"/>
              </a:defRPr>
            </a:lvl6pPr>
            <a:lvl7pPr marL="2743200" algn="l" defTabSz="914400" rtl="0" eaLnBrk="1" latinLnBrk="0" hangingPunct="1">
              <a:defRPr lang="zh-CN" altLang="en-US" sz="1800" kern="1200">
                <a:solidFill>
                  <a:schemeClr val="tx1"/>
                </a:solidFill>
                <a:latin typeface="+mn-lt"/>
                <a:ea typeface="+mn-ea"/>
                <a:cs typeface="+mn-cs"/>
              </a:defRPr>
            </a:lvl7pPr>
            <a:lvl8pPr marL="3200400" algn="l" defTabSz="914400" rtl="0" eaLnBrk="1" latinLnBrk="0" hangingPunct="1">
              <a:defRPr lang="zh-CN" altLang="en-US" sz="1800" kern="1200">
                <a:solidFill>
                  <a:schemeClr val="tx1"/>
                </a:solidFill>
                <a:latin typeface="+mn-lt"/>
                <a:ea typeface="+mn-ea"/>
                <a:cs typeface="+mn-cs"/>
              </a:defRPr>
            </a:lvl8pPr>
            <a:lvl9pPr marL="3657600" algn="l" defTabSz="914400" rtl="0" eaLnBrk="1" latinLnBrk="0" hangingPunct="1">
              <a:defRPr lang="zh-CN" altLang="en-US" sz="1800" kern="1200">
                <a:solidFill>
                  <a:schemeClr val="tx1"/>
                </a:solidFill>
                <a:latin typeface="+mn-lt"/>
                <a:ea typeface="+mn-ea"/>
                <a:cs typeface="+mn-cs"/>
              </a:defRPr>
            </a:lvl9pPr>
          </a:lstStyle>
          <a:p>
            <a:pPr marL="0" lvl="0" indent="0" eaLnBrk="1" hangingPunct="1"/>
            <a:endParaRPr lang="en-US" altLang="zh-CN" sz="1200" u="none">
              <a:latin typeface="Arial" pitchFamily="34" charset="0"/>
            </a:endParaRPr>
          </a:p>
        </p:txBody>
      </p:sp>
      <p:sp>
        <p:nvSpPr>
          <p:cNvPr id="18435" name="Rectangle 3"/>
          <p:cNvSpPr>
            <a:spLocks noGrp="1" noChangeArrowheads="1"/>
          </p:cNvSpPr>
          <p:nvPr>
            <p:ph type="dt" idx="1"/>
          </p:nvPr>
        </p:nvSpPr>
        <p:spPr bwMode="auto">
          <a:xfrm>
            <a:off x="3884613" y="0"/>
            <a:ext cx="2971800" cy="457200"/>
          </a:xfrm>
          <a:prstGeom prst="rect">
            <a:avLst/>
          </a:prstGeom>
          <a:noFill/>
          <a:ln w="9525">
            <a:noFill/>
            <a:miter lim="800000"/>
          </a:ln>
          <a:effectLst/>
        </p:spPr>
        <p:txBody>
          <a:bodyPr numCol="1" compatLnSpc="1">
            <a:noAutofit/>
          </a:bodyPr>
          <a:lstStyle>
            <a:defPPr>
              <a:defRPr lang="zh-CN"/>
            </a:defPPr>
            <a:lvl1pPr marL="0" indent="0" algn="r" defTabSz="914400" rtl="0" eaLnBrk="1" fontAlgn="base" hangingPunct="1">
              <a:lnSpc>
                <a:spcPct val="100000"/>
              </a:lnSpc>
              <a:spcBef>
                <a:spcPct val="0"/>
              </a:spcBef>
              <a:spcAft>
                <a:spcPct val="0"/>
              </a:spcAft>
              <a:buClrTx/>
              <a:buSzTx/>
              <a:buFontTx/>
              <a:buNone/>
              <a:defRPr kumimoji="0" lang="zh-CN" altLang="en-US" sz="1200" b="0" i="0" u="none" baseline="0">
                <a:solidFill>
                  <a:schemeClr val="tx1"/>
                </a:solidFill>
                <a:effectLst/>
                <a:latin typeface="Arial"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sng" baseline="0">
                <a:solidFill>
                  <a:schemeClr val="tx1"/>
                </a:solidFill>
                <a:effectLst/>
                <a:latin typeface="Verdana" pitchFamily="34"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sng" baseline="0">
                <a:solidFill>
                  <a:schemeClr val="tx1"/>
                </a:solidFill>
                <a:effectLst/>
                <a:latin typeface="Verdana" pitchFamily="34"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sng" baseline="0">
                <a:solidFill>
                  <a:schemeClr val="tx1"/>
                </a:solidFill>
                <a:effectLst/>
                <a:latin typeface="Verdana" pitchFamily="34"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sng" baseline="0">
                <a:solidFill>
                  <a:schemeClr val="tx1"/>
                </a:solidFill>
                <a:effectLst/>
                <a:latin typeface="Verdana" pitchFamily="34" charset="0"/>
                <a:ea typeface="宋体" pitchFamily="2" charset="-122"/>
              </a:defRPr>
            </a:lvl5pPr>
          </a:lstStyle>
          <a:p>
            <a:pPr marL="0" lvl="0" indent="0" algn="r" eaLnBrk="1" hangingPunct="1"/>
            <a:endParaRPr lang="en-US" altLang="zh-CN" sz="1200" u="none">
              <a:latin typeface="Arial" pitchFamily="34" charset="0"/>
            </a:endParaRPr>
          </a:p>
        </p:txBody>
      </p:sp>
      <p:sp>
        <p:nvSpPr>
          <p:cNvPr id="18436" name="Rectangle 4"/>
          <p:cNvSpPr>
            <a:spLocks noGrp="1" noRot="1" noChangeAspect="1" noTextEdit="1"/>
          </p:cNvSpPr>
          <p:nvPr>
            <p:ph type="sldImg" idx="4294967295"/>
          </p:nvPr>
        </p:nvSpPr>
        <p:spPr>
          <a:xfrm>
            <a:off x="381000" y="685800"/>
            <a:ext cx="6096000" cy="3429000"/>
          </a:xfrm>
          <a:prstGeom prst="rect">
            <a:avLst/>
          </a:prstGeom>
          <a:noFill/>
          <a:ln>
            <a:solidFill>
              <a:prstClr val="black"/>
            </a:solidFill>
            <a:miter lim="800000"/>
          </a:ln>
        </p:spPr>
      </p:sp>
      <p:sp>
        <p:nvSpPr>
          <p:cNvPr id="18437" name="Rectangle 5"/>
          <p:cNvSpPr>
            <a:spLocks noGrp="1" noChangeArrowheads="1"/>
          </p:cNvSpPr>
          <p:nvPr>
            <p:ph type="body" sz="quarter" idx="3"/>
          </p:nvPr>
        </p:nvSpPr>
        <p:spPr bwMode="auto">
          <a:xfrm>
            <a:off x="685800" y="4343400"/>
            <a:ext cx="5486400" cy="4114800"/>
          </a:xfrm>
          <a:prstGeom prst="rect">
            <a:avLst/>
          </a:prstGeom>
          <a:noFill/>
          <a:ln w="9525">
            <a:noFill/>
            <a:miter lim="800000"/>
          </a:ln>
          <a:effectLst/>
        </p:spPr>
        <p:txBody>
          <a:bodyPr numCol="1" compatLnSpc="1">
            <a:noAutofit/>
          </a:bodyPr>
          <a:lstStyle>
            <a:lvl1pPr marL="0" indent="0" algn="l" defTabSz="914400" rtl="0" eaLnBrk="0" fontAlgn="base" hangingPunct="0">
              <a:lnSpc>
                <a:spcPct val="100000"/>
              </a:lnSpc>
              <a:spcBef>
                <a:spcPct val="30000"/>
              </a:spcBef>
              <a:spcAft>
                <a:spcPct val="0"/>
              </a:spcAft>
              <a:buClrTx/>
              <a:buSzTx/>
              <a:buFontTx/>
              <a:buNone/>
              <a:defRPr kumimoji="0" lang="zh-CN" altLang="en-US" sz="1200" b="0" i="0" u="none" baseline="0">
                <a:solidFill>
                  <a:schemeClr val="tx1"/>
                </a:solidFill>
                <a:effectLst/>
                <a:latin typeface="Arial" pitchFamily="34" charset="0"/>
                <a:ea typeface="宋体" pitchFamily="2" charset="-122"/>
              </a:defRPr>
            </a:lvl1pPr>
            <a:lvl2pPr marL="457200" indent="0" algn="l" defTabSz="914400" rtl="0" eaLnBrk="0" fontAlgn="base" hangingPunct="0">
              <a:lnSpc>
                <a:spcPct val="100000"/>
              </a:lnSpc>
              <a:spcBef>
                <a:spcPct val="30000"/>
              </a:spcBef>
              <a:spcAft>
                <a:spcPct val="0"/>
              </a:spcAft>
              <a:buClrTx/>
              <a:buSzTx/>
              <a:buFontTx/>
              <a:buNone/>
              <a:defRPr kumimoji="0" lang="zh-CN" altLang="en-US" sz="1200" b="0" i="0" u="none" baseline="0">
                <a:solidFill>
                  <a:schemeClr val="tx1"/>
                </a:solidFill>
                <a:effectLst/>
                <a:latin typeface="Arial" pitchFamily="34" charset="0"/>
                <a:ea typeface="宋体" pitchFamily="2" charset="-122"/>
              </a:defRPr>
            </a:lvl2pPr>
            <a:lvl3pPr marL="914400" indent="0" algn="l" defTabSz="914400" rtl="0" eaLnBrk="0" fontAlgn="base" hangingPunct="0">
              <a:lnSpc>
                <a:spcPct val="100000"/>
              </a:lnSpc>
              <a:spcBef>
                <a:spcPct val="30000"/>
              </a:spcBef>
              <a:spcAft>
                <a:spcPct val="0"/>
              </a:spcAft>
              <a:buClrTx/>
              <a:buSzTx/>
              <a:buFontTx/>
              <a:buNone/>
              <a:defRPr kumimoji="0" lang="zh-CN" altLang="en-US" sz="1200" b="0" i="0" u="none" baseline="0">
                <a:solidFill>
                  <a:schemeClr val="tx1"/>
                </a:solidFill>
                <a:effectLst/>
                <a:latin typeface="Arial" pitchFamily="34" charset="0"/>
                <a:ea typeface="宋体" pitchFamily="2" charset="-122"/>
              </a:defRPr>
            </a:lvl3pPr>
            <a:lvl4pPr marL="1371600" indent="0" algn="l" defTabSz="914400" rtl="0" eaLnBrk="0" fontAlgn="base" hangingPunct="0">
              <a:lnSpc>
                <a:spcPct val="100000"/>
              </a:lnSpc>
              <a:spcBef>
                <a:spcPct val="30000"/>
              </a:spcBef>
              <a:spcAft>
                <a:spcPct val="0"/>
              </a:spcAft>
              <a:buClrTx/>
              <a:buSzTx/>
              <a:buFontTx/>
              <a:buNone/>
              <a:defRPr kumimoji="0" lang="zh-CN" altLang="en-US" sz="1200" b="0" i="0" u="none" baseline="0">
                <a:solidFill>
                  <a:schemeClr val="tx1"/>
                </a:solidFill>
                <a:effectLst/>
                <a:latin typeface="Arial" pitchFamily="34" charset="0"/>
                <a:ea typeface="宋体" pitchFamily="2" charset="-122"/>
              </a:defRPr>
            </a:lvl4pPr>
            <a:lvl5pPr marL="1828800" indent="0" algn="l" defTabSz="914400" rtl="0" eaLnBrk="0" fontAlgn="base" hangingPunct="0">
              <a:lnSpc>
                <a:spcPct val="100000"/>
              </a:lnSpc>
              <a:spcBef>
                <a:spcPct val="30000"/>
              </a:spcBef>
              <a:spcAft>
                <a:spcPct val="0"/>
              </a:spcAft>
              <a:buClrTx/>
              <a:buSzTx/>
              <a:buFontTx/>
              <a:buNone/>
              <a:defRPr kumimoji="0" lang="zh-CN" altLang="en-US" sz="1200" b="0" i="0" u="none" baseline="0">
                <a:solidFill>
                  <a:schemeClr val="tx1"/>
                </a:solidFill>
                <a:effectLst/>
                <a:latin typeface="Arial" pitchFamily="34" charset="0"/>
                <a:ea typeface="宋体" pitchFamily="2" charset="-122"/>
              </a:defRPr>
            </a:lvl5pPr>
          </a:lstStyle>
          <a:p>
            <a:pPr lvl="0"/>
            <a:r>
              <a:t>单击此处编辑母版文本样式</a:t>
            </a:r>
          </a:p>
          <a:p>
            <a:pPr lvl="1"/>
            <a:r>
              <a:t>第二级</a:t>
            </a:r>
          </a:p>
          <a:p>
            <a:pPr lvl="2"/>
            <a:r>
              <a:t>第三级</a:t>
            </a:r>
          </a:p>
          <a:p>
            <a:pPr lvl="3"/>
            <a:r>
              <a:t>第四级</a:t>
            </a:r>
          </a:p>
          <a:p>
            <a:pPr lvl="4"/>
            <a:r>
              <a:t>第五级</a:t>
            </a:r>
          </a:p>
        </p:txBody>
      </p:sp>
      <p:sp>
        <p:nvSpPr>
          <p:cNvPr id="18438" name="Rectangle 6"/>
          <p:cNvSpPr>
            <a:spLocks noGrp="1" noChangeArrowheads="1"/>
          </p:cNvSpPr>
          <p:nvPr>
            <p:ph type="ftr" sz="quarter" idx="4"/>
          </p:nvPr>
        </p:nvSpPr>
        <p:spPr bwMode="auto">
          <a:xfrm>
            <a:off x="0" y="8685213"/>
            <a:ext cx="2971800" cy="457200"/>
          </a:xfrm>
          <a:prstGeom prst="rect">
            <a:avLst/>
          </a:prstGeom>
          <a:noFill/>
          <a:ln w="9525">
            <a:noFill/>
            <a:miter lim="800000"/>
          </a:ln>
          <a:effectLst/>
        </p:spPr>
        <p:txBody>
          <a:bodyPr numCol="1" anchor="b" anchorCtr="0" compatLnSpc="1">
            <a:noAutofit/>
          </a:bodyPr>
          <a:lstStyle>
            <a:defPPr>
              <a:defRPr lang="zh-CN"/>
            </a:defPPr>
            <a:lvl1pPr marL="0" indent="0" algn="l" defTabSz="914400" rtl="0" eaLnBrk="1" fontAlgn="base" hangingPunct="1">
              <a:lnSpc>
                <a:spcPct val="100000"/>
              </a:lnSpc>
              <a:spcBef>
                <a:spcPct val="0"/>
              </a:spcBef>
              <a:spcAft>
                <a:spcPct val="0"/>
              </a:spcAft>
              <a:buClrTx/>
              <a:buSzTx/>
              <a:buFontTx/>
              <a:buNone/>
              <a:defRPr kumimoji="0" lang="zh-CN" altLang="en-US" sz="1200" b="0" i="0" u="none" baseline="0">
                <a:solidFill>
                  <a:schemeClr val="tx1"/>
                </a:solidFill>
                <a:effectLst/>
                <a:latin typeface="Arial"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sng" baseline="0">
                <a:solidFill>
                  <a:schemeClr val="tx1"/>
                </a:solidFill>
                <a:effectLst/>
                <a:latin typeface="Verdana" pitchFamily="34"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sng" baseline="0">
                <a:solidFill>
                  <a:schemeClr val="tx1"/>
                </a:solidFill>
                <a:effectLst/>
                <a:latin typeface="Verdana" pitchFamily="34"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sng" baseline="0">
                <a:solidFill>
                  <a:schemeClr val="tx1"/>
                </a:solidFill>
                <a:effectLst/>
                <a:latin typeface="Verdana" pitchFamily="34"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sng" baseline="0">
                <a:solidFill>
                  <a:schemeClr val="tx1"/>
                </a:solidFill>
                <a:effectLst/>
                <a:latin typeface="Verdana" pitchFamily="34" charset="0"/>
                <a:ea typeface="宋体" pitchFamily="2" charset="-122"/>
              </a:defRPr>
            </a:lvl5pPr>
          </a:lstStyle>
          <a:p>
            <a:pPr marL="0" lvl="0" indent="0" eaLnBrk="1" hangingPunct="1"/>
            <a:endParaRPr lang="en-US" altLang="zh-CN" sz="1200" u="none">
              <a:latin typeface="Arial" pitchFamily="34" charset="0"/>
            </a:endParaRPr>
          </a:p>
        </p:txBody>
      </p:sp>
      <p:sp>
        <p:nvSpPr>
          <p:cNvPr id="18439" name="Rectangle 7"/>
          <p:cNvSpPr>
            <a:spLocks noGrp="1" noChangeArrowheads="1"/>
          </p:cNvSpPr>
          <p:nvPr>
            <p:ph type="sldNum" sz="quarter" idx="5"/>
          </p:nvPr>
        </p:nvSpPr>
        <p:spPr bwMode="auto">
          <a:xfrm>
            <a:off x="3884613" y="8685213"/>
            <a:ext cx="2971800" cy="457200"/>
          </a:xfrm>
          <a:prstGeom prst="rect">
            <a:avLst/>
          </a:prstGeom>
          <a:noFill/>
          <a:ln w="9525">
            <a:noFill/>
            <a:miter lim="800000"/>
          </a:ln>
          <a:effectLst/>
        </p:spPr>
        <p:txBody>
          <a:bodyPr numCol="1" anchor="b" anchorCtr="0" compatLnSpc="1">
            <a:noAutofit/>
          </a:bodyPr>
          <a:lstStyle>
            <a:defPPr>
              <a:defRPr lang="zh-CN"/>
            </a:defPPr>
            <a:lvl1pPr marL="0" indent="0" algn="r" defTabSz="914400" rtl="0" eaLnBrk="1" fontAlgn="base" hangingPunct="1">
              <a:lnSpc>
                <a:spcPct val="100000"/>
              </a:lnSpc>
              <a:spcBef>
                <a:spcPct val="0"/>
              </a:spcBef>
              <a:spcAft>
                <a:spcPct val="0"/>
              </a:spcAft>
              <a:buClrTx/>
              <a:buSzTx/>
              <a:buFont typeface="Arial" pitchFamily="34" charset="0"/>
              <a:buNone/>
              <a:defRPr kumimoji="0" lang="zh-CN" altLang="en-US" sz="1200" b="0" i="0" u="none" baseline="0">
                <a:solidFill>
                  <a:schemeClr val="tx1"/>
                </a:solidFill>
                <a:effectLst/>
                <a:latin typeface="Arial"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sng" baseline="0">
                <a:solidFill>
                  <a:schemeClr val="tx1"/>
                </a:solidFill>
                <a:effectLst/>
                <a:latin typeface="Verdana" pitchFamily="34"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sng" baseline="0">
                <a:solidFill>
                  <a:schemeClr val="tx1"/>
                </a:solidFill>
                <a:effectLst/>
                <a:latin typeface="Verdana" pitchFamily="34"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sng" baseline="0">
                <a:solidFill>
                  <a:schemeClr val="tx1"/>
                </a:solidFill>
                <a:effectLst/>
                <a:latin typeface="Verdana" pitchFamily="34"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sng" baseline="0">
                <a:solidFill>
                  <a:schemeClr val="tx1"/>
                </a:solidFill>
                <a:effectLst/>
                <a:latin typeface="Verdana" pitchFamily="34" charset="0"/>
                <a:ea typeface="宋体" pitchFamily="2" charset="-122"/>
              </a:defRPr>
            </a:lvl5pPr>
          </a:lstStyle>
          <a:p>
            <a:pPr marL="0" lvl="0" indent="0" algn="r" eaLnBrk="1" hangingPunct="1">
              <a:buFont typeface="Arial"/>
            </a:pPr>
            <a:fld id="{AB472ABD-4FA5-424C-9B71-8DE475FAD205}" type="slidenum">
              <a:rPr lang="en-US" altLang="zh-CN" sz="1200" u="none">
                <a:latin typeface="Arial" pitchFamily="34" charset="0"/>
              </a:rPr>
              <a:t>‹#›</a:t>
            </a:fld>
            <a:endParaRPr lang="en-US" altLang="zh-CN" sz="1200" u="none">
              <a:latin typeface="Arial" pitchFamily="34" charset="0"/>
            </a:endParaRPr>
          </a:p>
        </p:txBody>
      </p:sp>
    </p:spTree>
  </p:cSld>
  <p:clrMap bg1="lt1" tx1="dk1" bg2="lt2" tx2="dk2" accent1="accent1" accent2="accent2" accent3="accent3" accent4="accent4" accent5="accent5" accent6="accent6" hlink="hlink" folHlink="folHlink"/>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1.xml" /><Relationship Id="rId2" Type="http://schemas.openxmlformats.org/officeDocument/2006/relationships/notesMaster" Target="../notesMasters/notesMaster1.xml" /></Relationships>
</file>

<file path=ppt/notesSlides/_rels/notesSlide2.xml.rels>&#65279;<?xml version="1.0" encoding="utf-8" standalone="yes"?><Relationships xmlns="http://schemas.openxmlformats.org/package/2006/relationships"><Relationship Id="rId1" Type="http://schemas.openxmlformats.org/officeDocument/2006/relationships/slide" Target="../slides/slide2.xml" /><Relationship Id="rId2" Type="http://schemas.openxmlformats.org/officeDocument/2006/relationships/notesMaster" Target="../notesMasters/notesMaster1.xml" /></Relationships>
</file>

<file path=ppt/notesSlides/_rels/notesSlide3.xml.rels>&#65279;<?xml version="1.0" encoding="utf-8" standalone="yes"?><Relationships xmlns="http://schemas.openxmlformats.org/package/2006/relationships"><Relationship Id="rId1" Type="http://schemas.openxmlformats.org/officeDocument/2006/relationships/slide" Target="../slides/slide4.xml" /><Relationship Id="rId2" Type="http://schemas.openxmlformats.org/officeDocument/2006/relationships/notesMaster" Target="../notesMasters/notesMaster1.xml" /></Relationships>
</file>

<file path=ppt/notesSlides/_rels/notesSlide4.xml.rels>&#65279;<?xml version="1.0" encoding="utf-8" standalone="yes"?><Relationships xmlns="http://schemas.openxmlformats.org/package/2006/relationships"><Relationship Id="rId1" Type="http://schemas.openxmlformats.org/officeDocument/2006/relationships/slide" Target="../slides/slide5.xml" /><Relationship Id="rId2" Type="http://schemas.openxmlformats.org/officeDocument/2006/relationships/notesMaster" Target="../notesMasters/notesMaster1.xml" /></Relationships>
</file>

<file path=ppt/notesSlides/_rels/notesSlide5.xml.rels>&#65279;<?xml version="1.0" encoding="utf-8" standalone="yes"?><Relationships xmlns="http://schemas.openxmlformats.org/package/2006/relationships"><Relationship Id="rId1" Type="http://schemas.openxmlformats.org/officeDocument/2006/relationships/slide" Target="../slides/slide7.xml" /><Relationship Id="rId2" Type="http://schemas.openxmlformats.org/officeDocument/2006/relationships/notesMaster" Target="../notesMasters/notesMaster1.xml" /></Relationships>
</file>

<file path=ppt/notesSlides/_rels/notesSlide6.xml.rels>&#65279;<?xml version="1.0" encoding="utf-8" standalone="yes"?><Relationships xmlns="http://schemas.openxmlformats.org/package/2006/relationships"><Relationship Id="rId1" Type="http://schemas.openxmlformats.org/officeDocument/2006/relationships/slide" Target="../slides/slide8.xml" /><Relationship Id="rId2" Type="http://schemas.openxmlformats.org/officeDocument/2006/relationships/notesMaster" Target="../notesMasters/notesMaster1.xml" /></Relationships>
</file>

<file path=ppt/notesSlides/_rels/notesSlide7.xml.rels>&#65279;<?xml version="1.0" encoding="utf-8" standalone="yes"?><Relationships xmlns="http://schemas.openxmlformats.org/package/2006/relationships"><Relationship Id="rId1" Type="http://schemas.openxmlformats.org/officeDocument/2006/relationships/slide" Target="../slides/slide11.xml" /><Relationship Id="rId2" Type="http://schemas.openxmlformats.org/officeDocument/2006/relationships/notesMaster" Target="../notesMasters/notesMaster1.xml" /></Relationships>
</file>

<file path=ppt/notesSlides/_rels/notesSlide8.xml.rels>&#65279;<?xml version="1.0" encoding="utf-8" standalone="yes"?><Relationships xmlns="http://schemas.openxmlformats.org/package/2006/relationships"><Relationship Id="rId1" Type="http://schemas.openxmlformats.org/officeDocument/2006/relationships/slide" Target="../slides/slide12.xml" /><Relationship Id="rId2" Type="http://schemas.openxmlformats.org/officeDocument/2006/relationships/notesMaster" Target="../notesMasters/notesMaster1.xml" /></Relationships>
</file>

<file path=ppt/notesSlides/_rels/notesSlide9.xml.rels>&#65279;<?xml version="1.0" encoding="utf-8" standalone="yes"?><Relationships xmlns="http://schemas.openxmlformats.org/package/2006/relationships"><Relationship Id="rId1" Type="http://schemas.openxmlformats.org/officeDocument/2006/relationships/slide" Target="../slides/slide16.xml" /><Relationship Id="rId2"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1506" name="幻灯片图像占位符 1"/>
          <p:cNvSpPr>
            <a:spLocks noGrp="1" noRot="1" noChangeAspect="1" noTextEdit="1"/>
          </p:cNvSpPr>
          <p:nvPr>
            <p:ph type="sldImg" idx="4294967295"/>
          </p:nvPr>
        </p:nvSpPr>
        <p:spPr>
          <a:xfrm>
            <a:off x="381000" y="685800"/>
            <a:ext cx="6096000" cy="3429000"/>
          </a:xfrm>
          <a:noFill/>
          <a:ln>
            <a:miter lim="800000"/>
          </a:ln>
        </p:spPr>
      </p:sp>
      <p:sp>
        <p:nvSpPr>
          <p:cNvPr id="21507" name="备注占位符 2"/>
          <p:cNvSpPr>
            <a:spLocks noGrp="1"/>
          </p:cNvSpPr>
          <p:nvPr>
            <p:ph type="body" idx="3"/>
          </p:nvPr>
        </p:nvSpPr>
        <p:spPr>
          <a:xfrm>
            <a:off x="685800" y="4343400"/>
            <a:ext cx="5486400" cy="4114800"/>
          </a:xfrm>
          <a:noFill/>
          <a:ln>
            <a:miter lim="800000"/>
          </a:ln>
        </p:spPr>
        <p:txBody>
          <a:bodyPr wrap="square" lIns="91440" tIns="45720" rIns="91440" bIns="45720" anchor="ctr" anchorCtr="0">
            <a:noAutofit/>
          </a:bodyPr>
          <a:lstStyle>
            <a:lvl1pPr marL="0" indent="0" algn="l" defTabSz="914400" rtl="0" eaLnBrk="0" fontAlgn="base" hangingPunct="0">
              <a:lnSpc>
                <a:spcPct val="100000"/>
              </a:lnSpc>
              <a:spcBef>
                <a:spcPct val="30000"/>
              </a:spcBef>
              <a:spcAft>
                <a:spcPct val="0"/>
              </a:spcAft>
              <a:buClrTx/>
              <a:buSzTx/>
              <a:buFontTx/>
              <a:buNone/>
              <a:defRPr kumimoji="0" lang="zh-CN" altLang="en-US" sz="1200" b="0" i="0" u="none" baseline="0">
                <a:solidFill>
                  <a:schemeClr val="tx1"/>
                </a:solidFill>
                <a:effectLst/>
                <a:latin typeface="Arial" pitchFamily="34" charset="0"/>
                <a:ea typeface="宋体" pitchFamily="2" charset="-122"/>
              </a:defRPr>
            </a:lvl1pPr>
            <a:lvl2pPr marL="457200" indent="0" algn="l" defTabSz="914400" rtl="0" eaLnBrk="0" fontAlgn="base" hangingPunct="0">
              <a:lnSpc>
                <a:spcPct val="100000"/>
              </a:lnSpc>
              <a:spcBef>
                <a:spcPct val="30000"/>
              </a:spcBef>
              <a:spcAft>
                <a:spcPct val="0"/>
              </a:spcAft>
              <a:buClrTx/>
              <a:buSzTx/>
              <a:buFontTx/>
              <a:buNone/>
              <a:defRPr kumimoji="0" lang="zh-CN" altLang="en-US" sz="1200" b="0" i="0" u="none" baseline="0">
                <a:solidFill>
                  <a:schemeClr val="tx1"/>
                </a:solidFill>
                <a:effectLst/>
                <a:latin typeface="Arial" pitchFamily="34" charset="0"/>
                <a:ea typeface="宋体" pitchFamily="2" charset="-122"/>
              </a:defRPr>
            </a:lvl2pPr>
            <a:lvl3pPr marL="914400" indent="0" algn="l" defTabSz="914400" rtl="0" eaLnBrk="0" fontAlgn="base" hangingPunct="0">
              <a:lnSpc>
                <a:spcPct val="100000"/>
              </a:lnSpc>
              <a:spcBef>
                <a:spcPct val="30000"/>
              </a:spcBef>
              <a:spcAft>
                <a:spcPct val="0"/>
              </a:spcAft>
              <a:buClrTx/>
              <a:buSzTx/>
              <a:buFontTx/>
              <a:buNone/>
              <a:defRPr kumimoji="0" lang="zh-CN" altLang="en-US" sz="1200" b="0" i="0" u="none" baseline="0">
                <a:solidFill>
                  <a:schemeClr val="tx1"/>
                </a:solidFill>
                <a:effectLst/>
                <a:latin typeface="Arial" pitchFamily="34" charset="0"/>
                <a:ea typeface="宋体" pitchFamily="2" charset="-122"/>
              </a:defRPr>
            </a:lvl3pPr>
            <a:lvl4pPr marL="1371600" indent="0" algn="l" defTabSz="914400" rtl="0" eaLnBrk="0" fontAlgn="base" hangingPunct="0">
              <a:lnSpc>
                <a:spcPct val="100000"/>
              </a:lnSpc>
              <a:spcBef>
                <a:spcPct val="30000"/>
              </a:spcBef>
              <a:spcAft>
                <a:spcPct val="0"/>
              </a:spcAft>
              <a:buClrTx/>
              <a:buSzTx/>
              <a:buFontTx/>
              <a:buNone/>
              <a:defRPr kumimoji="0" lang="zh-CN" altLang="en-US" sz="1200" b="0" i="0" u="none" baseline="0">
                <a:solidFill>
                  <a:schemeClr val="tx1"/>
                </a:solidFill>
                <a:effectLst/>
                <a:latin typeface="Arial" pitchFamily="34" charset="0"/>
                <a:ea typeface="宋体" pitchFamily="2" charset="-122"/>
              </a:defRPr>
            </a:lvl4pPr>
            <a:lvl5pPr marL="1828800" indent="0" algn="l" defTabSz="914400" rtl="0" eaLnBrk="0" fontAlgn="base" hangingPunct="0">
              <a:lnSpc>
                <a:spcPct val="100000"/>
              </a:lnSpc>
              <a:spcBef>
                <a:spcPct val="30000"/>
              </a:spcBef>
              <a:spcAft>
                <a:spcPct val="0"/>
              </a:spcAft>
              <a:buClrTx/>
              <a:buSzTx/>
              <a:buFontTx/>
              <a:buNone/>
              <a:defRPr kumimoji="0" lang="zh-CN" altLang="en-US" sz="1200" b="0" i="0" u="none" baseline="0">
                <a:solidFill>
                  <a:schemeClr val="tx1"/>
                </a:solidFill>
                <a:effectLst/>
                <a:latin typeface="Arial" pitchFamily="34" charset="0"/>
                <a:ea typeface="宋体" pitchFamily="2" charset="-122"/>
              </a:defRPr>
            </a:lvl5pPr>
          </a:lstStyle>
          <a:p>
            <a:pPr marL="0" indent="0"/>
            <a:endParaRPr/>
          </a:p>
        </p:txBody>
      </p:sp>
      <p:sp>
        <p:nvSpPr>
          <p:cNvPr id="21508" name="灯片编号占位符 3"/>
          <p:cNvSpPr txBox="1">
            <a:spLocks noGrp="1"/>
          </p:cNvSpPr>
          <p:nvPr>
            <p:ph type="sldNum"/>
          </p:nvPr>
        </p:nvSpPr>
        <p:spPr>
          <a:xfrm>
            <a:off x="3884613" y="8685213"/>
            <a:ext cx="2971800" cy="457200"/>
          </a:xfrm>
          <a:prstGeom prst="rect">
            <a:avLst/>
          </a:prstGeom>
          <a:noFill/>
          <a:ln>
            <a:noFill/>
            <a:miter lim="800000"/>
          </a:ln>
        </p:spPr>
        <p:txBody>
          <a:bodyPr anchor="b" anchorCtr="0">
            <a:noAutofit/>
          </a:bodyPr>
          <a:lstStyle>
            <a:defPPr>
              <a:defRPr lang="zh-CN"/>
            </a:defPPr>
            <a:lvl1pPr marL="0" indent="0" algn="l" defTabSz="914400" rtl="0" eaLnBrk="0" fontAlgn="base" hangingPunct="0">
              <a:lnSpc>
                <a:spcPct val="100000"/>
              </a:lnSpc>
              <a:spcBef>
                <a:spcPct val="0"/>
              </a:spcBef>
              <a:spcAft>
                <a:spcPct val="0"/>
              </a:spcAft>
              <a:buClrTx/>
              <a:buSzTx/>
              <a:buFontTx/>
              <a:buNone/>
              <a:defRPr kumimoji="0" lang="zh-CN" altLang="en-US" sz="1800" b="0" i="0" u="sng" baseline="0">
                <a:solidFill>
                  <a:schemeClr val="tx1"/>
                </a:solidFill>
                <a:effectLst/>
                <a:latin typeface="Verdana"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sng" baseline="0">
                <a:solidFill>
                  <a:schemeClr val="tx1"/>
                </a:solidFill>
                <a:effectLst/>
                <a:latin typeface="Verdana" pitchFamily="34"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sng" baseline="0">
                <a:solidFill>
                  <a:schemeClr val="tx1"/>
                </a:solidFill>
                <a:effectLst/>
                <a:latin typeface="Verdana" pitchFamily="34"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sng" baseline="0">
                <a:solidFill>
                  <a:schemeClr val="tx1"/>
                </a:solidFill>
                <a:effectLst/>
                <a:latin typeface="Verdana" pitchFamily="34"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sng" baseline="0">
                <a:solidFill>
                  <a:schemeClr val="tx1"/>
                </a:solidFill>
                <a:effectLst/>
                <a:latin typeface="Verdana" pitchFamily="34" charset="0"/>
                <a:ea typeface="宋体" pitchFamily="2" charset="-122"/>
              </a:defRPr>
            </a:lvl5pPr>
          </a:lstStyle>
          <a:p>
            <a:pPr marL="0" lvl="0" indent="0" algn="r" defTabSz="457200" eaLnBrk="1" hangingPunct="1">
              <a:buFont typeface="Arial"/>
              <a:buChar char="•"/>
            </a:pPr>
            <a:fld id="{32ED74FE-7A6B-48E0-B66A-B3FFFAFD7557}" type="slidenum">
              <a:rPr lang="en-US" altLang="en-US" sz="1200" u="none">
                <a:latin typeface="Calibri" pitchFamily="34" charset="0"/>
              </a:rPr>
              <a:t>1</a:t>
            </a:fld>
            <a:endParaRPr lang="en-US" altLang="en-US" sz="1200" u="none">
              <a:latin typeface="Calibri" pitchFamily="34" charset="0"/>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3554" name="幻灯片图像占位符 1"/>
          <p:cNvSpPr>
            <a:spLocks noGrp="1" noRot="1" noChangeAspect="1" noTextEdit="1"/>
          </p:cNvSpPr>
          <p:nvPr>
            <p:ph type="sldImg" idx="4294967295"/>
          </p:nvPr>
        </p:nvSpPr>
        <p:spPr>
          <a:xfrm>
            <a:off x="381000" y="685800"/>
            <a:ext cx="6096000" cy="3429000"/>
          </a:xfrm>
          <a:noFill/>
          <a:ln>
            <a:miter lim="800000"/>
          </a:ln>
        </p:spPr>
      </p:sp>
      <p:sp>
        <p:nvSpPr>
          <p:cNvPr id="23555" name="备注占位符 2"/>
          <p:cNvSpPr>
            <a:spLocks noGrp="1"/>
          </p:cNvSpPr>
          <p:nvPr>
            <p:ph type="body" idx="3"/>
          </p:nvPr>
        </p:nvSpPr>
        <p:spPr>
          <a:xfrm>
            <a:off x="685800" y="4343400"/>
            <a:ext cx="5486400" cy="4114800"/>
          </a:xfrm>
          <a:noFill/>
          <a:ln>
            <a:miter lim="800000"/>
          </a:ln>
        </p:spPr>
        <p:txBody>
          <a:bodyPr wrap="square" lIns="91440" tIns="45720" rIns="91440" bIns="45720" anchor="t" anchorCtr="0">
            <a:noAutofit/>
          </a:bodyPr>
          <a:lstStyle>
            <a:lvl1pPr marL="0" indent="0" algn="l" defTabSz="914400" rtl="0" eaLnBrk="0" fontAlgn="base" hangingPunct="0">
              <a:lnSpc>
                <a:spcPct val="100000"/>
              </a:lnSpc>
              <a:spcBef>
                <a:spcPct val="30000"/>
              </a:spcBef>
              <a:spcAft>
                <a:spcPct val="0"/>
              </a:spcAft>
              <a:buClrTx/>
              <a:buSzTx/>
              <a:buFontTx/>
              <a:buNone/>
              <a:defRPr kumimoji="0" lang="zh-CN" altLang="en-US" sz="1200" b="0" i="0" u="none" baseline="0">
                <a:solidFill>
                  <a:schemeClr val="tx1"/>
                </a:solidFill>
                <a:effectLst/>
                <a:latin typeface="Arial" pitchFamily="34" charset="0"/>
                <a:ea typeface="宋体" pitchFamily="2" charset="-122"/>
              </a:defRPr>
            </a:lvl1pPr>
            <a:lvl2pPr marL="457200" indent="0" algn="l" defTabSz="914400" rtl="0" eaLnBrk="0" fontAlgn="base" hangingPunct="0">
              <a:lnSpc>
                <a:spcPct val="100000"/>
              </a:lnSpc>
              <a:spcBef>
                <a:spcPct val="30000"/>
              </a:spcBef>
              <a:spcAft>
                <a:spcPct val="0"/>
              </a:spcAft>
              <a:buClrTx/>
              <a:buSzTx/>
              <a:buFontTx/>
              <a:buNone/>
              <a:defRPr kumimoji="0" lang="zh-CN" altLang="en-US" sz="1200" b="0" i="0" u="none" baseline="0">
                <a:solidFill>
                  <a:schemeClr val="tx1"/>
                </a:solidFill>
                <a:effectLst/>
                <a:latin typeface="Arial" pitchFamily="34" charset="0"/>
                <a:ea typeface="宋体" pitchFamily="2" charset="-122"/>
              </a:defRPr>
            </a:lvl2pPr>
            <a:lvl3pPr marL="914400" indent="0" algn="l" defTabSz="914400" rtl="0" eaLnBrk="0" fontAlgn="base" hangingPunct="0">
              <a:lnSpc>
                <a:spcPct val="100000"/>
              </a:lnSpc>
              <a:spcBef>
                <a:spcPct val="30000"/>
              </a:spcBef>
              <a:spcAft>
                <a:spcPct val="0"/>
              </a:spcAft>
              <a:buClrTx/>
              <a:buSzTx/>
              <a:buFontTx/>
              <a:buNone/>
              <a:defRPr kumimoji="0" lang="zh-CN" altLang="en-US" sz="1200" b="0" i="0" u="none" baseline="0">
                <a:solidFill>
                  <a:schemeClr val="tx1"/>
                </a:solidFill>
                <a:effectLst/>
                <a:latin typeface="Arial" pitchFamily="34" charset="0"/>
                <a:ea typeface="宋体" pitchFamily="2" charset="-122"/>
              </a:defRPr>
            </a:lvl3pPr>
            <a:lvl4pPr marL="1371600" indent="0" algn="l" defTabSz="914400" rtl="0" eaLnBrk="0" fontAlgn="base" hangingPunct="0">
              <a:lnSpc>
                <a:spcPct val="100000"/>
              </a:lnSpc>
              <a:spcBef>
                <a:spcPct val="30000"/>
              </a:spcBef>
              <a:spcAft>
                <a:spcPct val="0"/>
              </a:spcAft>
              <a:buClrTx/>
              <a:buSzTx/>
              <a:buFontTx/>
              <a:buNone/>
              <a:defRPr kumimoji="0" lang="zh-CN" altLang="en-US" sz="1200" b="0" i="0" u="none" baseline="0">
                <a:solidFill>
                  <a:schemeClr val="tx1"/>
                </a:solidFill>
                <a:effectLst/>
                <a:latin typeface="Arial" pitchFamily="34" charset="0"/>
                <a:ea typeface="宋体" pitchFamily="2" charset="-122"/>
              </a:defRPr>
            </a:lvl4pPr>
            <a:lvl5pPr marL="1828800" indent="0" algn="l" defTabSz="914400" rtl="0" eaLnBrk="0" fontAlgn="base" hangingPunct="0">
              <a:lnSpc>
                <a:spcPct val="100000"/>
              </a:lnSpc>
              <a:spcBef>
                <a:spcPct val="30000"/>
              </a:spcBef>
              <a:spcAft>
                <a:spcPct val="0"/>
              </a:spcAft>
              <a:buClrTx/>
              <a:buSzTx/>
              <a:buFontTx/>
              <a:buNone/>
              <a:defRPr kumimoji="0" lang="zh-CN" altLang="en-US" sz="1200" b="0" i="0" u="none" baseline="0">
                <a:solidFill>
                  <a:schemeClr val="tx1"/>
                </a:solidFill>
                <a:effectLst/>
                <a:latin typeface="Arial" pitchFamily="34" charset="0"/>
                <a:ea typeface="宋体" pitchFamily="2" charset="-122"/>
              </a:defRPr>
            </a:lvl5pPr>
          </a:lstStyle>
          <a:p>
            <a:pPr marL="0" indent="0"/>
            <a:endParaRPr/>
          </a:p>
        </p:txBody>
      </p:sp>
      <p:sp>
        <p:nvSpPr>
          <p:cNvPr id="23556" name="灯片编号占位符 3"/>
          <p:cNvSpPr txBox="1">
            <a:spLocks noGrp="1"/>
          </p:cNvSpPr>
          <p:nvPr>
            <p:ph type="sldNum"/>
          </p:nvPr>
        </p:nvSpPr>
        <p:spPr>
          <a:xfrm>
            <a:off x="3884613" y="8685213"/>
            <a:ext cx="2971800" cy="457200"/>
          </a:xfrm>
          <a:prstGeom prst="rect">
            <a:avLst/>
          </a:prstGeom>
          <a:noFill/>
          <a:ln>
            <a:noFill/>
            <a:miter lim="800000"/>
          </a:ln>
        </p:spPr>
        <p:txBody>
          <a:bodyPr anchor="b" anchorCtr="0">
            <a:noAutofit/>
          </a:bodyPr>
          <a:lstStyle>
            <a:defPPr>
              <a:defRPr lang="zh-CN"/>
            </a:defPPr>
            <a:lvl1pPr marL="0" indent="0" algn="l" defTabSz="914400" rtl="0" eaLnBrk="0" fontAlgn="base" hangingPunct="0">
              <a:lnSpc>
                <a:spcPct val="100000"/>
              </a:lnSpc>
              <a:spcBef>
                <a:spcPct val="0"/>
              </a:spcBef>
              <a:spcAft>
                <a:spcPct val="0"/>
              </a:spcAft>
              <a:buClrTx/>
              <a:buSzTx/>
              <a:buFontTx/>
              <a:buNone/>
              <a:defRPr kumimoji="0" lang="zh-CN" altLang="en-US" sz="1800" b="0" i="0" u="sng" baseline="0">
                <a:solidFill>
                  <a:schemeClr val="tx1"/>
                </a:solidFill>
                <a:effectLst/>
                <a:latin typeface="Verdana"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sng" baseline="0">
                <a:solidFill>
                  <a:schemeClr val="tx1"/>
                </a:solidFill>
                <a:effectLst/>
                <a:latin typeface="Verdana" pitchFamily="34"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sng" baseline="0">
                <a:solidFill>
                  <a:schemeClr val="tx1"/>
                </a:solidFill>
                <a:effectLst/>
                <a:latin typeface="Verdana" pitchFamily="34"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sng" baseline="0">
                <a:solidFill>
                  <a:schemeClr val="tx1"/>
                </a:solidFill>
                <a:effectLst/>
                <a:latin typeface="Verdana" pitchFamily="34"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sng" baseline="0">
                <a:solidFill>
                  <a:schemeClr val="tx1"/>
                </a:solidFill>
                <a:effectLst/>
                <a:latin typeface="Verdana" pitchFamily="34" charset="0"/>
                <a:ea typeface="宋体" pitchFamily="2" charset="-122"/>
              </a:defRPr>
            </a:lvl5pPr>
          </a:lstStyle>
          <a:p>
            <a:pPr marL="0" lvl="0" indent="0" algn="r" eaLnBrk="1" hangingPunct="1">
              <a:buFont typeface="Arial"/>
              <a:buChar char="•"/>
            </a:pPr>
            <a:fld id="{DA4C2EB0-2A8D-45AA-9E28-ACCB22E0C0C6}" type="slidenum">
              <a:rPr lang="zh-CN" altLang="en-US" sz="1200" u="none">
                <a:solidFill>
                  <a:srgbClr val="000000"/>
                </a:solidFill>
                <a:latin typeface="Calibri" pitchFamily="34" charset="0"/>
              </a:rPr>
              <a:t>2</a:t>
            </a:fld>
            <a:endParaRPr lang="zh-CN" altLang="en-US" sz="1200" u="none">
              <a:solidFill>
                <a:srgbClr val="000000"/>
              </a:solidFill>
              <a:latin typeface="Calibri" pitchFamily="34" charset="0"/>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6626" name="幻灯片图像占位符 1"/>
          <p:cNvSpPr>
            <a:spLocks noGrp="1" noRot="1" noChangeAspect="1" noTextEdit="1"/>
          </p:cNvSpPr>
          <p:nvPr>
            <p:ph type="sldImg" idx="4294967295"/>
          </p:nvPr>
        </p:nvSpPr>
        <p:spPr>
          <a:xfrm>
            <a:off x="381000" y="685800"/>
            <a:ext cx="6096000" cy="3429000"/>
          </a:xfrm>
          <a:noFill/>
          <a:ln>
            <a:miter lim="800000"/>
          </a:ln>
        </p:spPr>
      </p:sp>
      <p:sp>
        <p:nvSpPr>
          <p:cNvPr id="26627" name="备注占位符 2"/>
          <p:cNvSpPr>
            <a:spLocks noGrp="1"/>
          </p:cNvSpPr>
          <p:nvPr>
            <p:ph type="body" idx="3"/>
          </p:nvPr>
        </p:nvSpPr>
        <p:spPr>
          <a:xfrm>
            <a:off x="685800" y="4343400"/>
            <a:ext cx="5486400" cy="4114800"/>
          </a:xfrm>
          <a:noFill/>
          <a:ln w="9525">
            <a:noFill/>
            <a:miter lim="800000"/>
          </a:ln>
        </p:spPr>
        <p:txBody>
          <a:bodyPr wrap="square" lIns="91440" tIns="45720" rIns="91440" bIns="45720" anchor="t" anchorCtr="0">
            <a:noAutofit/>
          </a:bodyPr>
          <a:lstStyle>
            <a:lvl1pPr marL="0" indent="0" algn="l" defTabSz="914400" rtl="0" eaLnBrk="0" fontAlgn="base" hangingPunct="0">
              <a:lnSpc>
                <a:spcPct val="100000"/>
              </a:lnSpc>
              <a:spcBef>
                <a:spcPct val="30000"/>
              </a:spcBef>
              <a:spcAft>
                <a:spcPct val="0"/>
              </a:spcAft>
              <a:buClrTx/>
              <a:buSzTx/>
              <a:buFontTx/>
              <a:buNone/>
              <a:defRPr kumimoji="0" lang="zh-CN" altLang="en-US" sz="1200" b="0" i="0" u="none" baseline="0">
                <a:solidFill>
                  <a:schemeClr val="tx1"/>
                </a:solidFill>
                <a:effectLst/>
                <a:latin typeface="Arial" pitchFamily="34" charset="0"/>
                <a:ea typeface="宋体" pitchFamily="2" charset="-122"/>
              </a:defRPr>
            </a:lvl1pPr>
            <a:lvl2pPr marL="457200" indent="0" algn="l" defTabSz="914400" rtl="0" eaLnBrk="0" fontAlgn="base" hangingPunct="0">
              <a:lnSpc>
                <a:spcPct val="100000"/>
              </a:lnSpc>
              <a:spcBef>
                <a:spcPct val="30000"/>
              </a:spcBef>
              <a:spcAft>
                <a:spcPct val="0"/>
              </a:spcAft>
              <a:buClrTx/>
              <a:buSzTx/>
              <a:buFontTx/>
              <a:buNone/>
              <a:defRPr kumimoji="0" lang="zh-CN" altLang="en-US" sz="1200" b="0" i="0" u="none" baseline="0">
                <a:solidFill>
                  <a:schemeClr val="tx1"/>
                </a:solidFill>
                <a:effectLst/>
                <a:latin typeface="Arial" pitchFamily="34" charset="0"/>
                <a:ea typeface="宋体" pitchFamily="2" charset="-122"/>
              </a:defRPr>
            </a:lvl2pPr>
            <a:lvl3pPr marL="914400" indent="0" algn="l" defTabSz="914400" rtl="0" eaLnBrk="0" fontAlgn="base" hangingPunct="0">
              <a:lnSpc>
                <a:spcPct val="100000"/>
              </a:lnSpc>
              <a:spcBef>
                <a:spcPct val="30000"/>
              </a:spcBef>
              <a:spcAft>
                <a:spcPct val="0"/>
              </a:spcAft>
              <a:buClrTx/>
              <a:buSzTx/>
              <a:buFontTx/>
              <a:buNone/>
              <a:defRPr kumimoji="0" lang="zh-CN" altLang="en-US" sz="1200" b="0" i="0" u="none" baseline="0">
                <a:solidFill>
                  <a:schemeClr val="tx1"/>
                </a:solidFill>
                <a:effectLst/>
                <a:latin typeface="Arial" pitchFamily="34" charset="0"/>
                <a:ea typeface="宋体" pitchFamily="2" charset="-122"/>
              </a:defRPr>
            </a:lvl3pPr>
            <a:lvl4pPr marL="1371600" indent="0" algn="l" defTabSz="914400" rtl="0" eaLnBrk="0" fontAlgn="base" hangingPunct="0">
              <a:lnSpc>
                <a:spcPct val="100000"/>
              </a:lnSpc>
              <a:spcBef>
                <a:spcPct val="30000"/>
              </a:spcBef>
              <a:spcAft>
                <a:spcPct val="0"/>
              </a:spcAft>
              <a:buClrTx/>
              <a:buSzTx/>
              <a:buFontTx/>
              <a:buNone/>
              <a:defRPr kumimoji="0" lang="zh-CN" altLang="en-US" sz="1200" b="0" i="0" u="none" baseline="0">
                <a:solidFill>
                  <a:schemeClr val="tx1"/>
                </a:solidFill>
                <a:effectLst/>
                <a:latin typeface="Arial" pitchFamily="34" charset="0"/>
                <a:ea typeface="宋体" pitchFamily="2" charset="-122"/>
              </a:defRPr>
            </a:lvl4pPr>
            <a:lvl5pPr marL="1828800" indent="0" algn="l" defTabSz="914400" rtl="0" eaLnBrk="0" fontAlgn="base" hangingPunct="0">
              <a:lnSpc>
                <a:spcPct val="100000"/>
              </a:lnSpc>
              <a:spcBef>
                <a:spcPct val="30000"/>
              </a:spcBef>
              <a:spcAft>
                <a:spcPct val="0"/>
              </a:spcAft>
              <a:buClrTx/>
              <a:buSzTx/>
              <a:buFontTx/>
              <a:buNone/>
              <a:defRPr kumimoji="0" lang="zh-CN" altLang="en-US" sz="1200" b="0" i="0" u="none" baseline="0">
                <a:solidFill>
                  <a:schemeClr val="tx1"/>
                </a:solidFill>
                <a:effectLst/>
                <a:latin typeface="Arial" pitchFamily="34" charset="0"/>
                <a:ea typeface="宋体" pitchFamily="2" charset="-122"/>
              </a:defRPr>
            </a:lvl5pPr>
          </a:lstStyle>
          <a:p>
            <a:pPr marL="0" indent="0"/>
            <a:endParaRPr/>
          </a:p>
        </p:txBody>
      </p:sp>
      <p:sp>
        <p:nvSpPr>
          <p:cNvPr id="26628" name="灯片编号占位符 3"/>
          <p:cNvSpPr txBox="1">
            <a:spLocks noGrp="1"/>
          </p:cNvSpPr>
          <p:nvPr>
            <p:ph type="sldNum"/>
          </p:nvPr>
        </p:nvSpPr>
        <p:spPr>
          <a:xfrm>
            <a:off x="3884613" y="8685213"/>
            <a:ext cx="2971800" cy="457200"/>
          </a:xfrm>
          <a:prstGeom prst="rect">
            <a:avLst/>
          </a:prstGeom>
          <a:noFill/>
          <a:ln>
            <a:noFill/>
            <a:miter lim="800000"/>
          </a:ln>
        </p:spPr>
        <p:txBody>
          <a:bodyPr anchor="b" anchorCtr="0">
            <a:noAutofit/>
          </a:bodyPr>
          <a:lstStyle>
            <a:defPPr>
              <a:defRPr lang="zh-CN"/>
            </a:defPPr>
            <a:lvl1pPr marL="0" indent="0" algn="l" defTabSz="914400" rtl="0" eaLnBrk="0" fontAlgn="base" hangingPunct="0">
              <a:lnSpc>
                <a:spcPct val="100000"/>
              </a:lnSpc>
              <a:spcBef>
                <a:spcPct val="0"/>
              </a:spcBef>
              <a:spcAft>
                <a:spcPct val="0"/>
              </a:spcAft>
              <a:buClrTx/>
              <a:buSzTx/>
              <a:buFontTx/>
              <a:buNone/>
              <a:defRPr kumimoji="0" lang="zh-CN" altLang="en-US" sz="1800" b="0" i="0" u="sng" baseline="0">
                <a:solidFill>
                  <a:schemeClr val="tx1"/>
                </a:solidFill>
                <a:effectLst/>
                <a:latin typeface="Verdana"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sng" baseline="0">
                <a:solidFill>
                  <a:schemeClr val="tx1"/>
                </a:solidFill>
                <a:effectLst/>
                <a:latin typeface="Verdana" pitchFamily="34"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sng" baseline="0">
                <a:solidFill>
                  <a:schemeClr val="tx1"/>
                </a:solidFill>
                <a:effectLst/>
                <a:latin typeface="Verdana" pitchFamily="34"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sng" baseline="0">
                <a:solidFill>
                  <a:schemeClr val="tx1"/>
                </a:solidFill>
                <a:effectLst/>
                <a:latin typeface="Verdana" pitchFamily="34"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sng" baseline="0">
                <a:solidFill>
                  <a:schemeClr val="tx1"/>
                </a:solidFill>
                <a:effectLst/>
                <a:latin typeface="Verdana" pitchFamily="34" charset="0"/>
                <a:ea typeface="宋体" pitchFamily="2" charset="-122"/>
              </a:defRPr>
            </a:lvl5pPr>
          </a:lstStyle>
          <a:p>
            <a:pPr marL="0" lvl="0" indent="0" algn="r" eaLnBrk="1" hangingPunct="1">
              <a:buFont typeface="Arial"/>
            </a:pPr>
            <a:fld id="{302DD347-16F3-4667-84C0-7DF55C707112}" type="slidenum">
              <a:rPr lang="zh-CN" altLang="en-US" sz="1200" u="none">
                <a:latin typeface="Arial" pitchFamily="34" charset="0"/>
              </a:rPr>
              <a:t>4</a:t>
            </a:fld>
            <a:endParaRPr lang="zh-CN" altLang="en-US" sz="1200" u="none">
              <a:latin typeface="Arial" pitchFamily="34" charset="0"/>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8674" name="幻灯片图像占位符 1"/>
          <p:cNvSpPr>
            <a:spLocks noGrp="1" noRot="1" noChangeAspect="1" noTextEdit="1"/>
          </p:cNvSpPr>
          <p:nvPr>
            <p:ph type="sldImg" idx="4294967295"/>
          </p:nvPr>
        </p:nvSpPr>
        <p:spPr>
          <a:xfrm>
            <a:off x="381000" y="685800"/>
            <a:ext cx="6096000" cy="3429000"/>
          </a:xfrm>
          <a:noFill/>
          <a:ln>
            <a:miter lim="800000"/>
          </a:ln>
        </p:spPr>
      </p:sp>
      <p:sp>
        <p:nvSpPr>
          <p:cNvPr id="28675" name="备注占位符 2"/>
          <p:cNvSpPr>
            <a:spLocks noGrp="1"/>
          </p:cNvSpPr>
          <p:nvPr>
            <p:ph type="body" idx="3"/>
          </p:nvPr>
        </p:nvSpPr>
        <p:spPr>
          <a:xfrm>
            <a:off x="685800" y="4343400"/>
            <a:ext cx="5486400" cy="4114800"/>
          </a:xfrm>
          <a:noFill/>
          <a:ln w="9525">
            <a:noFill/>
            <a:miter lim="800000"/>
          </a:ln>
        </p:spPr>
        <p:txBody>
          <a:bodyPr wrap="square" lIns="91440" tIns="45720" rIns="91440" bIns="45720" anchor="t" anchorCtr="0">
            <a:noAutofit/>
          </a:bodyPr>
          <a:lstStyle>
            <a:lvl1pPr marL="0" indent="0" algn="l" defTabSz="914400" rtl="0" eaLnBrk="0" fontAlgn="base" hangingPunct="0">
              <a:lnSpc>
                <a:spcPct val="100000"/>
              </a:lnSpc>
              <a:spcBef>
                <a:spcPct val="30000"/>
              </a:spcBef>
              <a:spcAft>
                <a:spcPct val="0"/>
              </a:spcAft>
              <a:buClrTx/>
              <a:buSzTx/>
              <a:buFontTx/>
              <a:buNone/>
              <a:defRPr kumimoji="0" lang="zh-CN" altLang="en-US" sz="1200" b="0" i="0" u="none" baseline="0">
                <a:solidFill>
                  <a:schemeClr val="tx1"/>
                </a:solidFill>
                <a:effectLst/>
                <a:latin typeface="Arial" pitchFamily="34" charset="0"/>
                <a:ea typeface="宋体" pitchFamily="2" charset="-122"/>
              </a:defRPr>
            </a:lvl1pPr>
            <a:lvl2pPr marL="457200" indent="0" algn="l" defTabSz="914400" rtl="0" eaLnBrk="0" fontAlgn="base" hangingPunct="0">
              <a:lnSpc>
                <a:spcPct val="100000"/>
              </a:lnSpc>
              <a:spcBef>
                <a:spcPct val="30000"/>
              </a:spcBef>
              <a:spcAft>
                <a:spcPct val="0"/>
              </a:spcAft>
              <a:buClrTx/>
              <a:buSzTx/>
              <a:buFontTx/>
              <a:buNone/>
              <a:defRPr kumimoji="0" lang="zh-CN" altLang="en-US" sz="1200" b="0" i="0" u="none" baseline="0">
                <a:solidFill>
                  <a:schemeClr val="tx1"/>
                </a:solidFill>
                <a:effectLst/>
                <a:latin typeface="Arial" pitchFamily="34" charset="0"/>
                <a:ea typeface="宋体" pitchFamily="2" charset="-122"/>
              </a:defRPr>
            </a:lvl2pPr>
            <a:lvl3pPr marL="914400" indent="0" algn="l" defTabSz="914400" rtl="0" eaLnBrk="0" fontAlgn="base" hangingPunct="0">
              <a:lnSpc>
                <a:spcPct val="100000"/>
              </a:lnSpc>
              <a:spcBef>
                <a:spcPct val="30000"/>
              </a:spcBef>
              <a:spcAft>
                <a:spcPct val="0"/>
              </a:spcAft>
              <a:buClrTx/>
              <a:buSzTx/>
              <a:buFontTx/>
              <a:buNone/>
              <a:defRPr kumimoji="0" lang="zh-CN" altLang="en-US" sz="1200" b="0" i="0" u="none" baseline="0">
                <a:solidFill>
                  <a:schemeClr val="tx1"/>
                </a:solidFill>
                <a:effectLst/>
                <a:latin typeface="Arial" pitchFamily="34" charset="0"/>
                <a:ea typeface="宋体" pitchFamily="2" charset="-122"/>
              </a:defRPr>
            </a:lvl3pPr>
            <a:lvl4pPr marL="1371600" indent="0" algn="l" defTabSz="914400" rtl="0" eaLnBrk="0" fontAlgn="base" hangingPunct="0">
              <a:lnSpc>
                <a:spcPct val="100000"/>
              </a:lnSpc>
              <a:spcBef>
                <a:spcPct val="30000"/>
              </a:spcBef>
              <a:spcAft>
                <a:spcPct val="0"/>
              </a:spcAft>
              <a:buClrTx/>
              <a:buSzTx/>
              <a:buFontTx/>
              <a:buNone/>
              <a:defRPr kumimoji="0" lang="zh-CN" altLang="en-US" sz="1200" b="0" i="0" u="none" baseline="0">
                <a:solidFill>
                  <a:schemeClr val="tx1"/>
                </a:solidFill>
                <a:effectLst/>
                <a:latin typeface="Arial" pitchFamily="34" charset="0"/>
                <a:ea typeface="宋体" pitchFamily="2" charset="-122"/>
              </a:defRPr>
            </a:lvl4pPr>
            <a:lvl5pPr marL="1828800" indent="0" algn="l" defTabSz="914400" rtl="0" eaLnBrk="0" fontAlgn="base" hangingPunct="0">
              <a:lnSpc>
                <a:spcPct val="100000"/>
              </a:lnSpc>
              <a:spcBef>
                <a:spcPct val="30000"/>
              </a:spcBef>
              <a:spcAft>
                <a:spcPct val="0"/>
              </a:spcAft>
              <a:buClrTx/>
              <a:buSzTx/>
              <a:buFontTx/>
              <a:buNone/>
              <a:defRPr kumimoji="0" lang="zh-CN" altLang="en-US" sz="1200" b="0" i="0" u="none" baseline="0">
                <a:solidFill>
                  <a:schemeClr val="tx1"/>
                </a:solidFill>
                <a:effectLst/>
                <a:latin typeface="Arial" pitchFamily="34" charset="0"/>
                <a:ea typeface="宋体" pitchFamily="2" charset="-122"/>
              </a:defRPr>
            </a:lvl5pPr>
          </a:lstStyle>
          <a:p>
            <a:pPr marL="0" indent="0"/>
            <a:endParaRPr/>
          </a:p>
        </p:txBody>
      </p:sp>
      <p:sp>
        <p:nvSpPr>
          <p:cNvPr id="28676" name="灯片编号占位符 3"/>
          <p:cNvSpPr txBox="1">
            <a:spLocks noGrp="1"/>
          </p:cNvSpPr>
          <p:nvPr>
            <p:ph type="sldNum"/>
          </p:nvPr>
        </p:nvSpPr>
        <p:spPr>
          <a:xfrm>
            <a:off x="3884613" y="8685213"/>
            <a:ext cx="2971800" cy="457200"/>
          </a:xfrm>
          <a:prstGeom prst="rect">
            <a:avLst/>
          </a:prstGeom>
          <a:noFill/>
          <a:ln>
            <a:noFill/>
            <a:miter lim="800000"/>
          </a:ln>
        </p:spPr>
        <p:txBody>
          <a:bodyPr anchor="b" anchorCtr="0">
            <a:noAutofit/>
          </a:bodyPr>
          <a:lstStyle>
            <a:defPPr>
              <a:defRPr lang="zh-CN"/>
            </a:defPPr>
            <a:lvl1pPr marL="0" indent="0" algn="l" defTabSz="914400" rtl="0" eaLnBrk="0" fontAlgn="base" hangingPunct="0">
              <a:lnSpc>
                <a:spcPct val="100000"/>
              </a:lnSpc>
              <a:spcBef>
                <a:spcPct val="0"/>
              </a:spcBef>
              <a:spcAft>
                <a:spcPct val="0"/>
              </a:spcAft>
              <a:buClrTx/>
              <a:buSzTx/>
              <a:buFontTx/>
              <a:buNone/>
              <a:defRPr kumimoji="0" lang="zh-CN" altLang="en-US" sz="1800" b="0" i="0" u="sng" baseline="0">
                <a:solidFill>
                  <a:schemeClr val="tx1"/>
                </a:solidFill>
                <a:effectLst/>
                <a:latin typeface="Verdana"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sng" baseline="0">
                <a:solidFill>
                  <a:schemeClr val="tx1"/>
                </a:solidFill>
                <a:effectLst/>
                <a:latin typeface="Verdana" pitchFamily="34"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sng" baseline="0">
                <a:solidFill>
                  <a:schemeClr val="tx1"/>
                </a:solidFill>
                <a:effectLst/>
                <a:latin typeface="Verdana" pitchFamily="34"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sng" baseline="0">
                <a:solidFill>
                  <a:schemeClr val="tx1"/>
                </a:solidFill>
                <a:effectLst/>
                <a:latin typeface="Verdana" pitchFamily="34"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sng" baseline="0">
                <a:solidFill>
                  <a:schemeClr val="tx1"/>
                </a:solidFill>
                <a:effectLst/>
                <a:latin typeface="Verdana" pitchFamily="34" charset="0"/>
                <a:ea typeface="宋体" pitchFamily="2" charset="-122"/>
              </a:defRPr>
            </a:lvl5pPr>
          </a:lstStyle>
          <a:p>
            <a:pPr marL="0" lvl="0" indent="0" algn="r" eaLnBrk="1" hangingPunct="1">
              <a:buFont typeface="Arial"/>
            </a:pPr>
            <a:fld id="{4778E90B-E1AF-4FB3-8A28-BA6F8BB35DD2}" type="slidenum">
              <a:rPr lang="zh-CN" altLang="en-US" sz="1200" u="none">
                <a:latin typeface="Arial" pitchFamily="34" charset="0"/>
              </a:rPr>
              <a:t>5</a:t>
            </a:fld>
            <a:endParaRPr lang="zh-CN" altLang="en-US" sz="1200" u="none">
              <a:latin typeface="Arial" pitchFamily="34" charset="0"/>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19458" name="幻灯片图像占位符 1"/>
          <p:cNvSpPr>
            <a:spLocks noGrp="1" noRot="1" noChangeAspect="1" noTextEdit="1"/>
          </p:cNvSpPr>
          <p:nvPr>
            <p:ph type="sldImg" idx="4294967295"/>
          </p:nvPr>
        </p:nvSpPr>
        <p:spPr>
          <a:xfrm>
            <a:off x="381000" y="685800"/>
            <a:ext cx="6096000" cy="3429000"/>
          </a:xfrm>
          <a:noFill/>
          <a:ln>
            <a:miter lim="800000"/>
          </a:ln>
        </p:spPr>
      </p:sp>
      <p:sp>
        <p:nvSpPr>
          <p:cNvPr id="19459" name="备注占位符 2"/>
          <p:cNvSpPr>
            <a:spLocks noGrp="1"/>
          </p:cNvSpPr>
          <p:nvPr>
            <p:ph type="body" idx="3"/>
          </p:nvPr>
        </p:nvSpPr>
        <p:spPr>
          <a:xfrm>
            <a:off x="685800" y="4343400"/>
            <a:ext cx="5486400" cy="4114800"/>
          </a:xfrm>
          <a:noFill/>
          <a:ln>
            <a:miter lim="800000"/>
          </a:ln>
        </p:spPr>
        <p:txBody>
          <a:bodyPr wrap="square" lIns="91440" tIns="45720" rIns="91440" bIns="45720" anchor="ctr" anchorCtr="0">
            <a:noAutofit/>
          </a:bodyPr>
          <a:lstStyle>
            <a:lvl1pPr marL="0" indent="0" algn="l" defTabSz="914400" rtl="0" eaLnBrk="0" fontAlgn="base" hangingPunct="0">
              <a:lnSpc>
                <a:spcPct val="100000"/>
              </a:lnSpc>
              <a:spcBef>
                <a:spcPct val="30000"/>
              </a:spcBef>
              <a:spcAft>
                <a:spcPct val="0"/>
              </a:spcAft>
              <a:buClrTx/>
              <a:buSzTx/>
              <a:buFontTx/>
              <a:buNone/>
              <a:defRPr kumimoji="0" lang="zh-CN" altLang="en-US" sz="1200" b="0" i="0" u="none" baseline="0">
                <a:solidFill>
                  <a:schemeClr val="tx1"/>
                </a:solidFill>
                <a:effectLst/>
                <a:latin typeface="Arial" pitchFamily="34" charset="0"/>
                <a:ea typeface="宋体" pitchFamily="2" charset="-122"/>
              </a:defRPr>
            </a:lvl1pPr>
            <a:lvl2pPr marL="457200" indent="0" algn="l" defTabSz="914400" rtl="0" eaLnBrk="0" fontAlgn="base" hangingPunct="0">
              <a:lnSpc>
                <a:spcPct val="100000"/>
              </a:lnSpc>
              <a:spcBef>
                <a:spcPct val="30000"/>
              </a:spcBef>
              <a:spcAft>
                <a:spcPct val="0"/>
              </a:spcAft>
              <a:buClrTx/>
              <a:buSzTx/>
              <a:buFontTx/>
              <a:buNone/>
              <a:defRPr kumimoji="0" lang="zh-CN" altLang="en-US" sz="1200" b="0" i="0" u="none" baseline="0">
                <a:solidFill>
                  <a:schemeClr val="tx1"/>
                </a:solidFill>
                <a:effectLst/>
                <a:latin typeface="Arial" pitchFamily="34" charset="0"/>
                <a:ea typeface="宋体" pitchFamily="2" charset="-122"/>
              </a:defRPr>
            </a:lvl2pPr>
            <a:lvl3pPr marL="914400" indent="0" algn="l" defTabSz="914400" rtl="0" eaLnBrk="0" fontAlgn="base" hangingPunct="0">
              <a:lnSpc>
                <a:spcPct val="100000"/>
              </a:lnSpc>
              <a:spcBef>
                <a:spcPct val="30000"/>
              </a:spcBef>
              <a:spcAft>
                <a:spcPct val="0"/>
              </a:spcAft>
              <a:buClrTx/>
              <a:buSzTx/>
              <a:buFontTx/>
              <a:buNone/>
              <a:defRPr kumimoji="0" lang="zh-CN" altLang="en-US" sz="1200" b="0" i="0" u="none" baseline="0">
                <a:solidFill>
                  <a:schemeClr val="tx1"/>
                </a:solidFill>
                <a:effectLst/>
                <a:latin typeface="Arial" pitchFamily="34" charset="0"/>
                <a:ea typeface="宋体" pitchFamily="2" charset="-122"/>
              </a:defRPr>
            </a:lvl3pPr>
            <a:lvl4pPr marL="1371600" indent="0" algn="l" defTabSz="914400" rtl="0" eaLnBrk="0" fontAlgn="base" hangingPunct="0">
              <a:lnSpc>
                <a:spcPct val="100000"/>
              </a:lnSpc>
              <a:spcBef>
                <a:spcPct val="30000"/>
              </a:spcBef>
              <a:spcAft>
                <a:spcPct val="0"/>
              </a:spcAft>
              <a:buClrTx/>
              <a:buSzTx/>
              <a:buFontTx/>
              <a:buNone/>
              <a:defRPr kumimoji="0" lang="zh-CN" altLang="en-US" sz="1200" b="0" i="0" u="none" baseline="0">
                <a:solidFill>
                  <a:schemeClr val="tx1"/>
                </a:solidFill>
                <a:effectLst/>
                <a:latin typeface="Arial" pitchFamily="34" charset="0"/>
                <a:ea typeface="宋体" pitchFamily="2" charset="-122"/>
              </a:defRPr>
            </a:lvl4pPr>
            <a:lvl5pPr marL="1828800" indent="0" algn="l" defTabSz="914400" rtl="0" eaLnBrk="0" fontAlgn="base" hangingPunct="0">
              <a:lnSpc>
                <a:spcPct val="100000"/>
              </a:lnSpc>
              <a:spcBef>
                <a:spcPct val="30000"/>
              </a:spcBef>
              <a:spcAft>
                <a:spcPct val="0"/>
              </a:spcAft>
              <a:buClrTx/>
              <a:buSzTx/>
              <a:buFontTx/>
              <a:buNone/>
              <a:defRPr kumimoji="0" lang="zh-CN" altLang="en-US" sz="1200" b="0" i="0" u="none" baseline="0">
                <a:solidFill>
                  <a:schemeClr val="tx1"/>
                </a:solidFill>
                <a:effectLst/>
                <a:latin typeface="Arial" pitchFamily="34" charset="0"/>
                <a:ea typeface="宋体" pitchFamily="2" charset="-122"/>
              </a:defRPr>
            </a:lvl5pPr>
          </a:lstStyle>
          <a:p>
            <a:pPr marL="0" indent="0"/>
            <a:endParaRPr/>
          </a:p>
        </p:txBody>
      </p:sp>
      <p:sp>
        <p:nvSpPr>
          <p:cNvPr id="19460" name="灯片编号占位符 3"/>
          <p:cNvSpPr txBox="1">
            <a:spLocks noGrp="1"/>
          </p:cNvSpPr>
          <p:nvPr>
            <p:ph type="sldNum"/>
          </p:nvPr>
        </p:nvSpPr>
        <p:spPr>
          <a:xfrm>
            <a:off x="3884613" y="8685213"/>
            <a:ext cx="2971800" cy="457200"/>
          </a:xfrm>
          <a:prstGeom prst="rect">
            <a:avLst/>
          </a:prstGeom>
          <a:noFill/>
          <a:ln>
            <a:noFill/>
            <a:miter lim="800000"/>
          </a:ln>
        </p:spPr>
        <p:txBody>
          <a:bodyPr anchor="b" anchorCtr="0">
            <a:noAutofit/>
          </a:bodyPr>
          <a:lstStyle>
            <a:defPPr>
              <a:defRPr lang="zh-CN"/>
            </a:defPPr>
            <a:lvl1pPr marL="0" indent="0" algn="l" defTabSz="914400" rtl="0" eaLnBrk="0" fontAlgn="base" hangingPunct="0">
              <a:lnSpc>
                <a:spcPct val="100000"/>
              </a:lnSpc>
              <a:spcBef>
                <a:spcPct val="0"/>
              </a:spcBef>
              <a:spcAft>
                <a:spcPct val="0"/>
              </a:spcAft>
              <a:buClrTx/>
              <a:buSzTx/>
              <a:buFontTx/>
              <a:buNone/>
              <a:defRPr kumimoji="0" lang="zh-CN" altLang="en-US" sz="1800" b="0" i="0" u="sng" baseline="0">
                <a:solidFill>
                  <a:schemeClr val="tx1"/>
                </a:solidFill>
                <a:effectLst/>
                <a:latin typeface="Verdana"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sng" baseline="0">
                <a:solidFill>
                  <a:schemeClr val="tx1"/>
                </a:solidFill>
                <a:effectLst/>
                <a:latin typeface="Verdana" pitchFamily="34"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sng" baseline="0">
                <a:solidFill>
                  <a:schemeClr val="tx1"/>
                </a:solidFill>
                <a:effectLst/>
                <a:latin typeface="Verdana" pitchFamily="34"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sng" baseline="0">
                <a:solidFill>
                  <a:schemeClr val="tx1"/>
                </a:solidFill>
                <a:effectLst/>
                <a:latin typeface="Verdana" pitchFamily="34"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sng" baseline="0">
                <a:solidFill>
                  <a:schemeClr val="tx1"/>
                </a:solidFill>
                <a:effectLst/>
                <a:latin typeface="Verdana" pitchFamily="34" charset="0"/>
                <a:ea typeface="宋体" pitchFamily="2" charset="-122"/>
              </a:defRPr>
            </a:lvl5pPr>
          </a:lstStyle>
          <a:p>
            <a:pPr marL="0" lvl="0" indent="0" algn="r" defTabSz="457200" eaLnBrk="1" hangingPunct="1">
              <a:buFont typeface="Arial"/>
              <a:buChar char="•"/>
            </a:pPr>
            <a:fld id="{14CA4D05-1376-46BD-9C8B-4FB5CFFA7E8A}" type="slidenum">
              <a:rPr lang="en-US" altLang="en-US" sz="1200" u="none">
                <a:latin typeface="Calibri" pitchFamily="34" charset="0"/>
              </a:rPr>
              <a:t>7</a:t>
            </a:fld>
            <a:endParaRPr lang="en-US" altLang="en-US" sz="1200" u="none">
              <a:latin typeface="Calibri" pitchFamily="34" charset="0"/>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1506" name="幻灯片图像占位符 1"/>
          <p:cNvSpPr>
            <a:spLocks noGrp="1" noRot="1" noChangeAspect="1" noTextEdit="1"/>
          </p:cNvSpPr>
          <p:nvPr>
            <p:ph type="sldImg" idx="4294967295"/>
          </p:nvPr>
        </p:nvSpPr>
        <p:spPr>
          <a:xfrm>
            <a:off x="381000" y="685800"/>
            <a:ext cx="6096000" cy="3429000"/>
          </a:xfrm>
          <a:noFill/>
          <a:ln>
            <a:miter lim="800000"/>
          </a:ln>
        </p:spPr>
      </p:sp>
      <p:sp>
        <p:nvSpPr>
          <p:cNvPr id="21507" name="备注占位符 2"/>
          <p:cNvSpPr>
            <a:spLocks noGrp="1"/>
          </p:cNvSpPr>
          <p:nvPr>
            <p:ph type="body" idx="3"/>
          </p:nvPr>
        </p:nvSpPr>
        <p:spPr>
          <a:xfrm>
            <a:off x="685800" y="4343400"/>
            <a:ext cx="5486400" cy="4114800"/>
          </a:xfrm>
          <a:noFill/>
          <a:ln>
            <a:miter lim="800000"/>
          </a:ln>
        </p:spPr>
        <p:txBody>
          <a:bodyPr wrap="square" lIns="91440" tIns="45720" rIns="91440" bIns="45720" anchor="t" anchorCtr="0">
            <a:noAutofit/>
          </a:bodyPr>
          <a:lstStyle>
            <a:lvl1pPr marL="0" indent="0" algn="l" defTabSz="914400" rtl="0" eaLnBrk="0" fontAlgn="base" hangingPunct="0">
              <a:lnSpc>
                <a:spcPct val="100000"/>
              </a:lnSpc>
              <a:spcBef>
                <a:spcPct val="30000"/>
              </a:spcBef>
              <a:spcAft>
                <a:spcPct val="0"/>
              </a:spcAft>
              <a:buClrTx/>
              <a:buSzTx/>
              <a:buFontTx/>
              <a:buNone/>
              <a:defRPr kumimoji="0" lang="zh-CN" altLang="en-US" sz="1200" b="0" i="0" u="none" baseline="0">
                <a:solidFill>
                  <a:schemeClr val="tx1"/>
                </a:solidFill>
                <a:effectLst/>
                <a:latin typeface="Arial" pitchFamily="34" charset="0"/>
                <a:ea typeface="宋体" pitchFamily="2" charset="-122"/>
              </a:defRPr>
            </a:lvl1pPr>
            <a:lvl2pPr marL="457200" indent="0" algn="l" defTabSz="914400" rtl="0" eaLnBrk="0" fontAlgn="base" hangingPunct="0">
              <a:lnSpc>
                <a:spcPct val="100000"/>
              </a:lnSpc>
              <a:spcBef>
                <a:spcPct val="30000"/>
              </a:spcBef>
              <a:spcAft>
                <a:spcPct val="0"/>
              </a:spcAft>
              <a:buClrTx/>
              <a:buSzTx/>
              <a:buFontTx/>
              <a:buNone/>
              <a:defRPr kumimoji="0" lang="zh-CN" altLang="en-US" sz="1200" b="0" i="0" u="none" baseline="0">
                <a:solidFill>
                  <a:schemeClr val="tx1"/>
                </a:solidFill>
                <a:effectLst/>
                <a:latin typeface="Arial" pitchFamily="34" charset="0"/>
                <a:ea typeface="宋体" pitchFamily="2" charset="-122"/>
              </a:defRPr>
            </a:lvl2pPr>
            <a:lvl3pPr marL="914400" indent="0" algn="l" defTabSz="914400" rtl="0" eaLnBrk="0" fontAlgn="base" hangingPunct="0">
              <a:lnSpc>
                <a:spcPct val="100000"/>
              </a:lnSpc>
              <a:spcBef>
                <a:spcPct val="30000"/>
              </a:spcBef>
              <a:spcAft>
                <a:spcPct val="0"/>
              </a:spcAft>
              <a:buClrTx/>
              <a:buSzTx/>
              <a:buFontTx/>
              <a:buNone/>
              <a:defRPr kumimoji="0" lang="zh-CN" altLang="en-US" sz="1200" b="0" i="0" u="none" baseline="0">
                <a:solidFill>
                  <a:schemeClr val="tx1"/>
                </a:solidFill>
                <a:effectLst/>
                <a:latin typeface="Arial" pitchFamily="34" charset="0"/>
                <a:ea typeface="宋体" pitchFamily="2" charset="-122"/>
              </a:defRPr>
            </a:lvl3pPr>
            <a:lvl4pPr marL="1371600" indent="0" algn="l" defTabSz="914400" rtl="0" eaLnBrk="0" fontAlgn="base" hangingPunct="0">
              <a:lnSpc>
                <a:spcPct val="100000"/>
              </a:lnSpc>
              <a:spcBef>
                <a:spcPct val="30000"/>
              </a:spcBef>
              <a:spcAft>
                <a:spcPct val="0"/>
              </a:spcAft>
              <a:buClrTx/>
              <a:buSzTx/>
              <a:buFontTx/>
              <a:buNone/>
              <a:defRPr kumimoji="0" lang="zh-CN" altLang="en-US" sz="1200" b="0" i="0" u="none" baseline="0">
                <a:solidFill>
                  <a:schemeClr val="tx1"/>
                </a:solidFill>
                <a:effectLst/>
                <a:latin typeface="Arial" pitchFamily="34" charset="0"/>
                <a:ea typeface="宋体" pitchFamily="2" charset="-122"/>
              </a:defRPr>
            </a:lvl4pPr>
            <a:lvl5pPr marL="1828800" indent="0" algn="l" defTabSz="914400" rtl="0" eaLnBrk="0" fontAlgn="base" hangingPunct="0">
              <a:lnSpc>
                <a:spcPct val="100000"/>
              </a:lnSpc>
              <a:spcBef>
                <a:spcPct val="30000"/>
              </a:spcBef>
              <a:spcAft>
                <a:spcPct val="0"/>
              </a:spcAft>
              <a:buClrTx/>
              <a:buSzTx/>
              <a:buFontTx/>
              <a:buNone/>
              <a:defRPr kumimoji="0" lang="zh-CN" altLang="en-US" sz="1200" b="0" i="0" u="none" baseline="0">
                <a:solidFill>
                  <a:schemeClr val="tx1"/>
                </a:solidFill>
                <a:effectLst/>
                <a:latin typeface="Arial" pitchFamily="34" charset="0"/>
                <a:ea typeface="宋体" pitchFamily="2" charset="-122"/>
              </a:defRPr>
            </a:lvl5pPr>
          </a:lstStyle>
          <a:p>
            <a:pPr marL="0" indent="0"/>
            <a:endParaRPr/>
          </a:p>
        </p:txBody>
      </p:sp>
      <p:sp>
        <p:nvSpPr>
          <p:cNvPr id="21508" name="灯片编号占位符 3"/>
          <p:cNvSpPr txBox="1">
            <a:spLocks noGrp="1"/>
          </p:cNvSpPr>
          <p:nvPr>
            <p:ph type="sldNum"/>
          </p:nvPr>
        </p:nvSpPr>
        <p:spPr>
          <a:xfrm>
            <a:off x="3884613" y="8685213"/>
            <a:ext cx="2971800" cy="457200"/>
          </a:xfrm>
          <a:prstGeom prst="rect">
            <a:avLst/>
          </a:prstGeom>
          <a:noFill/>
          <a:ln>
            <a:noFill/>
            <a:miter lim="800000"/>
          </a:ln>
        </p:spPr>
        <p:txBody>
          <a:bodyPr anchor="b" anchorCtr="0">
            <a:noAutofit/>
          </a:bodyPr>
          <a:lstStyle>
            <a:defPPr>
              <a:defRPr lang="zh-CN"/>
            </a:defPPr>
            <a:lvl1pPr marL="0" indent="0" algn="l" defTabSz="914400" rtl="0" eaLnBrk="0" fontAlgn="base" hangingPunct="0">
              <a:lnSpc>
                <a:spcPct val="100000"/>
              </a:lnSpc>
              <a:spcBef>
                <a:spcPct val="0"/>
              </a:spcBef>
              <a:spcAft>
                <a:spcPct val="0"/>
              </a:spcAft>
              <a:buClrTx/>
              <a:buSzTx/>
              <a:buFontTx/>
              <a:buNone/>
              <a:defRPr kumimoji="0" lang="zh-CN" altLang="en-US" sz="1800" b="0" i="0" u="sng" baseline="0">
                <a:solidFill>
                  <a:schemeClr val="tx1"/>
                </a:solidFill>
                <a:effectLst/>
                <a:latin typeface="Verdana"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sng" baseline="0">
                <a:solidFill>
                  <a:schemeClr val="tx1"/>
                </a:solidFill>
                <a:effectLst/>
                <a:latin typeface="Verdana" pitchFamily="34"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sng" baseline="0">
                <a:solidFill>
                  <a:schemeClr val="tx1"/>
                </a:solidFill>
                <a:effectLst/>
                <a:latin typeface="Verdana" pitchFamily="34"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sng" baseline="0">
                <a:solidFill>
                  <a:schemeClr val="tx1"/>
                </a:solidFill>
                <a:effectLst/>
                <a:latin typeface="Verdana" pitchFamily="34"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sng" baseline="0">
                <a:solidFill>
                  <a:schemeClr val="tx1"/>
                </a:solidFill>
                <a:effectLst/>
                <a:latin typeface="Verdana" pitchFamily="34" charset="0"/>
                <a:ea typeface="宋体" pitchFamily="2" charset="-122"/>
              </a:defRPr>
            </a:lvl5pPr>
          </a:lstStyle>
          <a:p>
            <a:pPr marL="0" lvl="0" indent="0" algn="r" eaLnBrk="1" hangingPunct="1">
              <a:buFont typeface="Arial"/>
              <a:buChar char="•"/>
            </a:pPr>
            <a:fld id="{9CA529C8-9012-4739-B861-E7F25A47D9E0}" type="slidenum">
              <a:rPr lang="zh-CN" altLang="en-US" sz="1200" u="none">
                <a:solidFill>
                  <a:srgbClr val="000000"/>
                </a:solidFill>
                <a:latin typeface="Calibri" pitchFamily="34" charset="0"/>
              </a:rPr>
              <a:t>8</a:t>
            </a:fld>
            <a:endParaRPr lang="zh-CN" altLang="en-US" sz="1200" u="none">
              <a:solidFill>
                <a:srgbClr val="000000"/>
              </a:solidFill>
              <a:latin typeface="Calibri" pitchFamily="34" charset="0"/>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8674" name="幻灯片图像占位符 1"/>
          <p:cNvSpPr>
            <a:spLocks noGrp="1" noRot="1" noChangeAspect="1" noTextEdit="1"/>
          </p:cNvSpPr>
          <p:nvPr>
            <p:ph type="sldImg" idx="4294967295"/>
          </p:nvPr>
        </p:nvSpPr>
        <p:spPr>
          <a:xfrm>
            <a:off x="381000" y="685800"/>
            <a:ext cx="6096000" cy="3429000"/>
          </a:xfrm>
          <a:noFill/>
          <a:ln>
            <a:miter lim="800000"/>
          </a:ln>
        </p:spPr>
      </p:sp>
      <p:sp>
        <p:nvSpPr>
          <p:cNvPr id="28675" name="备注占位符 2"/>
          <p:cNvSpPr>
            <a:spLocks noGrp="1"/>
          </p:cNvSpPr>
          <p:nvPr>
            <p:ph type="body" idx="3"/>
          </p:nvPr>
        </p:nvSpPr>
        <p:spPr>
          <a:xfrm>
            <a:off x="685800" y="4343400"/>
            <a:ext cx="5486400" cy="4114800"/>
          </a:xfrm>
          <a:noFill/>
          <a:ln>
            <a:miter lim="800000"/>
          </a:ln>
        </p:spPr>
        <p:txBody>
          <a:bodyPr wrap="square" lIns="91440" tIns="45720" rIns="91440" bIns="45720" anchor="ctr" anchorCtr="0">
            <a:noAutofit/>
          </a:bodyPr>
          <a:lstStyle>
            <a:lvl1pPr marL="0" indent="0" algn="l" defTabSz="914400" rtl="0" eaLnBrk="0" fontAlgn="base" hangingPunct="0">
              <a:lnSpc>
                <a:spcPct val="100000"/>
              </a:lnSpc>
              <a:spcBef>
                <a:spcPct val="30000"/>
              </a:spcBef>
              <a:spcAft>
                <a:spcPct val="0"/>
              </a:spcAft>
              <a:buClrTx/>
              <a:buSzTx/>
              <a:buFontTx/>
              <a:buNone/>
              <a:defRPr kumimoji="0" lang="zh-CN" altLang="en-US" sz="1200" b="0" i="0" u="none" baseline="0">
                <a:solidFill>
                  <a:schemeClr val="tx1"/>
                </a:solidFill>
                <a:effectLst/>
                <a:latin typeface="Arial" pitchFamily="34" charset="0"/>
                <a:ea typeface="宋体" pitchFamily="2" charset="-122"/>
              </a:defRPr>
            </a:lvl1pPr>
            <a:lvl2pPr marL="457200" indent="0" algn="l" defTabSz="914400" rtl="0" eaLnBrk="0" fontAlgn="base" hangingPunct="0">
              <a:lnSpc>
                <a:spcPct val="100000"/>
              </a:lnSpc>
              <a:spcBef>
                <a:spcPct val="30000"/>
              </a:spcBef>
              <a:spcAft>
                <a:spcPct val="0"/>
              </a:spcAft>
              <a:buClrTx/>
              <a:buSzTx/>
              <a:buFontTx/>
              <a:buNone/>
              <a:defRPr kumimoji="0" lang="zh-CN" altLang="en-US" sz="1200" b="0" i="0" u="none" baseline="0">
                <a:solidFill>
                  <a:schemeClr val="tx1"/>
                </a:solidFill>
                <a:effectLst/>
                <a:latin typeface="Arial" pitchFamily="34" charset="0"/>
                <a:ea typeface="宋体" pitchFamily="2" charset="-122"/>
              </a:defRPr>
            </a:lvl2pPr>
            <a:lvl3pPr marL="914400" indent="0" algn="l" defTabSz="914400" rtl="0" eaLnBrk="0" fontAlgn="base" hangingPunct="0">
              <a:lnSpc>
                <a:spcPct val="100000"/>
              </a:lnSpc>
              <a:spcBef>
                <a:spcPct val="30000"/>
              </a:spcBef>
              <a:spcAft>
                <a:spcPct val="0"/>
              </a:spcAft>
              <a:buClrTx/>
              <a:buSzTx/>
              <a:buFontTx/>
              <a:buNone/>
              <a:defRPr kumimoji="0" lang="zh-CN" altLang="en-US" sz="1200" b="0" i="0" u="none" baseline="0">
                <a:solidFill>
                  <a:schemeClr val="tx1"/>
                </a:solidFill>
                <a:effectLst/>
                <a:latin typeface="Arial" pitchFamily="34" charset="0"/>
                <a:ea typeface="宋体" pitchFamily="2" charset="-122"/>
              </a:defRPr>
            </a:lvl3pPr>
            <a:lvl4pPr marL="1371600" indent="0" algn="l" defTabSz="914400" rtl="0" eaLnBrk="0" fontAlgn="base" hangingPunct="0">
              <a:lnSpc>
                <a:spcPct val="100000"/>
              </a:lnSpc>
              <a:spcBef>
                <a:spcPct val="30000"/>
              </a:spcBef>
              <a:spcAft>
                <a:spcPct val="0"/>
              </a:spcAft>
              <a:buClrTx/>
              <a:buSzTx/>
              <a:buFontTx/>
              <a:buNone/>
              <a:defRPr kumimoji="0" lang="zh-CN" altLang="en-US" sz="1200" b="0" i="0" u="none" baseline="0">
                <a:solidFill>
                  <a:schemeClr val="tx1"/>
                </a:solidFill>
                <a:effectLst/>
                <a:latin typeface="Arial" pitchFamily="34" charset="0"/>
                <a:ea typeface="宋体" pitchFamily="2" charset="-122"/>
              </a:defRPr>
            </a:lvl4pPr>
            <a:lvl5pPr marL="1828800" indent="0" algn="l" defTabSz="914400" rtl="0" eaLnBrk="0" fontAlgn="base" hangingPunct="0">
              <a:lnSpc>
                <a:spcPct val="100000"/>
              </a:lnSpc>
              <a:spcBef>
                <a:spcPct val="30000"/>
              </a:spcBef>
              <a:spcAft>
                <a:spcPct val="0"/>
              </a:spcAft>
              <a:buClrTx/>
              <a:buSzTx/>
              <a:buFontTx/>
              <a:buNone/>
              <a:defRPr kumimoji="0" lang="zh-CN" altLang="en-US" sz="1200" b="0" i="0" u="none" baseline="0">
                <a:solidFill>
                  <a:schemeClr val="tx1"/>
                </a:solidFill>
                <a:effectLst/>
                <a:latin typeface="Arial" pitchFamily="34" charset="0"/>
                <a:ea typeface="宋体" pitchFamily="2" charset="-122"/>
              </a:defRPr>
            </a:lvl5pPr>
          </a:lstStyle>
          <a:p>
            <a:pPr marL="0" indent="0"/>
            <a:endParaRPr/>
          </a:p>
        </p:txBody>
      </p:sp>
      <p:sp>
        <p:nvSpPr>
          <p:cNvPr id="28676" name="灯片编号占位符 3"/>
          <p:cNvSpPr txBox="1">
            <a:spLocks noGrp="1"/>
          </p:cNvSpPr>
          <p:nvPr>
            <p:ph type="sldNum"/>
          </p:nvPr>
        </p:nvSpPr>
        <p:spPr>
          <a:xfrm>
            <a:off x="3884613" y="8685213"/>
            <a:ext cx="2971800" cy="457200"/>
          </a:xfrm>
          <a:prstGeom prst="rect">
            <a:avLst/>
          </a:prstGeom>
          <a:noFill/>
          <a:ln>
            <a:noFill/>
            <a:miter lim="800000"/>
          </a:ln>
        </p:spPr>
        <p:txBody>
          <a:bodyPr anchor="b" anchorCtr="0">
            <a:noAutofit/>
          </a:bodyPr>
          <a:lstStyle>
            <a:defPPr>
              <a:defRPr lang="zh-CN"/>
            </a:defPPr>
            <a:lvl1pPr marL="0" indent="0" algn="l" defTabSz="914400" rtl="0" eaLnBrk="0" fontAlgn="base" hangingPunct="0">
              <a:lnSpc>
                <a:spcPct val="100000"/>
              </a:lnSpc>
              <a:spcBef>
                <a:spcPct val="0"/>
              </a:spcBef>
              <a:spcAft>
                <a:spcPct val="0"/>
              </a:spcAft>
              <a:buClrTx/>
              <a:buSzTx/>
              <a:buFontTx/>
              <a:buNone/>
              <a:defRPr kumimoji="0" lang="zh-CN" altLang="en-US" sz="1800" b="0" i="0" u="sng" baseline="0">
                <a:solidFill>
                  <a:schemeClr val="tx1"/>
                </a:solidFill>
                <a:effectLst/>
                <a:latin typeface="Verdana"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sng" baseline="0">
                <a:solidFill>
                  <a:schemeClr val="tx1"/>
                </a:solidFill>
                <a:effectLst/>
                <a:latin typeface="Verdana" pitchFamily="34"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sng" baseline="0">
                <a:solidFill>
                  <a:schemeClr val="tx1"/>
                </a:solidFill>
                <a:effectLst/>
                <a:latin typeface="Verdana" pitchFamily="34"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sng" baseline="0">
                <a:solidFill>
                  <a:schemeClr val="tx1"/>
                </a:solidFill>
                <a:effectLst/>
                <a:latin typeface="Verdana" pitchFamily="34"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sng" baseline="0">
                <a:solidFill>
                  <a:schemeClr val="tx1"/>
                </a:solidFill>
                <a:effectLst/>
                <a:latin typeface="Verdana" pitchFamily="34" charset="0"/>
                <a:ea typeface="宋体" pitchFamily="2" charset="-122"/>
              </a:defRPr>
            </a:lvl5pPr>
          </a:lstStyle>
          <a:p>
            <a:pPr marL="0" lvl="0" indent="0" algn="r" defTabSz="457200" eaLnBrk="1" hangingPunct="1">
              <a:buFont typeface="Arial"/>
              <a:buChar char="•"/>
            </a:pPr>
            <a:fld id="{04A4E402-3BB8-4679-8EC6-C3746370C2F0}" type="slidenum">
              <a:rPr lang="en-US" altLang="en-US" sz="1200" u="none">
                <a:latin typeface="Calibri" pitchFamily="34" charset="0"/>
              </a:rPr>
              <a:t>11</a:t>
            </a:fld>
            <a:endParaRPr lang="en-US" altLang="en-US" sz="1200" u="none">
              <a:latin typeface="Calibri" pitchFamily="34" charset="0"/>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0722" name="幻灯片图像占位符 1"/>
          <p:cNvSpPr>
            <a:spLocks noGrp="1" noRot="1" noChangeAspect="1" noTextEdit="1"/>
          </p:cNvSpPr>
          <p:nvPr>
            <p:ph type="sldImg" idx="4294967295"/>
          </p:nvPr>
        </p:nvSpPr>
        <p:spPr>
          <a:xfrm>
            <a:off x="381000" y="685800"/>
            <a:ext cx="6096000" cy="3429000"/>
          </a:xfrm>
          <a:noFill/>
          <a:ln>
            <a:miter lim="800000"/>
          </a:ln>
        </p:spPr>
      </p:sp>
      <p:sp>
        <p:nvSpPr>
          <p:cNvPr id="30723" name="备注占位符 2"/>
          <p:cNvSpPr>
            <a:spLocks noGrp="1"/>
          </p:cNvSpPr>
          <p:nvPr>
            <p:ph type="body" idx="3"/>
          </p:nvPr>
        </p:nvSpPr>
        <p:spPr>
          <a:xfrm>
            <a:off x="685800" y="4343400"/>
            <a:ext cx="5486400" cy="4114800"/>
          </a:xfrm>
          <a:noFill/>
          <a:ln>
            <a:miter lim="800000"/>
          </a:ln>
        </p:spPr>
        <p:txBody>
          <a:bodyPr wrap="square" lIns="91440" tIns="45720" rIns="91440" bIns="45720" anchor="t" anchorCtr="0">
            <a:noAutofit/>
          </a:bodyPr>
          <a:lstStyle>
            <a:lvl1pPr marL="0" indent="0" algn="l" defTabSz="914400" rtl="0" eaLnBrk="0" fontAlgn="base" hangingPunct="0">
              <a:lnSpc>
                <a:spcPct val="100000"/>
              </a:lnSpc>
              <a:spcBef>
                <a:spcPct val="30000"/>
              </a:spcBef>
              <a:spcAft>
                <a:spcPct val="0"/>
              </a:spcAft>
              <a:buClrTx/>
              <a:buSzTx/>
              <a:buFontTx/>
              <a:buNone/>
              <a:defRPr kumimoji="0" lang="zh-CN" altLang="en-US" sz="1200" b="0" i="0" u="none" baseline="0">
                <a:solidFill>
                  <a:schemeClr val="tx1"/>
                </a:solidFill>
                <a:effectLst/>
                <a:latin typeface="Arial" pitchFamily="34" charset="0"/>
                <a:ea typeface="宋体" pitchFamily="2" charset="-122"/>
              </a:defRPr>
            </a:lvl1pPr>
            <a:lvl2pPr marL="457200" indent="0" algn="l" defTabSz="914400" rtl="0" eaLnBrk="0" fontAlgn="base" hangingPunct="0">
              <a:lnSpc>
                <a:spcPct val="100000"/>
              </a:lnSpc>
              <a:spcBef>
                <a:spcPct val="30000"/>
              </a:spcBef>
              <a:spcAft>
                <a:spcPct val="0"/>
              </a:spcAft>
              <a:buClrTx/>
              <a:buSzTx/>
              <a:buFontTx/>
              <a:buNone/>
              <a:defRPr kumimoji="0" lang="zh-CN" altLang="en-US" sz="1200" b="0" i="0" u="none" baseline="0">
                <a:solidFill>
                  <a:schemeClr val="tx1"/>
                </a:solidFill>
                <a:effectLst/>
                <a:latin typeface="Arial" pitchFamily="34" charset="0"/>
                <a:ea typeface="宋体" pitchFamily="2" charset="-122"/>
              </a:defRPr>
            </a:lvl2pPr>
            <a:lvl3pPr marL="914400" indent="0" algn="l" defTabSz="914400" rtl="0" eaLnBrk="0" fontAlgn="base" hangingPunct="0">
              <a:lnSpc>
                <a:spcPct val="100000"/>
              </a:lnSpc>
              <a:spcBef>
                <a:spcPct val="30000"/>
              </a:spcBef>
              <a:spcAft>
                <a:spcPct val="0"/>
              </a:spcAft>
              <a:buClrTx/>
              <a:buSzTx/>
              <a:buFontTx/>
              <a:buNone/>
              <a:defRPr kumimoji="0" lang="zh-CN" altLang="en-US" sz="1200" b="0" i="0" u="none" baseline="0">
                <a:solidFill>
                  <a:schemeClr val="tx1"/>
                </a:solidFill>
                <a:effectLst/>
                <a:latin typeface="Arial" pitchFamily="34" charset="0"/>
                <a:ea typeface="宋体" pitchFamily="2" charset="-122"/>
              </a:defRPr>
            </a:lvl3pPr>
            <a:lvl4pPr marL="1371600" indent="0" algn="l" defTabSz="914400" rtl="0" eaLnBrk="0" fontAlgn="base" hangingPunct="0">
              <a:lnSpc>
                <a:spcPct val="100000"/>
              </a:lnSpc>
              <a:spcBef>
                <a:spcPct val="30000"/>
              </a:spcBef>
              <a:spcAft>
                <a:spcPct val="0"/>
              </a:spcAft>
              <a:buClrTx/>
              <a:buSzTx/>
              <a:buFontTx/>
              <a:buNone/>
              <a:defRPr kumimoji="0" lang="zh-CN" altLang="en-US" sz="1200" b="0" i="0" u="none" baseline="0">
                <a:solidFill>
                  <a:schemeClr val="tx1"/>
                </a:solidFill>
                <a:effectLst/>
                <a:latin typeface="Arial" pitchFamily="34" charset="0"/>
                <a:ea typeface="宋体" pitchFamily="2" charset="-122"/>
              </a:defRPr>
            </a:lvl4pPr>
            <a:lvl5pPr marL="1828800" indent="0" algn="l" defTabSz="914400" rtl="0" eaLnBrk="0" fontAlgn="base" hangingPunct="0">
              <a:lnSpc>
                <a:spcPct val="100000"/>
              </a:lnSpc>
              <a:spcBef>
                <a:spcPct val="30000"/>
              </a:spcBef>
              <a:spcAft>
                <a:spcPct val="0"/>
              </a:spcAft>
              <a:buClrTx/>
              <a:buSzTx/>
              <a:buFontTx/>
              <a:buNone/>
              <a:defRPr kumimoji="0" lang="zh-CN" altLang="en-US" sz="1200" b="0" i="0" u="none" baseline="0">
                <a:solidFill>
                  <a:schemeClr val="tx1"/>
                </a:solidFill>
                <a:effectLst/>
                <a:latin typeface="Arial" pitchFamily="34" charset="0"/>
                <a:ea typeface="宋体" pitchFamily="2" charset="-122"/>
              </a:defRPr>
            </a:lvl5pPr>
          </a:lstStyle>
          <a:p>
            <a:pPr marL="0" indent="0"/>
            <a:endParaRPr/>
          </a:p>
        </p:txBody>
      </p:sp>
      <p:sp>
        <p:nvSpPr>
          <p:cNvPr id="30724" name="灯片编号占位符 3"/>
          <p:cNvSpPr txBox="1">
            <a:spLocks noGrp="1"/>
          </p:cNvSpPr>
          <p:nvPr>
            <p:ph type="sldNum"/>
          </p:nvPr>
        </p:nvSpPr>
        <p:spPr>
          <a:xfrm>
            <a:off x="3884613" y="8685213"/>
            <a:ext cx="2971800" cy="457200"/>
          </a:xfrm>
          <a:prstGeom prst="rect">
            <a:avLst/>
          </a:prstGeom>
          <a:noFill/>
          <a:ln>
            <a:noFill/>
            <a:miter lim="800000"/>
          </a:ln>
        </p:spPr>
        <p:txBody>
          <a:bodyPr anchor="b" anchorCtr="0">
            <a:noAutofit/>
          </a:bodyPr>
          <a:lstStyle>
            <a:defPPr>
              <a:defRPr lang="zh-CN"/>
            </a:defPPr>
            <a:lvl1pPr marL="0" indent="0" algn="l" defTabSz="914400" rtl="0" eaLnBrk="0" fontAlgn="base" hangingPunct="0">
              <a:lnSpc>
                <a:spcPct val="100000"/>
              </a:lnSpc>
              <a:spcBef>
                <a:spcPct val="0"/>
              </a:spcBef>
              <a:spcAft>
                <a:spcPct val="0"/>
              </a:spcAft>
              <a:buClrTx/>
              <a:buSzTx/>
              <a:buFontTx/>
              <a:buNone/>
              <a:defRPr kumimoji="0" lang="zh-CN" altLang="en-US" sz="1800" b="0" i="0" u="sng" baseline="0">
                <a:solidFill>
                  <a:schemeClr val="tx1"/>
                </a:solidFill>
                <a:effectLst/>
                <a:latin typeface="Verdana"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sng" baseline="0">
                <a:solidFill>
                  <a:schemeClr val="tx1"/>
                </a:solidFill>
                <a:effectLst/>
                <a:latin typeface="Verdana" pitchFamily="34"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sng" baseline="0">
                <a:solidFill>
                  <a:schemeClr val="tx1"/>
                </a:solidFill>
                <a:effectLst/>
                <a:latin typeface="Verdana" pitchFamily="34"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sng" baseline="0">
                <a:solidFill>
                  <a:schemeClr val="tx1"/>
                </a:solidFill>
                <a:effectLst/>
                <a:latin typeface="Verdana" pitchFamily="34"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sng" baseline="0">
                <a:solidFill>
                  <a:schemeClr val="tx1"/>
                </a:solidFill>
                <a:effectLst/>
                <a:latin typeface="Verdana" pitchFamily="34" charset="0"/>
                <a:ea typeface="宋体" pitchFamily="2" charset="-122"/>
              </a:defRPr>
            </a:lvl5pPr>
          </a:lstStyle>
          <a:p>
            <a:pPr marL="0" lvl="0" indent="0" algn="r" eaLnBrk="1" hangingPunct="1">
              <a:buFont typeface="Arial"/>
              <a:buChar char="•"/>
            </a:pPr>
            <a:fld id="{2ED58DFD-8E58-41B7-B208-38602D1CBE6A}" type="slidenum">
              <a:rPr lang="zh-CN" altLang="en-US" sz="1200" u="none">
                <a:solidFill>
                  <a:srgbClr val="000000"/>
                </a:solidFill>
                <a:latin typeface="Calibri" pitchFamily="34" charset="0"/>
              </a:rPr>
              <a:t>12</a:t>
            </a:fld>
            <a:endParaRPr lang="zh-CN" altLang="en-US" sz="1200" u="none">
              <a:solidFill>
                <a:srgbClr val="000000"/>
              </a:solidFill>
              <a:latin typeface="Calibri" pitchFamily="34" charset="0"/>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5842" name="幻灯片图像占位符 1"/>
          <p:cNvSpPr>
            <a:spLocks noGrp="1" noRot="1" noChangeAspect="1" noTextEdit="1"/>
          </p:cNvSpPr>
          <p:nvPr>
            <p:ph type="sldImg" idx="4294967295"/>
          </p:nvPr>
        </p:nvSpPr>
        <p:spPr>
          <a:xfrm>
            <a:off x="381000" y="685800"/>
            <a:ext cx="6096000" cy="3429000"/>
          </a:xfrm>
          <a:noFill/>
          <a:ln>
            <a:miter lim="800000"/>
          </a:ln>
        </p:spPr>
      </p:sp>
      <p:sp>
        <p:nvSpPr>
          <p:cNvPr id="35843" name="文本占位符 2"/>
          <p:cNvSpPr>
            <a:spLocks noGrp="1"/>
          </p:cNvSpPr>
          <p:nvPr>
            <p:ph type="body" idx="3"/>
          </p:nvPr>
        </p:nvSpPr>
        <p:spPr>
          <a:xfrm>
            <a:off x="685800" y="4343400"/>
            <a:ext cx="5486400" cy="4114800"/>
          </a:xfrm>
          <a:noFill/>
          <a:ln>
            <a:miter lim="800000"/>
          </a:ln>
        </p:spPr>
        <p:txBody>
          <a:bodyPr wrap="square" lIns="91440" tIns="45720" rIns="91440" bIns="45720" anchor="t" anchorCtr="0">
            <a:noAutofit/>
          </a:bodyPr>
          <a:lstStyle>
            <a:lvl1pPr marL="0" indent="0" algn="l" defTabSz="914400" rtl="0" eaLnBrk="0" fontAlgn="base" hangingPunct="0">
              <a:lnSpc>
                <a:spcPct val="100000"/>
              </a:lnSpc>
              <a:spcBef>
                <a:spcPct val="30000"/>
              </a:spcBef>
              <a:spcAft>
                <a:spcPct val="0"/>
              </a:spcAft>
              <a:buClrTx/>
              <a:buSzTx/>
              <a:buFontTx/>
              <a:buNone/>
              <a:defRPr kumimoji="0" lang="zh-CN" altLang="en-US" sz="1200" b="0" i="0" u="none" baseline="0">
                <a:solidFill>
                  <a:schemeClr val="tx1"/>
                </a:solidFill>
                <a:effectLst/>
                <a:latin typeface="Arial" pitchFamily="34" charset="0"/>
                <a:ea typeface="宋体" pitchFamily="2" charset="-122"/>
              </a:defRPr>
            </a:lvl1pPr>
            <a:lvl2pPr marL="457200" indent="0" algn="l" defTabSz="914400" rtl="0" eaLnBrk="0" fontAlgn="base" hangingPunct="0">
              <a:lnSpc>
                <a:spcPct val="100000"/>
              </a:lnSpc>
              <a:spcBef>
                <a:spcPct val="30000"/>
              </a:spcBef>
              <a:spcAft>
                <a:spcPct val="0"/>
              </a:spcAft>
              <a:buClrTx/>
              <a:buSzTx/>
              <a:buFontTx/>
              <a:buNone/>
              <a:defRPr kumimoji="0" lang="zh-CN" altLang="en-US" sz="1200" b="0" i="0" u="none" baseline="0">
                <a:solidFill>
                  <a:schemeClr val="tx1"/>
                </a:solidFill>
                <a:effectLst/>
                <a:latin typeface="Arial" pitchFamily="34" charset="0"/>
                <a:ea typeface="宋体" pitchFamily="2" charset="-122"/>
              </a:defRPr>
            </a:lvl2pPr>
            <a:lvl3pPr marL="914400" indent="0" algn="l" defTabSz="914400" rtl="0" eaLnBrk="0" fontAlgn="base" hangingPunct="0">
              <a:lnSpc>
                <a:spcPct val="100000"/>
              </a:lnSpc>
              <a:spcBef>
                <a:spcPct val="30000"/>
              </a:spcBef>
              <a:spcAft>
                <a:spcPct val="0"/>
              </a:spcAft>
              <a:buClrTx/>
              <a:buSzTx/>
              <a:buFontTx/>
              <a:buNone/>
              <a:defRPr kumimoji="0" lang="zh-CN" altLang="en-US" sz="1200" b="0" i="0" u="none" baseline="0">
                <a:solidFill>
                  <a:schemeClr val="tx1"/>
                </a:solidFill>
                <a:effectLst/>
                <a:latin typeface="Arial" pitchFamily="34" charset="0"/>
                <a:ea typeface="宋体" pitchFamily="2" charset="-122"/>
              </a:defRPr>
            </a:lvl3pPr>
            <a:lvl4pPr marL="1371600" indent="0" algn="l" defTabSz="914400" rtl="0" eaLnBrk="0" fontAlgn="base" hangingPunct="0">
              <a:lnSpc>
                <a:spcPct val="100000"/>
              </a:lnSpc>
              <a:spcBef>
                <a:spcPct val="30000"/>
              </a:spcBef>
              <a:spcAft>
                <a:spcPct val="0"/>
              </a:spcAft>
              <a:buClrTx/>
              <a:buSzTx/>
              <a:buFontTx/>
              <a:buNone/>
              <a:defRPr kumimoji="0" lang="zh-CN" altLang="en-US" sz="1200" b="0" i="0" u="none" baseline="0">
                <a:solidFill>
                  <a:schemeClr val="tx1"/>
                </a:solidFill>
                <a:effectLst/>
                <a:latin typeface="Arial" pitchFamily="34" charset="0"/>
                <a:ea typeface="宋体" pitchFamily="2" charset="-122"/>
              </a:defRPr>
            </a:lvl4pPr>
            <a:lvl5pPr marL="1828800" indent="0" algn="l" defTabSz="914400" rtl="0" eaLnBrk="0" fontAlgn="base" hangingPunct="0">
              <a:lnSpc>
                <a:spcPct val="100000"/>
              </a:lnSpc>
              <a:spcBef>
                <a:spcPct val="30000"/>
              </a:spcBef>
              <a:spcAft>
                <a:spcPct val="0"/>
              </a:spcAft>
              <a:buClrTx/>
              <a:buSzTx/>
              <a:buFontTx/>
              <a:buNone/>
              <a:defRPr kumimoji="0" lang="zh-CN" altLang="en-US" sz="1200" b="0" i="0" u="none" baseline="0">
                <a:solidFill>
                  <a:schemeClr val="tx1"/>
                </a:solidFill>
                <a:effectLst/>
                <a:latin typeface="Arial" pitchFamily="34" charset="0"/>
                <a:ea typeface="宋体" pitchFamily="2" charset="-122"/>
              </a:defRPr>
            </a:lvl5pPr>
          </a:lstStyle>
          <a:p>
            <a:pPr marL="0" indent="0"/>
            <a:endParaRPr/>
          </a:p>
        </p:txBody>
      </p:sp>
    </p:spTree>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2.xml" /></Relationships>
</file>

<file path=ppt/slideLayouts/_rels/slideLayout23.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2.xml" /></Relationships>
</file>

<file path=ppt/slideLayouts/_rels/slideLayout24.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2.xml" /></Relationships>
</file>

<file path=ppt/slideLayouts/_rels/slideLayout25.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2.xml" /></Relationships>
</file>

<file path=ppt/slideLayouts/_rels/slideLayout26.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3.xml" /></Relationships>
</file>

<file path=ppt/slideLayouts/_rels/slideLayout27.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3.xml" /></Relationships>
</file>

<file path=ppt/slideLayouts/_rels/slideLayout28.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3.xml" /></Relationships>
</file>

<file path=ppt/slideLayouts/_rels/slideLayout29.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3.xml" /></Relationships>
</file>

<file path=ppt/slideLayouts/_rels/slideLayout30.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3.xml" /></Relationships>
</file>

<file path=ppt/slideLayouts/_rels/slideLayout31.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3.xml" /></Relationships>
</file>

<file path=ppt/slideLayouts/_rels/slideLayout32.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3.xml" /></Relationships>
</file>

<file path=ppt/slideLayouts/_rels/slideLayout33.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3.xml" /></Relationships>
</file>

<file path=ppt/slideLayouts/_rels/slideLayout34.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3.xml" /></Relationships>
</file>

<file path=ppt/slideLayouts/_rels/slideLayout35.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3.xml" /></Relationships>
</file>

<file path=ppt/slideLayouts/_rels/slideLayout36.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3.xml" /></Relationships>
</file>

<file path=ppt/slideLayouts/_rels/slideLayout37.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3.xml" /></Relationships>
</file>

<file path=ppt/slideLayouts/_rels/slideLayout38.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3.xml" /></Relationships>
</file>

<file path=ppt/slideLayouts/_rels/slideLayout39.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3.xml" /></Relationships>
</file>

<file path=ppt/slideLayouts/_rels/slideLayout40.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3.xml" /></Relationships>
</file>

<file path=ppt/slideLayouts/_rels/slideLayout41.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4.xml" /></Relationships>
</file>

<file path=ppt/slideLayouts/_rels/slideLayout42.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4.xml" /></Relationships>
</file>

<file path=ppt/slideLayouts/_rels/slideLayout43.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4.xml" /></Relationships>
</file>

<file path=ppt/slideLayouts/_rels/slideLayout44.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4.xml" /></Relationships>
</file>

<file path=ppt/slideLayouts/_rels/slideLayout45.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4.xml" /></Relationships>
</file>

<file path=ppt/slideLayouts/_rels/slideLayout46.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4.xml" /></Relationships>
</file>

<file path=ppt/slideLayouts/_rels/slideLayout47.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4.xml" /></Relationships>
</file>

<file path=ppt/slideLayouts/_rels/slideLayout48.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4.xml" /></Relationships>
</file>

<file path=ppt/slideLayouts/_rels/slideLayout49.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4.xml" /></Relationships>
</file>

<file path=ppt/slideLayouts/_rels/slideLayout50.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4.xml" /></Relationships>
</file>

<file path=ppt/slideLayouts/_rels/slideLayout51.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4.xml" /></Relationships>
</file>

<file path=ppt/slideLayouts/_rels/slideLayout52.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4.xml" /></Relationships>
</file>

<file path=ppt/slideLayouts/_rels/slideLayout53.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4.xml" /></Relationships>
</file>

<file path=ppt/slideLayouts/_rels/slideLayout54.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4.xml" /></Relationships>
</file>

<file path=ppt/slideLayouts/_rels/slideLayout55.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4.xml" /></Relationships>
</file>

<file path=ppt/slideLayouts/_rels/slideLayout56.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4.xml" /></Relationships>
</file>

<file path=ppt/slideLayouts/_rels/slideLayout57.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4.xml" /></Relationships>
</file>

<file path=ppt/slideLayouts/_rels/slideLayout58.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4.xml" /></Relationships>
</file>

<file path=ppt/slideLayouts/_rels/slideLayout59.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4.xml" /></Relationships>
</file>

<file path=ppt/slideLayouts/_rels/slideLayout60.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4.xml" /></Relationships>
</file>

<file path=ppt/slideLayouts/_rels/slideLayout61.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4.xml" /></Relationships>
</file>

<file path=ppt/slideLayouts/_rels/slideLayout62.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4.xml" /></Relationships>
</file>

<file path=ppt/slideLayouts/_rels/slideLayout63.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4.xml" /></Relationships>
</file>

<file path=ppt/slideLayouts/_rels/slideLayout64.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4.xml" /></Relationships>
</file>

<file path=ppt/slideLayouts/_rels/slideLayout65.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4.xml" /></Relationships>
</file>

<file path=ppt/slideLayouts/_rels/slideLayout66.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4.xml" /></Relationships>
</file>

<file path=ppt/slideLayouts/_rels/slideLayout67.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4.xml" /></Relationships>
</file>

<file path=ppt/slideLayouts/_rels/slideLayout68.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4.xml" /></Relationships>
</file>

<file path=ppt/slideLayouts/_rels/slideLayout69.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4.xml" /></Relationships>
</file>

<file path=ppt/slideLayouts/_rels/slideLayout70.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4.xml" /></Relationships>
</file>

<file path=ppt/slideLayouts/_rels/slideLayout71.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4.xml" /></Relationships>
</file>

<file path=ppt/slideLayouts/_rels/slideLayout72.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4.xml" /></Relationships>
</file>

<file path=ppt/slideLayouts/_rels/slideLayout73.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4.xml" /></Relationships>
</file>

<file path=ppt/slideLayouts/_rels/slideLayout74.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4.xml" /></Relationships>
</file>

<file path=ppt/slideLayouts/_rels/slideLayout75.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4.xml" /></Relationships>
</file>

<file path=ppt/slideLayouts/_rels/slideLayout76.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4.xml" /></Relationships>
</file>

<file path=ppt/slideLayouts/_rels/slideLayout77.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4.xml" /></Relationships>
</file>

<file path=ppt/slideLayouts/_rels/slideLayout78.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4.xml" /></Relationships>
</file>

<file path=ppt/slideLayouts/_rels/slideLayout79.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4.xml" /></Relationships>
</file>

<file path=ppt/slideLayouts/_rels/slideLayout80.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4.xml" /></Relationships>
</file>

<file path=ppt/slideLayouts/_rels/slideLayout81.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4.xml" /></Relationships>
</file>

<file path=ppt/slideLayouts/_rels/slideLayout82.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4.xml" /></Relationships>
</file>

<file path=ppt/slideLayouts/_rels/slideLayout83.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4.xml" /></Relationships>
</file>

<file path=ppt/slideLayouts/_rels/slideLayout84.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4.xml" /></Relationships>
</file>

<file path=ppt/slideLayouts/_rels/slideLayout85.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4.xml" /></Relationships>
</file>

<file path=ppt/slideLayouts/_rels/slideLayout86.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4.xml" /></Relationships>
</file>

<file path=ppt/slideLayouts/_rels/slideLayout87.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4.xml" /></Relationships>
</file>

<file path=ppt/slideLayouts/_rels/slideLayout88.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4.xml" /></Relationships>
</file>

<file path=ppt/slideLayouts/_rels/slideLayout89.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4.xml" /></Relationships>
</file>

<file path=ppt/slideLayouts/_rels/slideLayout90.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4.xml" /></Relationships>
</file>

<file path=ppt/slideLayouts/_rels/slideLayout91.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4.xml" /></Relationships>
</file>

<file path=ppt/slideLayouts/_rels/slideLayout92.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4.xml" /></Relationships>
</file>

<file path=ppt/slideLayouts/_rels/slideLayout93.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4.xml" /></Relationships>
</file>

<file path=ppt/slideLayouts/_rels/slideLayout94.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4.xml" /></Relationships>
</file>

<file path=ppt/slideLayouts/_rels/slideLayout95.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4.xml" /></Relationships>
</file>

<file path=ppt/slideLayouts/_rels/slideLayout96.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4.xml" /></Relationships>
</file>

<file path=ppt/slideLayouts/_rels/slideLayout97.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4.xml" /></Relationships>
</file>

<file path=ppt/slideLayouts/_rels/slideLayout98.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4.xml" /></Relationships>
</file>

<file path=ppt/slideLayouts/_rels/slideLayout99.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5.xml" /></Relationships>
</file>

<file path=ppt/slideLayouts/_rels/slideLayout100.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5.xml" /></Relationships>
</file>

<file path=ppt/slideLayouts/_rels/slideLayout101.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5.xml" /></Relationships>
</file>

<file path=ppt/slideLayouts/_rels/slideLayout102.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5.xml" /></Relationships>
</file>

<file path=ppt/slideLayouts/_rels/slideLayout103.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5.xml" /></Relationships>
</file>

<file path=ppt/slideLayouts/_rels/slideLayout104.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5.xml" /></Relationships>
</file>

<file path=ppt/slideLayouts/_rels/slideLayout105.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5.xml" /></Relationships>
</file>

<file path=ppt/slideLayouts/_rels/slideLayout106.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5.xml" /></Relationships>
</file>

<file path=ppt/slideLayouts/_rels/slideLayout107.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5.xml" /></Relationships>
</file>

<file path=ppt/slideLayouts/_rels/slideLayout108.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5.xml" /></Relationships>
</file>

<file path=ppt/slideLayouts/_rels/slideLayout109.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5.xml" /></Relationships>
</file>

<file path=ppt/slideLayouts/_rels/slideLayout110.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5.xml" /></Relationships>
</file>

<file path=ppt/slideLayouts/_rels/slideLayout111.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5.xml" /></Relationships>
</file>

<file path=ppt/slideLayouts/_rels/slideLayout112.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5.xml" /></Relationships>
</file>

<file path=ppt/slideLayouts/_rels/slideLayout113.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6.xml" /></Relationships>
</file>

<file path=ppt/slideLayouts/_rels/slideLayout114.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6.xml" /></Relationships>
</file>

<file path=ppt/slideLayouts/_rels/slideLayout115.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6.xml" /></Relationships>
</file>

<file path=ppt/slideLayouts/_rels/slideLayout116.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6.xml" /></Relationships>
</file>

<file path=ppt/slideLayouts/_rels/slideLayout117.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6.xml" /></Relationships>
</file>

<file path=ppt/slideLayouts/_rels/slideLayout118.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6.xml" /></Relationships>
</file>

<file path=ppt/slideLayouts/_rels/slideLayout119.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6.xml" /></Relationships>
</file>

<file path=ppt/slideLayouts/_rels/slideLayout120.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6.xml" /></Relationships>
</file>

<file path=ppt/slideLayouts/_rels/slideLayout121.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6.xml" /></Relationships>
</file>

<file path=ppt/slideLayouts/_rels/slideLayout122.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6.xml" /></Relationships>
</file>

<file path=ppt/slideLayouts/_rels/slideLayout123.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6.xml" /></Relationships>
</file>

<file path=ppt/slideLayouts/_rels/slideLayout124.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6.xml" /></Relationships>
</file>

<file path=ppt/slideLayouts/_rels/slideLayout125.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6.xml" /></Relationships>
</file>

<file path=ppt/slideLayouts/_rels/slideLayout126.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7.xml" /></Relationships>
</file>

<file path=ppt/slideLayouts/_rels/slideLayout127.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7.xml" /></Relationships>
</file>

<file path=ppt/slideLayouts/_rels/slideLayout128.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7.xml" /></Relationships>
</file>

<file path=ppt/slideLayouts/_rels/slideLayout129.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7.xml" /></Relationships>
</file>

<file path=ppt/slideLayouts/_rels/slideLayout130.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7.xml" /></Relationships>
</file>

<file path=ppt/slideLayouts/_rels/slideLayout131.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7.xml" /></Relationships>
</file>

<file path=ppt/slideLayouts/_rels/slideLayout132.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7.xml" /></Relationships>
</file>

<file path=ppt/slideLayouts/_rels/slideLayout133.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7.xml" /></Relationships>
</file>

<file path=ppt/slideLayouts/_rels/slideLayout134.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7.xml" /></Relationships>
</file>

<file path=ppt/slideLayouts/_rels/slideLayout135.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7.xml" /></Relationships>
</file>

<file path=ppt/slideLayouts/_rels/slideLayout136.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7.xml" /></Relationships>
</file>

<file path=ppt/slideLayouts/_rels/slideLayout137.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7.xml" /></Relationships>
</file>

<file path=ppt/slideLayouts/_rels/slideLayout138.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7.xml" /></Relationships>
</file>

<file path=ppt/slideLayouts/_rels/slideLayout139.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7.xml" /></Relationships>
</file>

<file path=ppt/slideLayouts/_rels/slideLayout140.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7.xml" /></Relationships>
</file>

<file path=ppt/slideLayouts/_rels/slideLayout141.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8.xml" /></Relationships>
</file>

<file path=ppt/slideLayouts/_rels/slideLayout142.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8.xml" /></Relationships>
</file>

<file path=ppt/slideLayouts/_rels/slideLayout143.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8.xml" /></Relationships>
</file>

<file path=ppt/slideLayouts/_rels/slideLayout144.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8.xml" /></Relationships>
</file>

<file path=ppt/slideLayouts/_rels/slideLayout145.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8.xml" /></Relationships>
</file>

<file path=ppt/slideLayouts/_rels/slideLayout146.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8.xml" /></Relationships>
</file>

<file path=ppt/slideLayouts/_rels/slideLayout147.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8.xml" /></Relationships>
</file>

<file path=ppt/slideLayouts/_rels/slideLayout148.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8.xml" /></Relationships>
</file>

<file path=ppt/slideLayouts/_rels/slideLayout149.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8.xml" /></Relationships>
</file>

<file path=ppt/slideLayouts/_rels/slideLayout150.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8.xml" /></Relationships>
</file>

<file path=ppt/slideLayouts/_rels/slideLayout151.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8.xml" /></Relationships>
</file>

<file path=ppt/slideLayouts/_rels/slideLayout152.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8.xml" /></Relationships>
</file>

<file path=ppt/slideLayouts/_rels/slideLayout153.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8.xml" /></Relationships>
</file>

<file path=ppt/slideLayouts/_rels/slideLayout154.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8.xml" /></Relationships>
</file>

<file path=ppt/slideLayouts/_rels/slideLayout155.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8.xml" /></Relationships>
</file>

<file path=ppt/slideLayouts/_rels/slideLayout156.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9.xml" /></Relationships>
</file>

<file path=ppt/slideLayouts/_rels/slideLayout157.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9.xml" /></Relationships>
</file>

<file path=ppt/slideLayouts/_rels/slideLayout158.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9.xml" /></Relationships>
</file>

<file path=ppt/slideLayouts/_rels/slideLayout159.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9.xml" /></Relationships>
</file>

<file path=ppt/slideLayouts/_rels/slideLayout160.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9.xml" /></Relationships>
</file>

<file path=ppt/slideLayouts/_rels/slideLayout161.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9.xml" /></Relationships>
</file>

<file path=ppt/slideLayouts/_rels/slideLayout162.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9.xml" /></Relationships>
</file>

<file path=ppt/slideLayouts/_rels/slideLayout163.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9.xml" /></Relationships>
</file>

<file path=ppt/slideLayouts/_rels/slideLayout164.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9.xml" /></Relationships>
</file>

<file path=ppt/slideLayouts/_rels/slideLayout165.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9.xml" /></Relationships>
</file>

<file path=ppt/slideLayouts/_rels/slideLayout166.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9.xml" /></Relationships>
</file>

<file path=ppt/slideLayouts/_rels/slideLayout167.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9.xml" /></Relationships>
</file>

<file path=ppt/slideLayouts/_rels/slideLayout168.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9.xml" /></Relationships>
</file>

<file path=ppt/slideLayouts/_rels/slideLayout169.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10.xml" /></Relationships>
</file>

<file path=ppt/slideLayouts/_rels/slideLayout170.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10.xml" /></Relationships>
</file>

<file path=ppt/slideLayouts/_rels/slideLayout171.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10.xml" /></Relationships>
</file>

<file path=ppt/slideLayouts/_rels/slideLayout172.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10.xml" /></Relationships>
</file>

<file path=ppt/slideLayouts/_rels/slideLayout173.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10.xml" /></Relationships>
</file>

<file path=ppt/slideLayouts/_rels/slideLayout174.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10.xml" /></Relationships>
</file>

<file path=ppt/slideLayouts/_rels/slideLayout175.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10.xml" /></Relationships>
</file>

<file path=ppt/slideLayouts/_rels/slideLayout176.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10.xml" /></Relationships>
</file>

<file path=ppt/slideLayouts/_rels/slideLayout177.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10.xml" /></Relationships>
</file>

<file path=ppt/slideLayouts/_rels/slideLayout178.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10.xml" /></Relationships>
</file>

<file path=ppt/slideLayouts/_rels/slideLayout179.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10.xml" /></Relationships>
</file>

<file path=ppt/slideLayouts/_rels/slideLayout180.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10.xml" /></Relationships>
</file>

<file path=ppt/slideLayouts/_rels/slideLayout181.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10.xml" /></Relationships>
</file>

<file path=ppt/slideLayouts/_rels/slideLayout182.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10.xml" /></Relationships>
</file>

<file path=ppt/slideLayouts/_rels/slideLayout183.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10.xml" /></Relationships>
</file>

<file path=ppt/slideLayouts/_rels/slideLayout184.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10.xml" /></Relationships>
</file>

<file path=ppt/slideLayouts/_rels/slideLayout185.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10.xml" /></Relationships>
</file>

<file path=ppt/slideLayouts/_rels/slideLayout186.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10.xml" /></Relationships>
</file>

<file path=ppt/slideLayouts/_rels/slideLayout187.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10.xml" /></Relationships>
</file>

<file path=ppt/slideLayouts/_rels/slideLayout188.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10.xml" /></Relationships>
</file>

<file path=ppt/slideLayouts/_rels/slideLayout189.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10.xml" /></Relationships>
</file>

<file path=ppt/slideLayouts/_rels/slideLayout190.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10.xml" /></Relationships>
</file>

<file path=ppt/slideLayouts/_rels/slideLayout191.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10.xml" /></Relationships>
</file>

<file path=ppt/slideLayouts/_rels/slideLayout192.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10.xml" /></Relationships>
</file>

<file path=ppt/slideLayouts/_rels/slideLayout193.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10.xml" /></Relationships>
</file>

<file path=ppt/slideLayouts/_rels/slideLayout194.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10.xml" /></Relationships>
</file>

<file path=ppt/slideLayouts/_rels/slideLayout195.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10.xml" /></Relationships>
</file>

<file path=ppt/slideLayouts/_rels/slideLayout196.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10.xml" /></Relationships>
</file>

<file path=ppt/slideLayouts/_rels/slideLayout197.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10.xml" /></Relationships>
</file>

<file path=ppt/slideLayouts/_rels/slideLayout198.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10.xml" /></Relationships>
</file>

<file path=ppt/slideLayouts/_rels/slideLayout199.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10.xml" /></Relationships>
</file>

<file path=ppt/slideLayouts/_rels/slideLayout200.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10.xml" /></Relationships>
</file>

<file path=ppt/slideLayouts/_rels/slideLayout201.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10.xml" /></Relationships>
</file>

<file path=ppt/slideLayouts/_rels/slideLayout202.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10.xml" /></Relationships>
</file>

<file path=ppt/slideLayouts/_rels/slideLayout203.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10.xml" /></Relationships>
</file>

<file path=ppt/slideLayouts/_rels/slideLayout204.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10.xml" /></Relationships>
</file>

<file path=ppt/slideLayouts/_rels/slideLayout205.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10.xml" /></Relationships>
</file>

<file path=ppt/slideLayouts/_rels/slideLayout206.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10.xml" /></Relationships>
</file>

<file path=ppt/slideLayouts/_rels/slideLayout207.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10.xml" /></Relationships>
</file>

<file path=ppt/slideLayouts/_rels/slideLayout208.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10.xml" /></Relationships>
</file>

<file path=ppt/slideLayouts/_rels/slideLayout209.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10.xml" /></Relationships>
</file>

<file path=ppt/slideLayouts/_rels/slideLayout210.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10.xml" /></Relationships>
</file>

<file path=ppt/slideLayouts/_rels/slideLayout211.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10.xml" /></Relationships>
</file>

<file path=ppt/slideLayouts/_rels/slideLayout212.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10.xml" /></Relationships>
</file>

<file path=ppt/slideLayouts/_rels/slideLayout213.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10.xml" /></Relationships>
</file>

<file path=ppt/slideLayouts/_rels/slideLayout214.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10.xml" /></Relationships>
</file>

<file path=ppt/slideLayouts/_rels/slideLayout215.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10.xml" /></Relationships>
</file>

<file path=ppt/slideLayouts/_rels/slideLayout216.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10.xml" /></Relationships>
</file>

<file path=ppt/slideLayouts/_rels/slideLayout217.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10.xml" /></Relationships>
</file>

<file path=ppt/slideLayouts/_rels/slideLayout218.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10.xml" /></Relationships>
</file>

<file path=ppt/slideLayouts/_rels/slideLayout219.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10.xml" /></Relationships>
</file>

<file path=ppt/slideLayouts/_rels/slideLayout220.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10.xml" /></Relationships>
</file>

<file path=ppt/slideLayouts/_rels/slideLayout221.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10.xml" /></Relationships>
</file>

<file path=ppt/slideLayouts/_rels/slideLayout222.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10.xml" /></Relationships>
</file>

<file path=ppt/slideLayouts/_rels/slideLayout223.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10.xml" /></Relationships>
</file>

<file path=ppt/slideLayouts/_rels/slideLayout224.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10.xml" /></Relationships>
</file>

<file path=ppt/slideLayouts/_rels/slideLayout225.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10.xml" /></Relationships>
</file>

<file path=ppt/slideLayouts/_rels/slideLayout226.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10.xml" /></Relationships>
</file>

<file path=ppt/slideLayouts/_rels/slideLayout227.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11.xml" /></Relationships>
</file>

<file path=ppt/slideLayouts/_rels/slideLayout228.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11.xml" /></Relationships>
</file>

<file path=ppt/slideLayouts/_rels/slideLayout229.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11.xml" /></Relationships>
</file>

<file path=ppt/slideLayouts/_rels/slideLayout230.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11.xml" /></Relationships>
</file>

<file path=ppt/slideLayouts/_rels/slideLayout231.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11.xml" /></Relationships>
</file>

<file path=ppt/slideLayouts/_rels/slideLayout232.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11.xml" /></Relationships>
</file>

<file path=ppt/slideLayouts/_rels/slideLayout233.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11.xml" /></Relationships>
</file>

<file path=ppt/slideLayouts/_rels/slideLayout234.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11.xml" /></Relationships>
</file>

<file path=ppt/slideLayouts/_rels/slideLayout235.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11.xml" /></Relationships>
</file>

<file path=ppt/slideLayouts/_rels/slideLayout236.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11.xml" /></Relationships>
</file>

<file path=ppt/slideLayouts/_rels/slideLayout237.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11.xml" /></Relationships>
</file>

<file path=ppt/slideLayouts/_rels/slideLayout238.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11.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6AACA433-93D5-42D5-A707-284364C14FB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645993D-B819-4DA1-A4DF-1F86466AD32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858CBC77-431D-4AD1-81CD-DFDF83FE943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C17F80A5-2EE9-4808-A851-C9A78DB1A71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E24D0EAE-F503-490A-9072-B844833828DC}"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FD3E1925-7AF8-435B-89A1-4B2BA2A3EF4A}"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3370267B-40A8-473C-9444-89DC8077A968}"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30C6E01-6F19-4804-B14E-69FD0E0284F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AAE0F36-FC3B-4E82-81E6-5FA34F60C1E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ADADD7F-1663-4C06-ACBC-979D4353424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2543D98-61C8-4324-BC67-95AC80805EC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标题幻灯片">
    <p:bg>
      <p:bgPr>
        <a:blipFill>
          <a:blip r:embed="rId1"/>
          <a:stretch>
            <a:fillRect/>
          </a:stretch>
        </a:blipFill>
        <a:effectLst/>
      </p:bgPr>
    </p:bg>
    <p:spTree>
      <p:nvGrpSpPr>
        <p:cNvPr id="1" name=""/>
        <p:cNvGrpSpPr/>
        <p:nvPr/>
      </p:nvGrpSpPr>
      <p:grpSpPr>
        <a:xfrm>
          <a:off x="0" y="0"/>
          <a: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zh-CN" altLang="en-US" noProof="1"/>
              <a:t>单击此处编辑母版标题样式</a:t>
            </a:r>
            <a:endParaRPr lang="en-US" noProof="1"/>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标题和内容">
    <p:bg>
      <p:bgPr>
        <a:blipFill>
          <a:blip r:embed="rId1"/>
          <a:stretch>
            <a:fillRect/>
          </a:stretch>
        </a:blipFill>
        <a:effectLst/>
      </p:bgPr>
    </p:bg>
    <p:spTree>
      <p:nvGrpSpPr>
        <p:cNvPr id="1" name=""/>
        <p:cNvGrpSpPr/>
        <p:nvPr/>
      </p:nvGrpSpPr>
      <p:grpSpPr>
        <a:xfrm>
          <a:off x="0" y="0"/>
          <a:ext cx="0" cy="0"/>
        </a:xfrm>
      </p:grpSpPr>
      <p:sp>
        <p:nvSpPr>
          <p:cNvPr id="2" name="Title 1"/>
          <p:cNvSpPr>
            <a:spLocks noGrp="1"/>
          </p:cNvSpPr>
          <p:nvPr>
            <p:ph type="title"/>
          </p:nvPr>
        </p:nvSpPr>
        <p:spPr/>
        <p:txBody>
          <a:bodyPr/>
          <a:lstStyle/>
          <a:p>
            <a:r>
              <a:rPr lang="zh-CN" altLang="en-US" noProof="1"/>
              <a:t>单击此处编辑母版标题样式</a:t>
            </a:r>
            <a:endParaRPr lang="en-US" noProof="1"/>
          </a:p>
        </p:txBody>
      </p:sp>
      <p:sp>
        <p:nvSpPr>
          <p:cNvPr id="3" name="Content Placeholder 2"/>
          <p:cNvSpPr>
            <a:spLocks noGrp="1"/>
          </p:cNvSpPr>
          <p:nvPr>
            <p:ph idx="1"/>
          </p:nvPr>
        </p:nvSpPr>
        <p:spPr/>
        <p:txBody>
          <a:bodyPr/>
          <a:lstStyle/>
          <a:p>
            <a:pPr lvl="0"/>
            <a:r>
              <a:rPr lang="zh-CN" altLang="en-US" noProof="1"/>
              <a:t>单击此处编辑母版文本样式</a:t>
            </a:r>
          </a:p>
          <a:p>
            <a:pPr lvl="1"/>
            <a:r>
              <a:rPr lang="zh-CN" altLang="en-US" noProof="1"/>
              <a:t>第二级</a:t>
            </a:r>
          </a:p>
          <a:p>
            <a:pPr lvl="2"/>
            <a:r>
              <a:rPr lang="zh-CN" altLang="en-US" noProof="1"/>
              <a:t>第三级</a:t>
            </a:r>
          </a:p>
          <a:p>
            <a:pPr lvl="3"/>
            <a:r>
              <a:rPr lang="zh-CN" altLang="en-US" noProof="1"/>
              <a:t>第四级</a:t>
            </a:r>
          </a:p>
          <a:p>
            <a:pPr lvl="4"/>
            <a:r>
              <a:rPr lang="zh-CN" altLang="en-US" noProof="1"/>
              <a:t>第五级</a:t>
            </a:r>
            <a:endParaRPr lang="en-US" noProof="1"/>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节标题">
    <p:bg>
      <p:bgPr>
        <a:blipFill>
          <a:blip r:embed="rId1"/>
          <a:stretch>
            <a:fillRect/>
          </a:stretch>
        </a:blipFill>
        <a:effectLst/>
      </p:bgPr>
    </p:bg>
    <p:spTree>
      <p:nvGrpSpPr>
        <p:cNvPr id="1" name=""/>
        <p:cNvGrpSpPr/>
        <p:nvPr/>
      </p:nvGrpSpPr>
      <p:grpSpPr>
        <a:xfrm>
          <a:off x="0" y="0"/>
          <a: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zh-CN" altLang="en-US" noProof="1"/>
              <a:t>单击此处编辑母版标题样式</a:t>
            </a:r>
            <a:endParaRPr lang="en-US" noProof="1"/>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两栏内容">
    <p:bg>
      <p:bgPr>
        <a:blipFill>
          <a:blip r:embed="rId1"/>
          <a:stretch>
            <a:fillRect/>
          </a:stretch>
        </a:blipFill>
        <a:effectLst/>
      </p:bgPr>
    </p:bg>
    <p:spTree>
      <p:nvGrpSpPr>
        <p:cNvPr id="1" name=""/>
        <p:cNvGrpSpPr/>
        <p:nvPr/>
      </p:nvGrpSpPr>
      <p:grpSpPr>
        <a:xfrm>
          <a:off x="0" y="0"/>
          <a:ext cx="0" cy="0"/>
        </a:xfrm>
      </p:grpSpPr>
      <p:sp>
        <p:nvSpPr>
          <p:cNvPr id="2" name="Title 1"/>
          <p:cNvSpPr>
            <a:spLocks noGrp="1"/>
          </p:cNvSpPr>
          <p:nvPr>
            <p:ph type="title"/>
          </p:nvPr>
        </p:nvSpPr>
        <p:spPr/>
        <p:txBody>
          <a:bodyPr/>
          <a:lstStyle/>
          <a:p>
            <a:r>
              <a:rPr lang="zh-CN" altLang="en-US" noProof="1"/>
              <a:t>单击此处编辑母版标题样式</a:t>
            </a:r>
            <a:endParaRPr lang="en-US" noProof="1"/>
          </a:p>
        </p:txBody>
      </p:sp>
      <p:sp>
        <p:nvSpPr>
          <p:cNvPr id="3" name="Content Placeholder 2"/>
          <p:cNvSpPr>
            <a:spLocks noGrp="1"/>
          </p:cNvSpPr>
          <p:nvPr>
            <p:ph sz="half" idx="1"/>
          </p:nvPr>
        </p:nvSpPr>
        <p:spPr>
          <a:xfrm>
            <a:off x="838200" y="1825625"/>
            <a:ext cx="5181600" cy="4351338"/>
          </a:xfrm>
        </p:spPr>
        <p:txBody>
          <a:bodyPr/>
          <a:lstStyle/>
          <a:p>
            <a:pPr lvl="0"/>
            <a:r>
              <a:rPr lang="zh-CN" altLang="en-US" noProof="1"/>
              <a:t>单击此处编辑母版文本样式</a:t>
            </a:r>
          </a:p>
          <a:p>
            <a:pPr lvl="1"/>
            <a:r>
              <a:rPr lang="zh-CN" altLang="en-US" noProof="1"/>
              <a:t>第二级</a:t>
            </a:r>
          </a:p>
          <a:p>
            <a:pPr lvl="2"/>
            <a:r>
              <a:rPr lang="zh-CN" altLang="en-US" noProof="1"/>
              <a:t>第三级</a:t>
            </a:r>
          </a:p>
          <a:p>
            <a:pPr lvl="3"/>
            <a:r>
              <a:rPr lang="zh-CN" altLang="en-US" noProof="1"/>
              <a:t>第四级</a:t>
            </a:r>
          </a:p>
          <a:p>
            <a:pPr lvl="4"/>
            <a:r>
              <a:rPr lang="zh-CN" altLang="en-US" noProof="1"/>
              <a:t>第五级</a:t>
            </a:r>
            <a:endParaRPr lang="en-US" noProof="1"/>
          </a:p>
        </p:txBody>
      </p:sp>
      <p:sp>
        <p:nvSpPr>
          <p:cNvPr id="4" name="Content Placeholder 3"/>
          <p:cNvSpPr>
            <a:spLocks noGrp="1"/>
          </p:cNvSpPr>
          <p:nvPr>
            <p:ph sz="half" idx="2"/>
          </p:nvPr>
        </p:nvSpPr>
        <p:spPr>
          <a:xfrm>
            <a:off x="6172200" y="1825625"/>
            <a:ext cx="5181600" cy="4351338"/>
          </a:xfrm>
        </p:spPr>
        <p:txBody>
          <a:bodyPr/>
          <a:lstStyle/>
          <a:p>
            <a:pPr lvl="0"/>
            <a:r>
              <a:rPr lang="zh-CN" altLang="en-US" noProof="1"/>
              <a:t>单击此处编辑母版文本样式</a:t>
            </a:r>
          </a:p>
          <a:p>
            <a:pPr lvl="1"/>
            <a:r>
              <a:rPr lang="zh-CN" altLang="en-US" noProof="1"/>
              <a:t>第二级</a:t>
            </a:r>
          </a:p>
          <a:p>
            <a:pPr lvl="2"/>
            <a:r>
              <a:rPr lang="zh-CN" altLang="en-US" noProof="1"/>
              <a:t>第三级</a:t>
            </a:r>
          </a:p>
          <a:p>
            <a:pPr lvl="3"/>
            <a:r>
              <a:rPr lang="zh-CN" altLang="en-US" noProof="1"/>
              <a:t>第四级</a:t>
            </a:r>
          </a:p>
          <a:p>
            <a:pPr lvl="4"/>
            <a:r>
              <a:rPr lang="zh-CN" altLang="en-US" noProof="1"/>
              <a:t>第五级</a:t>
            </a:r>
            <a:endParaRPr lang="en-US" noProof="1"/>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比较">
    <p:bg>
      <p:bgPr>
        <a:blipFill>
          <a:blip r:embed="rId1"/>
          <a:stretch>
            <a:fillRect/>
          </a:stretch>
        </a:blipFill>
        <a:effectLst/>
      </p:bgPr>
    </p:bg>
    <p:spTree>
      <p:nvGrpSpPr>
        <p:cNvPr id="1" name=""/>
        <p:cNvGrpSpPr/>
        <p:nvPr/>
      </p:nvGrpSpPr>
      <p:grpSpPr>
        <a:xfrm>
          <a:off x="0" y="0"/>
          <a:ext cx="0" cy="0"/>
        </a:xfrm>
      </p:grpSpPr>
      <p:sp>
        <p:nvSpPr>
          <p:cNvPr id="2" name="Title 1"/>
          <p:cNvSpPr>
            <a:spLocks noGrp="1"/>
          </p:cNvSpPr>
          <p:nvPr>
            <p:ph type="title"/>
          </p:nvPr>
        </p:nvSpPr>
        <p:spPr>
          <a:xfrm>
            <a:off x="839788" y="365125"/>
            <a:ext cx="10515600" cy="1325563"/>
          </a:xfrm>
        </p:spPr>
        <p:txBody>
          <a:bodyPr/>
          <a:lstStyle/>
          <a:p>
            <a:r>
              <a:rPr lang="zh-CN" altLang="en-US" noProof="1"/>
              <a:t>单击此处编辑母版标题样式</a:t>
            </a:r>
            <a:endParaRPr lang="en-US" noProof="1"/>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noProof="1"/>
              <a:t>单击此处编辑母版文本样式</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noProof="1"/>
              <a:t>单击此处编辑母版文本样式</a:t>
            </a:r>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仅标题">
    <p:bg>
      <p:bgPr>
        <a:blipFill>
          <a:blip r:embed="rId1"/>
          <a:stretch>
            <a:fillRect/>
          </a:stretch>
        </a:blipFill>
        <a:effectLst/>
      </p:bgPr>
    </p:bg>
    <p:spTree>
      <p:nvGrpSpPr>
        <p:cNvPr id="1" name=""/>
        <p:cNvGrpSpPr/>
        <p:nvPr/>
      </p:nvGrpSpPr>
      <p:grpSpPr>
        <a:xfrm>
          <a:off x="0" y="0"/>
          <a:ext cx="0" cy="0"/>
        </a:xfrm>
      </p:grpSpPr>
      <p:sp>
        <p:nvSpPr>
          <p:cNvPr id="2" name="Title 1"/>
          <p:cNvSpPr>
            <a:spLocks noGrp="1"/>
          </p:cNvSpPr>
          <p:nvPr>
            <p:ph type="title"/>
          </p:nvPr>
        </p:nvSpPr>
        <p:spPr/>
        <p:txBody>
          <a:bodyPr/>
          <a:lstStyle/>
          <a:p>
            <a:r>
              <a:rPr lang="zh-CN" altLang="en-US" noProof="1"/>
              <a:t>单击此处编辑母版标题样式</a:t>
            </a:r>
            <a:endParaRPr lang="en-US" noProof="1"/>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bg>
      <p:bgPr>
        <a:blipFill>
          <a:blip r:embed="rId1"/>
          <a:stretch>
            <a:fillRect/>
          </a:stretch>
        </a:blipFill>
        <a:effectLst/>
      </p:bgPr>
    </p:bg>
    <p:spTree>
      <p:nvGrpSpPr>
        <p:cNvPr id="1" name=""/>
        <p:cNvGrpSpPr/>
        <p:nvPr/>
      </p:nvGrpSpPr>
      <p:grpSpPr>
        <a:xfrm>
          <a:off x="0" y="0"/>
          <a:ext cx="0" cy="0"/>
        </a:xfrm>
      </p:grpSpPr>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内容与标题">
    <p:bg>
      <p:bgPr>
        <a:blipFill>
          <a:blip r:embed="rId1"/>
          <a:stretch>
            <a:fillRect/>
          </a:stretch>
        </a:blipFill>
        <a:effectLst/>
      </p:bgPr>
    </p:bg>
    <p:spTree>
      <p:nvGrpSpPr>
        <p:cNvPr id="1" name=""/>
        <p:cNvGrpSpPr/>
        <p:nvPr/>
      </p:nvGrpSpPr>
      <p:grpSpPr>
        <a:xfrm>
          <a:off x="0" y="0"/>
          <a: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zh-CN" altLang="en-US" noProof="1"/>
              <a:t>单击此处编辑母版标题样式</a:t>
            </a:r>
            <a:endParaRPr lang="en-US" noProof="1"/>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zh-CN" altLang="en-US" noProof="1"/>
              <a:t>单击此处编辑母版文本样式</a:t>
            </a:r>
          </a:p>
          <a:p>
            <a:pPr lvl="1"/>
            <a:r>
              <a:rPr lang="zh-CN" altLang="en-US" noProof="1"/>
              <a:t>第二级</a:t>
            </a:r>
          </a:p>
          <a:p>
            <a:pPr lvl="2"/>
            <a:r>
              <a:rPr lang="zh-CN" altLang="en-US" noProof="1"/>
              <a:t>第三级</a:t>
            </a:r>
          </a:p>
          <a:p>
            <a:pPr lvl="3"/>
            <a:r>
              <a:rPr lang="zh-CN" altLang="en-US" noProof="1"/>
              <a:t>第四级</a:t>
            </a:r>
          </a:p>
          <a:p>
            <a:pPr lvl="4"/>
            <a:r>
              <a:rPr lang="zh-CN" altLang="en-US" noProof="1"/>
              <a:t>第五级</a:t>
            </a:r>
            <a:endParaRPr lang="en-US" noProof="1"/>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zh-CN" altLang="en-US" noProof="1"/>
              <a:t>单击此处编辑母版文本样式</a:t>
            </a:r>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图片与标题">
    <p:bg>
      <p:bgPr>
        <a:blipFill>
          <a:blip r:embed="rId1"/>
          <a:stretch>
            <a:fillRect/>
          </a:stretch>
        </a:blipFill>
        <a:effectLst/>
      </p:bgPr>
    </p:bg>
    <p:spTree>
      <p:nvGrpSpPr>
        <p:cNvPr id="1" name=""/>
        <p:cNvGrpSpPr/>
        <p:nvPr/>
      </p:nvGrpSpPr>
      <p:grpSpPr>
        <a:xfrm>
          <a:off x="0" y="0"/>
          <a: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zh-CN" altLang="en-US" noProof="1"/>
              <a:t>单击此处编辑母版标题样式</a:t>
            </a:r>
            <a:endParaRPr lang="en-US" noProof="1"/>
          </a:p>
        </p:txBody>
      </p:sp>
      <p:sp>
        <p:nvSpPr>
          <p:cNvPr id="3" name="Picture Placeholder 2"/>
          <p:cNvSpPr>
            <a:spLocks noGrp="1" noChangeAspect="1"/>
          </p:cNvSpPr>
          <p:nvPr>
            <p:ph type="pic" idx="1"/>
          </p:nvPr>
        </p:nvSpPr>
        <p:spPr>
          <a:xfrm>
            <a:off x="5183188" y="987425"/>
            <a:ext cx="6172200" cy="4873625"/>
          </a:xfrm>
        </p:spPr>
        <p:txBody>
          <a:bodyPr vert="horz" wrap="square" lIns="91440" tIns="45720" rIns="91440" bIns="45720" numCol="1" rtlCol="0" anchor="t" anchorCtr="0" compatLnSpc="1">
            <a:prstTxWarp prst="textNoShape">
              <a:avLst/>
            </a:prstTxWarp>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marL="0" marR="0" lvl="0" indent="0" algn="l" defTabSz="914400" rtl="0" eaLnBrk="0" fontAlgn="base" latinLnBrk="0" hangingPunct="0">
              <a:lnSpc>
                <a:spcPct val="90000"/>
              </a:lnSpc>
              <a:spcBef>
                <a:spcPts val="1000"/>
              </a:spcBef>
              <a:spcAft>
                <a:spcPct val="0"/>
              </a:spcAft>
              <a:buClrTx/>
              <a:buSzTx/>
              <a:buFont typeface="Arial" pitchFamily="34" charset="0"/>
              <a:buNone/>
              <a:defRPr/>
            </a:pPr>
            <a:r>
              <a:rPr kumimoji="0" lang="zh-CN" altLang="en-US" sz="3200" b="0" i="0" u="none" strike="noStrike" kern="1200" cap="none" spc="0" normalizeH="0" baseline="0" noProof="0">
                <a:ln>
                  <a:noFill/>
                </a:ln>
                <a:solidFill>
                  <a:schemeClr val="tx1"/>
                </a:solidFill>
                <a:effectLst/>
                <a:uLnTx/>
                <a:uFillTx/>
                <a:latin typeface="+mn-lt"/>
                <a:ea typeface="+mn-ea"/>
                <a:cs typeface="等线"/>
              </a:rPr>
              <a:t>单击图标添加图片</a:t>
            </a:r>
            <a:endParaRPr kumimoji="0" lang="en-US" sz="3200" b="0" i="0" u="none" strike="noStrike" kern="1200" cap="none" spc="0" normalizeH="0" baseline="0" noProof="0">
              <a:ln>
                <a:noFill/>
              </a:ln>
              <a:solidFill>
                <a:schemeClr val="tx1"/>
              </a:solidFill>
              <a:effectLst/>
              <a:uLnTx/>
              <a:uFillTx/>
              <a:latin typeface="+mn-lt"/>
              <a:ea typeface="+mn-ea"/>
              <a:cs typeface="等线"/>
            </a:endParaRP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zh-CN" altLang="en-US" noProof="1"/>
              <a:t>单击此处编辑母版文本样式</a:t>
            </a:r>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标题和竖排文字">
    <p:bg>
      <p:bgPr>
        <a:blipFill>
          <a:blip r:embed="rId1"/>
          <a:stretch>
            <a:fillRect/>
          </a:stretch>
        </a:blipFill>
        <a:effectLst/>
      </p:bgPr>
    </p:bg>
    <p:spTree>
      <p:nvGrpSpPr>
        <p:cNvPr id="1" name=""/>
        <p:cNvGrpSpPr/>
        <p:nvPr/>
      </p:nvGrpSpPr>
      <p:grpSpPr>
        <a:xfrm>
          <a:off x="0" y="0"/>
          <a:ext cx="0" cy="0"/>
        </a:xfrm>
      </p:grpSpPr>
      <p:sp>
        <p:nvSpPr>
          <p:cNvPr id="2" name="Title 1"/>
          <p:cNvSpPr>
            <a:spLocks noGrp="1"/>
          </p:cNvSpPr>
          <p:nvPr>
            <p:ph type="title"/>
          </p:nvPr>
        </p:nvSpPr>
        <p:spPr/>
        <p:txBody>
          <a:bodyPr/>
          <a:lstStyle/>
          <a:p>
            <a:r>
              <a:rPr lang="zh-CN" altLang="en-US" noProof="1"/>
              <a:t>单击此处编辑母版标题样式</a:t>
            </a:r>
            <a:endParaRPr lang="en-US" noProof="1"/>
          </a:p>
        </p:txBody>
      </p:sp>
      <p:sp>
        <p:nvSpPr>
          <p:cNvPr id="3" name="Vertical Text Placeholder 2"/>
          <p:cNvSpPr>
            <a:spLocks noGrp="1"/>
          </p:cNvSpPr>
          <p:nvPr>
            <p:ph type="body" orient="vert" idx="1"/>
          </p:nvPr>
        </p:nvSpPr>
        <p:spPr/>
        <p:txBody>
          <a:bodyPr vert="eaVert"/>
          <a:lstStyle/>
          <a:p>
            <a:pPr lvl="0"/>
            <a:r>
              <a:rPr lang="zh-CN" altLang="en-US" noProof="1"/>
              <a:t>单击此处编辑母版文本样式</a:t>
            </a:r>
          </a:p>
          <a:p>
            <a:pPr lvl="1"/>
            <a:r>
              <a:rPr lang="zh-CN" altLang="en-US" noProof="1"/>
              <a:t>第二级</a:t>
            </a:r>
          </a:p>
          <a:p>
            <a:pPr lvl="2"/>
            <a:r>
              <a:rPr lang="zh-CN" altLang="en-US" noProof="1"/>
              <a:t>第三级</a:t>
            </a:r>
          </a:p>
          <a:p>
            <a:pPr lvl="3"/>
            <a:r>
              <a:rPr lang="zh-CN" altLang="en-US" noProof="1"/>
              <a:t>第四级</a:t>
            </a:r>
          </a:p>
          <a:p>
            <a:pPr lvl="4"/>
            <a:r>
              <a:rPr lang="zh-CN" altLang="en-US" noProof="1"/>
              <a:t>第五级</a:t>
            </a:r>
            <a:endParaRPr lang="en-US" noProof="1"/>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竖排标题与文本">
    <p:bg>
      <p:bgPr>
        <a:blipFill>
          <a:blip r:embed="rId1"/>
          <a:stretch>
            <a:fillRect/>
          </a:stretch>
        </a:blipFill>
        <a:effectLst/>
      </p:bgPr>
    </p:bg>
    <p:spTree>
      <p:nvGrpSpPr>
        <p:cNvPr id="1" name=""/>
        <p:cNvGrpSpPr/>
        <p:nvPr/>
      </p:nvGrpSpPr>
      <p:grpSpPr>
        <a:xfrm>
          <a:off x="0" y="0"/>
          <a:ext cx="0" cy="0"/>
        </a:xfrm>
      </p:grpSpPr>
      <p:sp>
        <p:nvSpPr>
          <p:cNvPr id="2" name="Vertical Title 1"/>
          <p:cNvSpPr>
            <a:spLocks noGrp="1"/>
          </p:cNvSpPr>
          <p:nvPr>
            <p:ph type="title" orient="vert"/>
          </p:nvPr>
        </p:nvSpPr>
        <p:spPr>
          <a:xfrm>
            <a:off x="8724900" y="365125"/>
            <a:ext cx="2628900" cy="5811838"/>
          </a:xfrm>
        </p:spPr>
        <p:txBody>
          <a:bodyPr vert="eaVert"/>
          <a:lstStyle/>
          <a:p>
            <a:r>
              <a:rPr lang="zh-CN" altLang="en-US" noProof="1"/>
              <a:t>单击此处编辑母版标题样式</a:t>
            </a:r>
            <a:endParaRPr lang="en-US" noProof="1"/>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zh-CN" altLang="en-US" noProof="1"/>
              <a:t>单击此处编辑母版文本样式</a:t>
            </a:r>
          </a:p>
          <a:p>
            <a:pPr lvl="1"/>
            <a:r>
              <a:rPr lang="zh-CN" altLang="en-US" noProof="1"/>
              <a:t>第二级</a:t>
            </a:r>
          </a:p>
          <a:p>
            <a:pPr lvl="2"/>
            <a:r>
              <a:rPr lang="zh-CN" altLang="en-US" noProof="1"/>
              <a:t>第三级</a:t>
            </a:r>
          </a:p>
          <a:p>
            <a:pPr lvl="3"/>
            <a:r>
              <a:rPr lang="zh-CN" altLang="en-US" noProof="1"/>
              <a:t>第四级</a:t>
            </a:r>
          </a:p>
          <a:p>
            <a:pPr lvl="4"/>
            <a:r>
              <a:rPr lang="zh-CN" altLang="en-US" noProof="1"/>
              <a:t>第五级</a:t>
            </a:r>
            <a:endParaRPr lang="en-US" noProof="1"/>
          </a:p>
        </p:txBody>
      </p:sp>
    </p:spTree>
  </p:cSld>
  <p:clrMapOvr>
    <a:masterClrMapping/>
  </p:clrMapOvr>
  <p:transition/>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userDrawn="1">
  <p:cSld name="1_Custom Layout">
    <p:bg>
      <p:bgPr>
        <a:blipFill>
          <a:blip r:embed="rId1"/>
          <a:stretch>
            <a:fillRect/>
          </a:stretch>
        </a:blipFill>
        <a:effectLst/>
      </p:bgPr>
    </p:bg>
    <p:spTree>
      <p:nvGrpSpPr>
        <p:cNvPr id="1" name=""/>
        <p:cNvGrpSpPr/>
        <p:nvPr/>
      </p:nvGrpSpPr>
      <p:grpSpPr>
        <a:xfrm>
          <a:off x="0" y="0"/>
          <a:ext cx="0" cy="0"/>
        </a:xfrm>
      </p:grpSpPr>
    </p:spTree>
  </p:cSld>
  <p:clrMapOvr>
    <a:masterClrMapping/>
  </p:clrMapOvr>
  <p:transition/>
  <p:timing/>
</p:sldLayout>
</file>

<file path=ppt/slideLayouts/slideLayout2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50_Custom Layout">
    <p:bg>
      <p:bgPr>
        <a:blipFill>
          <a:blip r:embed="rId1"/>
          <a:stretch>
            <a:fillRect/>
          </a:stretch>
        </a:blipFill>
        <a:effectLst/>
      </p:bgPr>
    </p:bg>
    <p:spTree>
      <p:nvGrpSpPr>
        <p:cNvPr id="1" name=""/>
        <p:cNvGrpSpPr/>
        <p:nvPr/>
      </p:nvGrpSpPr>
      <p:grpSpPr>
        <a:xfrm>
          <a:off x="0" y="0"/>
          <a:ext cx="0" cy="0"/>
        </a:xfrm>
      </p:grpSpPr>
      <p:sp>
        <p:nvSpPr>
          <p:cNvPr id="7" name="Picture Placeholder 6"/>
          <p:cNvSpPr>
            <a:spLocks noGrp="1"/>
          </p:cNvSpPr>
          <p:nvPr>
            <p:ph type="pic" sz="quarter" idx="11"/>
          </p:nvPr>
        </p:nvSpPr>
        <p:spPr>
          <a:xfrm>
            <a:off x="-843054" y="1892411"/>
            <a:ext cx="5552214" cy="3494929"/>
          </a:xfrm>
          <a:custGeom>
            <a:gdLst>
              <a:gd name="connsiteX0" fmla="*/ 0 w 1776412"/>
              <a:gd name="connsiteY0" fmla="*/ 0 h 3114675"/>
              <a:gd name="connsiteX1" fmla="*/ 1776412 w 1776412"/>
              <a:gd name="connsiteY1" fmla="*/ 0 h 3114675"/>
              <a:gd name="connsiteX2" fmla="*/ 1776412 w 1776412"/>
              <a:gd name="connsiteY2" fmla="*/ 3114675 h 3114675"/>
              <a:gd name="connsiteX3" fmla="*/ 0 w 1776412"/>
              <a:gd name="connsiteY3" fmla="*/ 3114675 h 3114675"/>
            </a:gdLst>
            <a:cxnLst>
              <a:cxn ang="0">
                <a:pos x="connsiteX0" y="connsiteY0"/>
              </a:cxn>
              <a:cxn ang="0">
                <a:pos x="connsiteX1" y="connsiteY1"/>
              </a:cxn>
              <a:cxn ang="0">
                <a:pos x="connsiteX2" y="connsiteY2"/>
              </a:cxn>
              <a:cxn ang="0">
                <a:pos x="connsiteX3" y="connsiteY3"/>
              </a:cxn>
            </a:cxnLst>
            <a:rect l="l" t="t" r="r" b="b"/>
            <a:pathLst>
              <a:path w="1776411" h="3114675">
                <a:moveTo>
                  <a:pt x="0" y="0"/>
                </a:moveTo>
                <a:lnTo>
                  <a:pt x="1776412" y="0"/>
                </a:lnTo>
                <a:lnTo>
                  <a:pt x="1776412" y="3114675"/>
                </a:lnTo>
                <a:lnTo>
                  <a:pt x="0" y="3114675"/>
                </a:lnTo>
                <a:close/>
              </a:path>
            </a:pathLst>
          </a:custGeom>
          <a:pattFill prst="solidDmnd">
            <a:fgClr>
              <a:schemeClr val="bg1">
                <a:lumMod val="85000"/>
              </a:schemeClr>
            </a:fgClr>
            <a:bgClr>
              <a:schemeClr val="bg1"/>
            </a:bgClr>
          </a:pattFill>
        </p:spPr>
        <p:txBody>
          <a:bodyPr vert="horz" wrap="square" lIns="91440" tIns="45720" rIns="91440" bIns="45720" numCol="1" anchor="ctr" anchorCtr="0" compatLnSpc="1">
            <a:prstTxWarp prst="textNoShape">
              <a:avLst/>
            </a:prstTxWarp>
            <a:noAutofit/>
          </a:bodyPr>
          <a:lstStyle>
            <a:lvl1pPr algn="ctr">
              <a:defRPr sz="1800"/>
            </a:lvl1pPr>
          </a:lstStyle>
          <a:p>
            <a:pPr marL="228600" marR="0" lvl="0" indent="-228600" algn="ctr" defTabSz="914400" rtl="0" eaLnBrk="0" fontAlgn="base" latinLnBrk="0" hangingPunct="0">
              <a:lnSpc>
                <a:spcPct val="90000"/>
              </a:lnSpc>
              <a:spcBef>
                <a:spcPts val="1000"/>
              </a:spcBef>
              <a:spcAft>
                <a:spcPct val="0"/>
              </a:spcAft>
              <a:buClrTx/>
              <a:buSzTx/>
              <a:buFont typeface="Arial" pitchFamily="34" charset="0"/>
              <a:buChar char="•"/>
              <a:defRPr/>
            </a:pPr>
            <a:endParaRPr kumimoji="0" lang="en-US" sz="1800" b="0" i="0" u="none" strike="noStrike" kern="1200" cap="none" spc="0" normalizeH="0" baseline="0" noProof="0">
              <a:ln>
                <a:noFill/>
              </a:ln>
              <a:solidFill>
                <a:schemeClr val="tx1"/>
              </a:solidFill>
              <a:effectLst/>
              <a:uLnTx/>
              <a:uFillTx/>
              <a:latin typeface="+mn-lt"/>
              <a:ea typeface="+mn-ea"/>
              <a:cs typeface="等线"/>
            </a:endParaRPr>
          </a:p>
        </p:txBody>
      </p:sp>
    </p:spTree>
  </p:cSld>
  <p:clrMapOvr>
    <a:masterClrMapping/>
  </p:clrMapOvr>
  <p:transition/>
  <p:timing/>
</p:sldLayout>
</file>

<file path=ppt/slideLayouts/slideLayout2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9_标题和内容">
    <p:bg>
      <p:bgPr>
        <a:blipFill>
          <a:blip r:embed="rId1"/>
          <a:stretch>
            <a:fillRect/>
          </a:stretch>
        </a:blipFill>
        <a:effectLst/>
      </p:bgPr>
    </p:bg>
    <p:spTree>
      <p:nvGrpSpPr>
        <p:cNvPr id="1" name=""/>
        <p:cNvGrpSpPr/>
        <p:nvPr/>
      </p:nvGrpSpPr>
      <p:grpSpPr>
        <a:xfrm>
          <a:off x="0" y="0"/>
          <a:ext cx="0" cy="0"/>
        </a:xfrm>
      </p:grpSpPr>
    </p:spTree>
  </p:cSld>
  <p:clrMapOvr>
    <a:masterClrMapping/>
  </p:clrMapOvr>
  <mc:AlternateContent>
    <mc:Choice xmlns:p14="http://schemas.microsoft.com/office/powerpoint/2010/main" Requires="p14">
      <p:transition spd="med" advTm="0" p14:dur="700">
        <p:fade/>
      </p:transition>
    </mc:Choice>
    <mc:Fallback>
      <p:transition spd="med" advTm="0">
        <p:fade/>
      </p:transition>
    </mc:Fallback>
  </mc:AlternateContent>
  <p:timing/>
</p:sldLayout>
</file>

<file path=ppt/slideLayouts/slideLayout2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标题幻灯片">
    <p:bg>
      <p:bgPr>
        <a:blipFill>
          <a:blip r:embed="rId1"/>
          <a:stretch>
            <a:fillRect/>
          </a:stretch>
        </a:blipFill>
        <a:effectLst/>
      </p:bgPr>
    </p:bg>
    <p:spTree>
      <p:nvGrpSpPr>
        <p:cNvPr id="1" name=""/>
        <p:cNvGrpSpPr/>
        <p:nvPr/>
      </p:nvGrpSpPr>
      <p:grpSpPr>
        <a:xfrm>
          <a:off x="0" y="0"/>
          <a:ext cx="0" cy="0"/>
        </a:xfrm>
      </p:grpSpPr>
      <p:sp>
        <p:nvSpPr>
          <p:cNvPr id="2" name="标题 1"/>
          <p:cNvSpPr>
            <a:spLocks noGrp="1"/>
          </p:cNvSpPr>
          <p:nvPr>
            <p:ph type="ctrTitle"/>
          </p:nvPr>
        </p:nvSpPr>
        <p:spPr>
          <a:xfrm>
            <a:off x="914400" y="2130558"/>
            <a:ext cx="10363200" cy="1470116"/>
          </a:xfrm>
        </p:spPr>
        <p:txBody>
          <a:bodyPr/>
          <a:lstStyle/>
          <a:p>
            <a:r>
              <a:rPr lang="zh-CN" altLang="en-US" noProof="1"/>
              <a:t>单击此处编辑母版标题样式</a:t>
            </a:r>
          </a:p>
        </p:txBody>
      </p:sp>
    </p:spTree>
  </p:cSld>
  <p:clrMapOvr>
    <a:masterClrMapping/>
  </p:clrMapOvr>
  <p:transition spd="med" advClick="0" advTm="0">
    <p:random/>
  </p:transition>
  <p:timing/>
</p:sldLayout>
</file>

<file path=ppt/slideLayouts/slideLayout2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标题和内容">
    <p:bg>
      <p:bgPr>
        <a:blipFill>
          <a:blip r:embed="rId1"/>
          <a:stretch>
            <a:fillRect/>
          </a:stretch>
        </a:blipFill>
        <a:effectLst/>
      </p:bgPr>
    </p:bg>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noProof="1"/>
              <a:t>单击此处编辑母版标题样式</a:t>
            </a:r>
          </a:p>
        </p:txBody>
      </p:sp>
      <p:sp>
        <p:nvSpPr>
          <p:cNvPr id="3" name="内容占位符 2"/>
          <p:cNvSpPr>
            <a:spLocks noGrp="1"/>
          </p:cNvSpPr>
          <p:nvPr>
            <p:ph idx="1"/>
          </p:nvPr>
        </p:nvSpPr>
        <p:spPr/>
        <p:txBody>
          <a:bodyPr/>
          <a:lstStyle/>
          <a:p>
            <a:pPr lvl="0"/>
            <a:r>
              <a:rPr lang="zh-CN" altLang="en-US" noProof="1"/>
              <a:t>单击此处编辑母版文本样式</a:t>
            </a:r>
          </a:p>
          <a:p>
            <a:pPr lvl="1"/>
            <a:r>
              <a:rPr lang="zh-CN" altLang="en-US" noProof="1"/>
              <a:t>第二级</a:t>
            </a:r>
          </a:p>
          <a:p>
            <a:pPr lvl="2"/>
            <a:r>
              <a:rPr lang="zh-CN" altLang="en-US" noProof="1"/>
              <a:t>第三级</a:t>
            </a:r>
          </a:p>
          <a:p>
            <a:pPr lvl="3"/>
            <a:r>
              <a:rPr lang="zh-CN" altLang="en-US" noProof="1"/>
              <a:t>第四级</a:t>
            </a:r>
          </a:p>
          <a:p>
            <a:pPr lvl="4"/>
            <a:r>
              <a:rPr lang="zh-CN" altLang="en-US" noProof="1"/>
              <a:t>第五级</a:t>
            </a:r>
          </a:p>
        </p:txBody>
      </p:sp>
    </p:spTree>
  </p:cSld>
  <p:clrMapOvr>
    <a:masterClrMapping/>
  </p:clrMapOvr>
  <p:transition spd="med" advClick="0" advTm="0">
    <p:random/>
  </p:transition>
  <p:timing/>
</p:sldLayout>
</file>

<file path=ppt/slideLayouts/slideLayout2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节标题">
    <p:bg>
      <p:bgPr>
        <a:blipFill>
          <a:blip r:embed="rId1"/>
          <a:stretch>
            <a:fillRect/>
          </a:stretch>
        </a:blipFill>
        <a:effectLst/>
      </p:bgPr>
    </p:bg>
    <p:spTree>
      <p:nvGrpSpPr>
        <p:cNvPr id="1" name=""/>
        <p:cNvGrpSpPr/>
        <p:nvPr/>
      </p:nvGrpSpPr>
      <p:grpSpPr>
        <a:xfrm>
          <a:off x="0" y="0"/>
          <a:ext cx="0" cy="0"/>
        </a:xfrm>
      </p:grpSpPr>
    </p:spTree>
  </p:cSld>
  <p:clrMapOvr>
    <a:masterClrMapping/>
  </p:clrMapOvr>
  <p:transition spd="med" advClick="0" advTm="0">
    <p:random/>
  </p:transition>
  <p:timing/>
</p:sldLayout>
</file>

<file path=ppt/slideLayouts/slideLayout2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两栏内容">
    <p:bg>
      <p:bgPr>
        <a:blipFill>
          <a:blip r:embed="rId1"/>
          <a:stretch>
            <a:fillRect/>
          </a:stretch>
        </a:blipFill>
        <a:effectLst/>
      </p:bgPr>
    </p:bg>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noProof="1"/>
              <a:t>单击此处编辑母版标题样式</a:t>
            </a:r>
          </a:p>
        </p:txBody>
      </p:sp>
      <p:sp>
        <p:nvSpPr>
          <p:cNvPr id="3" name="内容占位符 2"/>
          <p:cNvSpPr>
            <a:spLocks noGrp="1"/>
          </p:cNvSpPr>
          <p:nvPr>
            <p:ph sz="half" idx="1"/>
          </p:nvPr>
        </p:nvSpPr>
        <p:spPr>
          <a:xfrm>
            <a:off x="609600" y="1600300"/>
            <a:ext cx="5384800" cy="4526242"/>
          </a:xfrm>
        </p:spPr>
        <p:txBody>
          <a:bodyPr/>
          <a:lstStyle>
            <a:lvl1pPr>
              <a:defRPr sz="3730"/>
            </a:lvl1pPr>
            <a:lvl2pPr>
              <a:defRPr sz="3200"/>
            </a:lvl2pPr>
            <a:lvl3pPr>
              <a:defRPr sz="2665"/>
            </a:lvl3pPr>
            <a:lvl4pPr>
              <a:defRPr sz="2400"/>
            </a:lvl4pPr>
            <a:lvl5pPr>
              <a:defRPr sz="2400"/>
            </a:lvl5pPr>
            <a:lvl6pPr>
              <a:defRPr sz="2400"/>
            </a:lvl6pPr>
            <a:lvl7pPr>
              <a:defRPr sz="2400"/>
            </a:lvl7pPr>
            <a:lvl8pPr>
              <a:defRPr sz="2400"/>
            </a:lvl8pPr>
            <a:lvl9pPr>
              <a:defRPr sz="2400"/>
            </a:lvl9pPr>
          </a:lstStyle>
          <a:p>
            <a:pPr lvl="0"/>
            <a:r>
              <a:rPr lang="zh-CN" altLang="en-US" noProof="1"/>
              <a:t>单击此处编辑母版文本样式</a:t>
            </a:r>
          </a:p>
          <a:p>
            <a:pPr lvl="1"/>
            <a:r>
              <a:rPr lang="zh-CN" altLang="en-US" noProof="1"/>
              <a:t>第二级</a:t>
            </a:r>
          </a:p>
          <a:p>
            <a:pPr lvl="2"/>
            <a:r>
              <a:rPr lang="zh-CN" altLang="en-US" noProof="1"/>
              <a:t>第三级</a:t>
            </a:r>
          </a:p>
          <a:p>
            <a:pPr lvl="3"/>
            <a:r>
              <a:rPr lang="zh-CN" altLang="en-US" noProof="1"/>
              <a:t>第四级</a:t>
            </a:r>
          </a:p>
          <a:p>
            <a:pPr lvl="4"/>
            <a:r>
              <a:rPr lang="zh-CN" altLang="en-US" noProof="1"/>
              <a:t>第五级</a:t>
            </a:r>
          </a:p>
        </p:txBody>
      </p:sp>
      <p:sp>
        <p:nvSpPr>
          <p:cNvPr id="4" name="内容占位符 3"/>
          <p:cNvSpPr>
            <a:spLocks noGrp="1"/>
          </p:cNvSpPr>
          <p:nvPr>
            <p:ph sz="half" idx="2"/>
          </p:nvPr>
        </p:nvSpPr>
        <p:spPr>
          <a:xfrm>
            <a:off x="6197600" y="1600300"/>
            <a:ext cx="5384800" cy="4526242"/>
          </a:xfrm>
        </p:spPr>
        <p:txBody>
          <a:bodyPr/>
          <a:lstStyle>
            <a:lvl1pPr>
              <a:defRPr sz="3730"/>
            </a:lvl1pPr>
            <a:lvl2pPr>
              <a:defRPr sz="3200"/>
            </a:lvl2pPr>
            <a:lvl3pPr>
              <a:defRPr sz="2665"/>
            </a:lvl3pPr>
            <a:lvl4pPr>
              <a:defRPr sz="2400"/>
            </a:lvl4pPr>
            <a:lvl5pPr>
              <a:defRPr sz="2400"/>
            </a:lvl5pPr>
            <a:lvl6pPr>
              <a:defRPr sz="2400"/>
            </a:lvl6pPr>
            <a:lvl7pPr>
              <a:defRPr sz="2400"/>
            </a:lvl7pPr>
            <a:lvl8pPr>
              <a:defRPr sz="2400"/>
            </a:lvl8pPr>
            <a:lvl9pPr>
              <a:defRPr sz="2400"/>
            </a:lvl9pPr>
          </a:lstStyle>
          <a:p>
            <a:pPr lvl="0"/>
            <a:r>
              <a:rPr lang="zh-CN" altLang="en-US" noProof="1"/>
              <a:t>单击此处编辑母版文本样式</a:t>
            </a:r>
          </a:p>
          <a:p>
            <a:pPr lvl="1"/>
            <a:r>
              <a:rPr lang="zh-CN" altLang="en-US" noProof="1"/>
              <a:t>第二级</a:t>
            </a:r>
          </a:p>
          <a:p>
            <a:pPr lvl="2"/>
            <a:r>
              <a:rPr lang="zh-CN" altLang="en-US" noProof="1"/>
              <a:t>第三级</a:t>
            </a:r>
          </a:p>
          <a:p>
            <a:pPr lvl="3"/>
            <a:r>
              <a:rPr lang="zh-CN" altLang="en-US" noProof="1"/>
              <a:t>第四级</a:t>
            </a:r>
          </a:p>
          <a:p>
            <a:pPr lvl="4"/>
            <a:r>
              <a:rPr lang="zh-CN" altLang="en-US" noProof="1"/>
              <a:t>第五级</a:t>
            </a:r>
          </a:p>
        </p:txBody>
      </p:sp>
    </p:spTree>
  </p:cSld>
  <p:clrMapOvr>
    <a:masterClrMapping/>
  </p:clrMapOvr>
  <p:transition spd="med" advClick="0" advTm="0">
    <p:random/>
  </p:transition>
  <p:timing/>
</p:sldLayout>
</file>

<file path=ppt/slideLayouts/slideLayout3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比较">
    <p:bg>
      <p:bgPr>
        <a:blipFill>
          <a:blip r:embed="rId1"/>
          <a:stretch>
            <a:fillRect/>
          </a:stretch>
        </a:blipFill>
        <a:effectLst/>
      </p:bgPr>
    </p:bg>
    <p:spTree>
      <p:nvGrpSpPr>
        <p:cNvPr id="1" name=""/>
        <p:cNvGrpSpPr/>
        <p:nvPr/>
      </p:nvGrpSpPr>
      <p:grpSpPr>
        <a:xfrm>
          <a:off x="0" y="0"/>
          <a:ext cx="0" cy="0"/>
        </a:xfrm>
      </p:grpSpPr>
      <p:sp>
        <p:nvSpPr>
          <p:cNvPr id="2" name="标题 1"/>
          <p:cNvSpPr>
            <a:spLocks noGrp="1"/>
          </p:cNvSpPr>
          <p:nvPr>
            <p:ph type="title"/>
          </p:nvPr>
        </p:nvSpPr>
        <p:spPr/>
        <p:txBody>
          <a:bodyPr/>
          <a:lstStyle>
            <a:lvl1pPr>
              <a:defRPr/>
            </a:lvl1pPr>
          </a:lstStyle>
          <a:p>
            <a:r>
              <a:rPr lang="zh-CN" altLang="en-US" noProof="1"/>
              <a:t>单击此处编辑母版标题样式</a:t>
            </a:r>
          </a:p>
        </p:txBody>
      </p:sp>
      <p:sp>
        <p:nvSpPr>
          <p:cNvPr id="3" name="文本占位符 2"/>
          <p:cNvSpPr>
            <a:spLocks noGrp="1"/>
          </p:cNvSpPr>
          <p:nvPr>
            <p:ph type="body" idx="1"/>
          </p:nvPr>
        </p:nvSpPr>
        <p:spPr>
          <a:xfrm>
            <a:off x="609600" y="1535208"/>
            <a:ext cx="5386917" cy="639802"/>
          </a:xfrm>
        </p:spPr>
        <p:txBody>
          <a:bodyPr anchor="b"/>
          <a:lstStyle>
            <a:lvl1pPr marL="0" indent="0">
              <a:buNone/>
              <a:defRPr sz="3200" b="1"/>
            </a:lvl1pPr>
            <a:lvl2pPr marL="609600" indent="0">
              <a:buNone/>
              <a:defRPr sz="2665" b="1"/>
            </a:lvl2pPr>
            <a:lvl3pPr marL="1219200" indent="0">
              <a:buNone/>
              <a:defRPr sz="2400" b="1"/>
            </a:lvl3pPr>
            <a:lvl4pPr marL="1828165" indent="0">
              <a:buNone/>
              <a:defRPr sz="2135" b="1"/>
            </a:lvl4pPr>
            <a:lvl5pPr marL="2437765" indent="0">
              <a:buNone/>
              <a:defRPr sz="2135" b="1"/>
            </a:lvl5pPr>
            <a:lvl6pPr marL="3047365" indent="0">
              <a:buNone/>
              <a:defRPr sz="2135" b="1"/>
            </a:lvl6pPr>
            <a:lvl7pPr marL="3656965" indent="0">
              <a:buNone/>
              <a:defRPr sz="2135" b="1"/>
            </a:lvl7pPr>
            <a:lvl8pPr marL="4265930" indent="0">
              <a:buNone/>
              <a:defRPr sz="2135" b="1"/>
            </a:lvl8pPr>
            <a:lvl9pPr marL="4875530" indent="0">
              <a:buNone/>
              <a:defRPr sz="2135" b="1"/>
            </a:lvl9pPr>
          </a:lstStyle>
          <a:p>
            <a:pPr lvl="0"/>
            <a:r>
              <a:rPr lang="zh-CN" altLang="en-US" noProof="1"/>
              <a:t>单击此处编辑母版文本样式</a:t>
            </a:r>
          </a:p>
        </p:txBody>
      </p:sp>
      <p:sp>
        <p:nvSpPr>
          <p:cNvPr id="4" name="内容占位符 3"/>
          <p:cNvSpPr>
            <a:spLocks noGrp="1"/>
          </p:cNvSpPr>
          <p:nvPr>
            <p:ph sz="half" idx="2"/>
          </p:nvPr>
        </p:nvSpPr>
        <p:spPr>
          <a:xfrm>
            <a:off x="609600" y="2175010"/>
            <a:ext cx="5386917" cy="3951532"/>
          </a:xfrm>
        </p:spPr>
        <p:txBody>
          <a:bodyPr/>
          <a:lstStyle>
            <a:lvl1pPr>
              <a:defRPr sz="3200"/>
            </a:lvl1pPr>
            <a:lvl2pPr>
              <a:defRPr sz="2665"/>
            </a:lvl2pPr>
            <a:lvl3pPr>
              <a:defRPr sz="2400"/>
            </a:lvl3pPr>
            <a:lvl4pPr>
              <a:defRPr sz="2135"/>
            </a:lvl4pPr>
            <a:lvl5pPr>
              <a:defRPr sz="2135"/>
            </a:lvl5pPr>
            <a:lvl6pPr>
              <a:defRPr sz="2135"/>
            </a:lvl6pPr>
            <a:lvl7pPr>
              <a:defRPr sz="2135"/>
            </a:lvl7pPr>
            <a:lvl8pPr>
              <a:defRPr sz="2135"/>
            </a:lvl8pPr>
            <a:lvl9pPr>
              <a:defRPr sz="2135"/>
            </a:lvl9pPr>
          </a:lstStyle>
          <a:p>
            <a:pPr lvl="0"/>
            <a:r>
              <a:rPr lang="zh-CN" altLang="en-US" noProof="1"/>
              <a:t>单击此处编辑母版文本样式</a:t>
            </a:r>
          </a:p>
          <a:p>
            <a:pPr lvl="1"/>
            <a:r>
              <a:rPr lang="zh-CN" altLang="en-US" noProof="1"/>
              <a:t>第二级</a:t>
            </a:r>
          </a:p>
          <a:p>
            <a:pPr lvl="2"/>
            <a:r>
              <a:rPr lang="zh-CN" altLang="en-US" noProof="1"/>
              <a:t>第三级</a:t>
            </a:r>
          </a:p>
          <a:p>
            <a:pPr lvl="3"/>
            <a:r>
              <a:rPr lang="zh-CN" altLang="en-US" noProof="1"/>
              <a:t>第四级</a:t>
            </a:r>
          </a:p>
          <a:p>
            <a:pPr lvl="4"/>
            <a:r>
              <a:rPr lang="zh-CN" altLang="en-US" noProof="1"/>
              <a:t>第五级</a:t>
            </a:r>
          </a:p>
        </p:txBody>
      </p:sp>
      <p:sp>
        <p:nvSpPr>
          <p:cNvPr id="5" name="文本占位符 4"/>
          <p:cNvSpPr>
            <a:spLocks noGrp="1"/>
          </p:cNvSpPr>
          <p:nvPr>
            <p:ph type="body" sz="quarter" idx="3"/>
          </p:nvPr>
        </p:nvSpPr>
        <p:spPr>
          <a:xfrm>
            <a:off x="6193368" y="1535208"/>
            <a:ext cx="5389033" cy="639802"/>
          </a:xfrm>
        </p:spPr>
        <p:txBody>
          <a:bodyPr anchor="b"/>
          <a:lstStyle>
            <a:lvl1pPr marL="0" indent="0">
              <a:buNone/>
              <a:defRPr sz="3200" b="1"/>
            </a:lvl1pPr>
            <a:lvl2pPr marL="609600" indent="0">
              <a:buNone/>
              <a:defRPr sz="2665" b="1"/>
            </a:lvl2pPr>
            <a:lvl3pPr marL="1219200" indent="0">
              <a:buNone/>
              <a:defRPr sz="2400" b="1"/>
            </a:lvl3pPr>
            <a:lvl4pPr marL="1828165" indent="0">
              <a:buNone/>
              <a:defRPr sz="2135" b="1"/>
            </a:lvl4pPr>
            <a:lvl5pPr marL="2437765" indent="0">
              <a:buNone/>
              <a:defRPr sz="2135" b="1"/>
            </a:lvl5pPr>
            <a:lvl6pPr marL="3047365" indent="0">
              <a:buNone/>
              <a:defRPr sz="2135" b="1"/>
            </a:lvl6pPr>
            <a:lvl7pPr marL="3656965" indent="0">
              <a:buNone/>
              <a:defRPr sz="2135" b="1"/>
            </a:lvl7pPr>
            <a:lvl8pPr marL="4265930" indent="0">
              <a:buNone/>
              <a:defRPr sz="2135" b="1"/>
            </a:lvl8pPr>
            <a:lvl9pPr marL="4875530" indent="0">
              <a:buNone/>
              <a:defRPr sz="2135" b="1"/>
            </a:lvl9pPr>
          </a:lstStyle>
          <a:p>
            <a:pPr lvl="0"/>
            <a:r>
              <a:rPr lang="zh-CN" altLang="en-US" noProof="1"/>
              <a:t>单击此处编辑母版文本样式</a:t>
            </a:r>
          </a:p>
        </p:txBody>
      </p:sp>
      <p:sp>
        <p:nvSpPr>
          <p:cNvPr id="6" name="内容占位符 5"/>
          <p:cNvSpPr>
            <a:spLocks noGrp="1"/>
          </p:cNvSpPr>
          <p:nvPr>
            <p:ph sz="quarter" idx="4"/>
          </p:nvPr>
        </p:nvSpPr>
        <p:spPr>
          <a:xfrm>
            <a:off x="6193368" y="2175010"/>
            <a:ext cx="5389033" cy="3951532"/>
          </a:xfrm>
        </p:spPr>
        <p:txBody>
          <a:bodyPr/>
          <a:lstStyle>
            <a:lvl1pPr>
              <a:defRPr sz="3200"/>
            </a:lvl1pPr>
            <a:lvl2pPr>
              <a:defRPr sz="2665"/>
            </a:lvl2pPr>
            <a:lvl3pPr>
              <a:defRPr sz="2400"/>
            </a:lvl3pPr>
            <a:lvl4pPr>
              <a:defRPr sz="2135"/>
            </a:lvl4pPr>
            <a:lvl5pPr>
              <a:defRPr sz="2135"/>
            </a:lvl5pPr>
            <a:lvl6pPr>
              <a:defRPr sz="2135"/>
            </a:lvl6pPr>
            <a:lvl7pPr>
              <a:defRPr sz="2135"/>
            </a:lvl7pPr>
            <a:lvl8pPr>
              <a:defRPr sz="2135"/>
            </a:lvl8pPr>
            <a:lvl9pPr>
              <a:defRPr sz="2135"/>
            </a:lvl9pPr>
          </a:lstStyle>
          <a:p>
            <a:pPr lvl="0"/>
            <a:r>
              <a:rPr lang="zh-CN" altLang="en-US" noProof="1"/>
              <a:t>单击此处编辑母版文本样式</a:t>
            </a:r>
          </a:p>
          <a:p>
            <a:pPr lvl="1"/>
            <a:r>
              <a:rPr lang="zh-CN" altLang="en-US" noProof="1"/>
              <a:t>第二级</a:t>
            </a:r>
          </a:p>
          <a:p>
            <a:pPr lvl="2"/>
            <a:r>
              <a:rPr lang="zh-CN" altLang="en-US" noProof="1"/>
              <a:t>第三级</a:t>
            </a:r>
          </a:p>
          <a:p>
            <a:pPr lvl="3"/>
            <a:r>
              <a:rPr lang="zh-CN" altLang="en-US" noProof="1"/>
              <a:t>第四级</a:t>
            </a:r>
          </a:p>
          <a:p>
            <a:pPr lvl="4"/>
            <a:r>
              <a:rPr lang="zh-CN" altLang="en-US" noProof="1"/>
              <a:t>第五级</a:t>
            </a:r>
          </a:p>
        </p:txBody>
      </p:sp>
    </p:spTree>
  </p:cSld>
  <p:clrMapOvr>
    <a:masterClrMapping/>
  </p:clrMapOvr>
  <p:transition spd="med" advClick="0" advTm="0">
    <p:random/>
  </p:transition>
  <p:timing/>
</p:sldLayout>
</file>

<file path=ppt/slideLayouts/slideLayout3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仅标题">
    <p:bg>
      <p:bgPr>
        <a:blipFill>
          <a:blip r:embed="rId1"/>
          <a:stretch>
            <a:fillRect/>
          </a:stretch>
        </a:blipFill>
        <a:effectLst/>
      </p:bgPr>
    </p:bg>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noProof="1"/>
              <a:t>单击此处编辑母版标题样式</a:t>
            </a:r>
          </a:p>
        </p:txBody>
      </p:sp>
    </p:spTree>
  </p:cSld>
  <p:clrMapOvr>
    <a:masterClrMapping/>
  </p:clrMapOvr>
  <p:transition spd="med" advClick="0" advTm="0">
    <p:random/>
  </p:transition>
  <p:timing/>
</p:sldLayout>
</file>

<file path=ppt/slideLayouts/slideLayout3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cSld name="空白">
    <p:bg>
      <p:bgPr>
        <a:blipFill>
          <a:blip r:embed="rId1"/>
          <a:stretch>
            <a:fillRect/>
          </a:stretch>
        </a:blipFill>
        <a:effectLst/>
      </p:bgPr>
    </p:bg>
    <p:spTree>
      <p:nvGrpSpPr>
        <p:cNvPr id="1" name=""/>
        <p:cNvGrpSpPr/>
        <p:nvPr/>
      </p:nvGrpSpPr>
      <p:grpSpPr>
        <a:xfrm>
          <a:off x="0" y="0"/>
          <a:ext cx="0" cy="0"/>
        </a:xfrm>
      </p:grpSpPr>
    </p:spTree>
  </p:cSld>
  <p:clrMapOvr>
    <a:masterClrMapping/>
  </p:clrMapOvr>
  <p:transition spd="med" advClick="0" advTm="0">
    <p:random/>
  </p:transition>
  <p:timing/>
</p:sldLayout>
</file>

<file path=ppt/slideLayouts/slideLayout3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内容与标题">
    <p:bg>
      <p:bgPr>
        <a:blipFill>
          <a:blip r:embed="rId1"/>
          <a:stretch>
            <a:fillRect/>
          </a:stretch>
        </a:blipFill>
        <a:effectLst/>
      </p:bgPr>
    </p:bg>
    <p:spTree>
      <p:nvGrpSpPr>
        <p:cNvPr id="1" name=""/>
        <p:cNvGrpSpPr/>
        <p:nvPr/>
      </p:nvGrpSpPr>
      <p:grpSpPr>
        <a:xfrm>
          <a:off x="0" y="0"/>
          <a:ext cx="0" cy="0"/>
        </a:xfrm>
      </p:grpSpPr>
      <p:sp>
        <p:nvSpPr>
          <p:cNvPr id="2" name="标题 1"/>
          <p:cNvSpPr>
            <a:spLocks noGrp="1"/>
          </p:cNvSpPr>
          <p:nvPr>
            <p:ph type="title"/>
          </p:nvPr>
        </p:nvSpPr>
        <p:spPr>
          <a:xfrm>
            <a:off x="609601" y="273067"/>
            <a:ext cx="4011084" cy="1162122"/>
          </a:xfrm>
        </p:spPr>
        <p:txBody>
          <a:bodyPr anchor="b"/>
          <a:lstStyle>
            <a:lvl1pPr algn="l">
              <a:defRPr sz="2665" b="1"/>
            </a:lvl1pPr>
          </a:lstStyle>
          <a:p>
            <a:r>
              <a:rPr lang="zh-CN" altLang="en-US" noProof="1"/>
              <a:t>单击此处编辑母版标题样式</a:t>
            </a:r>
          </a:p>
        </p:txBody>
      </p:sp>
      <p:sp>
        <p:nvSpPr>
          <p:cNvPr id="3" name="内容占位符 2"/>
          <p:cNvSpPr>
            <a:spLocks noGrp="1"/>
          </p:cNvSpPr>
          <p:nvPr>
            <p:ph idx="1"/>
          </p:nvPr>
        </p:nvSpPr>
        <p:spPr>
          <a:xfrm>
            <a:off x="4766733" y="273067"/>
            <a:ext cx="6815667" cy="5853475"/>
          </a:xfrm>
        </p:spPr>
        <p:txBody>
          <a:bodyPr/>
          <a:lstStyle>
            <a:lvl1pPr>
              <a:defRPr sz="4265"/>
            </a:lvl1pPr>
            <a:lvl2pPr>
              <a:defRPr sz="3730"/>
            </a:lvl2pPr>
            <a:lvl3pPr>
              <a:defRPr sz="3200"/>
            </a:lvl3pPr>
            <a:lvl4pPr>
              <a:defRPr sz="2665"/>
            </a:lvl4pPr>
            <a:lvl5pPr>
              <a:defRPr sz="2665"/>
            </a:lvl5pPr>
            <a:lvl6pPr>
              <a:defRPr sz="2665"/>
            </a:lvl6pPr>
            <a:lvl7pPr>
              <a:defRPr sz="2665"/>
            </a:lvl7pPr>
            <a:lvl8pPr>
              <a:defRPr sz="2665"/>
            </a:lvl8pPr>
            <a:lvl9pPr>
              <a:defRPr sz="2665"/>
            </a:lvl9pPr>
          </a:lstStyle>
          <a:p>
            <a:pPr lvl="0"/>
            <a:r>
              <a:rPr lang="zh-CN" altLang="en-US" noProof="1"/>
              <a:t>单击此处编辑母版文本样式</a:t>
            </a:r>
          </a:p>
          <a:p>
            <a:pPr lvl="1"/>
            <a:r>
              <a:rPr lang="zh-CN" altLang="en-US" noProof="1"/>
              <a:t>第二级</a:t>
            </a:r>
          </a:p>
          <a:p>
            <a:pPr lvl="2"/>
            <a:r>
              <a:rPr lang="zh-CN" altLang="en-US" noProof="1"/>
              <a:t>第三级</a:t>
            </a:r>
          </a:p>
          <a:p>
            <a:pPr lvl="3"/>
            <a:r>
              <a:rPr lang="zh-CN" altLang="en-US" noProof="1"/>
              <a:t>第四级</a:t>
            </a:r>
          </a:p>
          <a:p>
            <a:pPr lvl="4"/>
            <a:r>
              <a:rPr lang="zh-CN" altLang="en-US" noProof="1"/>
              <a:t>第五级</a:t>
            </a:r>
          </a:p>
        </p:txBody>
      </p:sp>
      <p:sp>
        <p:nvSpPr>
          <p:cNvPr id="4" name="文本占位符 3"/>
          <p:cNvSpPr>
            <a:spLocks noGrp="1"/>
          </p:cNvSpPr>
          <p:nvPr>
            <p:ph type="body" sz="half" idx="2"/>
          </p:nvPr>
        </p:nvSpPr>
        <p:spPr>
          <a:xfrm>
            <a:off x="609601" y="1435190"/>
            <a:ext cx="4011084" cy="4691352"/>
          </a:xfrm>
        </p:spPr>
        <p:txBody>
          <a:bodyPr/>
          <a:lstStyle>
            <a:lvl1pPr marL="0" indent="0">
              <a:buNone/>
              <a:defRPr sz="1865"/>
            </a:lvl1pPr>
            <a:lvl2pPr marL="609600" indent="0">
              <a:buNone/>
              <a:defRPr sz="1600"/>
            </a:lvl2pPr>
            <a:lvl3pPr marL="1219200" indent="0">
              <a:buNone/>
              <a:defRPr sz="1335"/>
            </a:lvl3pPr>
            <a:lvl4pPr marL="1828165" indent="0">
              <a:buNone/>
              <a:defRPr sz="1200"/>
            </a:lvl4pPr>
            <a:lvl5pPr marL="2437765" indent="0">
              <a:buNone/>
              <a:defRPr sz="1200"/>
            </a:lvl5pPr>
            <a:lvl6pPr marL="3047365" indent="0">
              <a:buNone/>
              <a:defRPr sz="1200"/>
            </a:lvl6pPr>
            <a:lvl7pPr marL="3656965" indent="0">
              <a:buNone/>
              <a:defRPr sz="1200"/>
            </a:lvl7pPr>
            <a:lvl8pPr marL="4265930" indent="0">
              <a:buNone/>
              <a:defRPr sz="1200"/>
            </a:lvl8pPr>
            <a:lvl9pPr marL="4875530" indent="0">
              <a:buNone/>
              <a:defRPr sz="1200"/>
            </a:lvl9pPr>
          </a:lstStyle>
          <a:p>
            <a:pPr lvl="0"/>
            <a:r>
              <a:rPr lang="zh-CN" altLang="en-US" noProof="1"/>
              <a:t>单击此处编辑母版文本样式</a:t>
            </a:r>
          </a:p>
        </p:txBody>
      </p:sp>
    </p:spTree>
  </p:cSld>
  <p:clrMapOvr>
    <a:masterClrMapping/>
  </p:clrMapOvr>
  <p:transition spd="med" advClick="0" advTm="0">
    <p:random/>
  </p:transition>
  <p:timing/>
</p:sldLayout>
</file>

<file path=ppt/slideLayouts/slideLayout3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图片与标题">
    <p:bg>
      <p:bgPr>
        <a:blipFill>
          <a:blip r:embed="rId1"/>
          <a:stretch>
            <a:fillRect/>
          </a:stretch>
        </a:blipFill>
        <a:effectLst/>
      </p:bgPr>
    </p:bg>
    <p:spTree>
      <p:nvGrpSpPr>
        <p:cNvPr id="1" name=""/>
        <p:cNvGrpSpPr/>
        <p:nvPr/>
      </p:nvGrpSpPr>
      <p:grpSpPr>
        <a:xfrm>
          <a:off x="0" y="0"/>
          <a:ext cx="0" cy="0"/>
        </a:xfrm>
      </p:grpSpPr>
      <p:sp>
        <p:nvSpPr>
          <p:cNvPr id="3" name="图片占位符 2"/>
          <p:cNvSpPr>
            <a:spLocks noGrp="1"/>
          </p:cNvSpPr>
          <p:nvPr>
            <p:ph type="pic" idx="1"/>
          </p:nvPr>
        </p:nvSpPr>
        <p:spPr>
          <a:xfrm>
            <a:off x="2389717" y="612813"/>
            <a:ext cx="7315200" cy="4115055"/>
          </a:xfrm>
        </p:spPr>
        <p:txBody>
          <a:bodyPr vert="horz" wrap="square" lIns="91440" tIns="45720" rIns="91440" bIns="45720" numCol="1" rtlCol="0" anchor="t" anchorCtr="0" compatLnSpc="1">
            <a:prstTxWarp prst="textNoShape">
              <a:avLst/>
            </a:prstTxWarp>
            <a:normAutofit/>
          </a:bodyPr>
          <a:lstStyle>
            <a:lvl1pPr marL="0" indent="0">
              <a:buNone/>
              <a:defRPr sz="4265"/>
            </a:lvl1pPr>
            <a:lvl2pPr marL="609600" indent="0">
              <a:buNone/>
              <a:defRPr sz="3730"/>
            </a:lvl2pPr>
            <a:lvl3pPr marL="1219200" indent="0">
              <a:buNone/>
              <a:defRPr sz="3200"/>
            </a:lvl3pPr>
            <a:lvl4pPr marL="1828165" indent="0">
              <a:buNone/>
              <a:defRPr sz="2665"/>
            </a:lvl4pPr>
            <a:lvl5pPr marL="2437765" indent="0">
              <a:buNone/>
              <a:defRPr sz="2665"/>
            </a:lvl5pPr>
            <a:lvl6pPr marL="3047365" indent="0">
              <a:buNone/>
              <a:defRPr sz="2665"/>
            </a:lvl6pPr>
            <a:lvl7pPr marL="3656965" indent="0">
              <a:buNone/>
              <a:defRPr sz="2665"/>
            </a:lvl7pPr>
            <a:lvl8pPr marL="4265930" indent="0">
              <a:buNone/>
              <a:defRPr sz="2665"/>
            </a:lvl8pPr>
            <a:lvl9pPr marL="4875530" indent="0">
              <a:buNone/>
              <a:defRPr sz="2665"/>
            </a:lvl9pPr>
          </a:lstStyle>
          <a:p>
            <a:pPr marL="0" marR="0" lvl="0" indent="0" algn="l" defTabSz="1219200" rtl="0" eaLnBrk="0" fontAlgn="base" latinLnBrk="0" hangingPunct="0">
              <a:lnSpc>
                <a:spcPct val="100000"/>
              </a:lnSpc>
              <a:spcBef>
                <a:spcPts val="125"/>
              </a:spcBef>
              <a:spcAft>
                <a:spcPct val="0"/>
              </a:spcAft>
              <a:buClrTx/>
              <a:buSzTx/>
              <a:buFont typeface="Arial" pitchFamily="34" charset="0"/>
              <a:buNone/>
              <a:defRPr/>
            </a:pPr>
            <a:endParaRPr kumimoji="0" lang="zh-CN" altLang="en-US" sz="4265" b="0" i="0" u="none" strike="noStrike" kern="1200" cap="none" spc="0" normalizeH="0" baseline="0" noProof="0">
              <a:ln>
                <a:noFill/>
              </a:ln>
              <a:solidFill>
                <a:schemeClr val="tx1"/>
              </a:solidFill>
              <a:effectLst/>
              <a:uLnTx/>
              <a:uFillTx/>
              <a:latin typeface="+mn-lt"/>
              <a:ea typeface="+mn-ea"/>
              <a:cs typeface="+mn-cs"/>
            </a:endParaRPr>
          </a:p>
        </p:txBody>
      </p:sp>
    </p:spTree>
  </p:cSld>
  <p:clrMapOvr>
    <a:masterClrMapping/>
  </p:clrMapOvr>
  <p:transition spd="med" advClick="0" advTm="0">
    <p:random/>
  </p:transition>
  <p:timing/>
</p:sldLayout>
</file>

<file path=ppt/slideLayouts/slideLayout3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标题和竖排文字">
    <p:bg>
      <p:bgPr>
        <a:blipFill>
          <a:blip r:embed="rId1"/>
          <a:stretch>
            <a:fillRect/>
          </a:stretch>
        </a:blipFill>
        <a:effectLst/>
      </p:bgPr>
    </p:bg>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noProof="1"/>
              <a:t>单击此处编辑母版标题样式</a:t>
            </a:r>
          </a:p>
        </p:txBody>
      </p:sp>
      <p:sp>
        <p:nvSpPr>
          <p:cNvPr id="3" name="竖排文字占位符 2"/>
          <p:cNvSpPr>
            <a:spLocks noGrp="1"/>
          </p:cNvSpPr>
          <p:nvPr>
            <p:ph type="body" orient="vert" idx="1"/>
          </p:nvPr>
        </p:nvSpPr>
        <p:spPr/>
        <p:txBody>
          <a:bodyPr vert="eaVert"/>
          <a:lstStyle/>
          <a:p>
            <a:pPr lvl="0"/>
            <a:r>
              <a:rPr lang="zh-CN" altLang="en-US" noProof="1"/>
              <a:t>单击此处编辑母版文本样式</a:t>
            </a:r>
          </a:p>
          <a:p>
            <a:pPr lvl="1"/>
            <a:r>
              <a:rPr lang="zh-CN" altLang="en-US" noProof="1"/>
              <a:t>第二级</a:t>
            </a:r>
          </a:p>
          <a:p>
            <a:pPr lvl="2"/>
            <a:r>
              <a:rPr lang="zh-CN" altLang="en-US" noProof="1"/>
              <a:t>第三级</a:t>
            </a:r>
          </a:p>
          <a:p>
            <a:pPr lvl="3"/>
            <a:r>
              <a:rPr lang="zh-CN" altLang="en-US" noProof="1"/>
              <a:t>第四级</a:t>
            </a:r>
          </a:p>
          <a:p>
            <a:pPr lvl="4"/>
            <a:r>
              <a:rPr lang="zh-CN" altLang="en-US" noProof="1"/>
              <a:t>第五级</a:t>
            </a:r>
          </a:p>
        </p:txBody>
      </p:sp>
    </p:spTree>
  </p:cSld>
  <p:clrMapOvr>
    <a:masterClrMapping/>
  </p:clrMapOvr>
  <p:transition spd="med" advClick="0" advTm="0">
    <p:random/>
  </p:transition>
  <p:timing/>
</p:sldLayout>
</file>

<file path=ppt/slideLayouts/slideLayout3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垂直排列标题与文本">
    <p:bg>
      <p:bgPr>
        <a:blipFill>
          <a:blip r:embed="rId1"/>
          <a:stretch>
            <a:fillRect/>
          </a:stretch>
        </a:blipFill>
        <a:effectLst/>
      </p:bgPr>
    </p:bg>
    <p:spTree>
      <p:nvGrpSpPr>
        <p:cNvPr id="1" name=""/>
        <p:cNvGrpSpPr/>
        <p:nvPr/>
      </p:nvGrpSpPr>
      <p:grpSpPr>
        <a:xfrm>
          <a:off x="0" y="0"/>
          <a:ext cx="0" cy="0"/>
        </a:xfrm>
      </p:grpSpPr>
      <p:sp>
        <p:nvSpPr>
          <p:cNvPr id="2" name="竖排标题 1"/>
          <p:cNvSpPr>
            <a:spLocks noGrp="1"/>
          </p:cNvSpPr>
          <p:nvPr>
            <p:ph type="title" orient="vert"/>
          </p:nvPr>
        </p:nvSpPr>
        <p:spPr>
          <a:xfrm>
            <a:off x="8839200" y="274655"/>
            <a:ext cx="2743200" cy="5851887"/>
          </a:xfrm>
        </p:spPr>
        <p:txBody>
          <a:bodyPr vert="eaVert"/>
          <a:lstStyle/>
          <a:p>
            <a:r>
              <a:rPr lang="zh-CN" altLang="en-US" noProof="1"/>
              <a:t>单击此处编辑母版标题样式</a:t>
            </a:r>
          </a:p>
        </p:txBody>
      </p:sp>
      <p:sp>
        <p:nvSpPr>
          <p:cNvPr id="3" name="竖排文字占位符 2"/>
          <p:cNvSpPr>
            <a:spLocks noGrp="1"/>
          </p:cNvSpPr>
          <p:nvPr>
            <p:ph type="body" orient="vert" idx="1"/>
          </p:nvPr>
        </p:nvSpPr>
        <p:spPr>
          <a:xfrm>
            <a:off x="609600" y="274655"/>
            <a:ext cx="8026400" cy="5851887"/>
          </a:xfrm>
        </p:spPr>
        <p:txBody>
          <a:bodyPr vert="eaVert"/>
          <a:lstStyle/>
          <a:p>
            <a:pPr lvl="0"/>
            <a:r>
              <a:rPr lang="zh-CN" altLang="en-US" noProof="1"/>
              <a:t>单击此处编辑母版文本样式</a:t>
            </a:r>
          </a:p>
          <a:p>
            <a:pPr lvl="1"/>
            <a:r>
              <a:rPr lang="zh-CN" altLang="en-US" noProof="1"/>
              <a:t>第二级</a:t>
            </a:r>
          </a:p>
          <a:p>
            <a:pPr lvl="2"/>
            <a:r>
              <a:rPr lang="zh-CN" altLang="en-US" noProof="1"/>
              <a:t>第三级</a:t>
            </a:r>
          </a:p>
          <a:p>
            <a:pPr lvl="3"/>
            <a:r>
              <a:rPr lang="zh-CN" altLang="en-US" noProof="1"/>
              <a:t>第四级</a:t>
            </a:r>
          </a:p>
          <a:p>
            <a:pPr lvl="4"/>
            <a:r>
              <a:rPr lang="zh-CN" altLang="en-US" noProof="1"/>
              <a:t>第五级</a:t>
            </a:r>
          </a:p>
        </p:txBody>
      </p:sp>
    </p:spTree>
  </p:cSld>
  <p:clrMapOvr>
    <a:masterClrMapping/>
  </p:clrMapOvr>
  <p:transition spd="med" advClick="0" advTm="0">
    <p:random/>
  </p:transition>
  <p:timing/>
</p:sldLayout>
</file>

<file path=ppt/slideLayouts/slideLayout3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userDrawn="1">
  <p:cSld name="First Slide">
    <p:bg>
      <p:bgPr>
        <a:blipFill>
          <a:blip r:embed="rId1"/>
          <a:stretch>
            <a:fillRect/>
          </a:stretch>
        </a:blipFill>
        <a:effectLst/>
      </p:bgPr>
    </p:bg>
    <p:spTree>
      <p:nvGrpSpPr>
        <p:cNvPr id="1" name=""/>
        <p:cNvGrpSpPr/>
        <p:nvPr/>
      </p:nvGrpSpPr>
      <p:grpSpPr>
        <a:xfrm>
          <a:off x="0" y="0"/>
          <a:ext cx="0" cy="0"/>
        </a:xfrm>
      </p:grpSpPr>
      <p:sp>
        <p:nvSpPr>
          <p:cNvPr id="15" name="Picture Placeholder 2"/>
          <p:cNvSpPr>
            <a:spLocks noGrp="1"/>
          </p:cNvSpPr>
          <p:nvPr>
            <p:ph type="pic" sz="quarter" idx="17"/>
          </p:nvPr>
        </p:nvSpPr>
        <p:spPr>
          <a:xfrm>
            <a:off x="4064000" y="441988"/>
            <a:ext cx="4368800" cy="3083755"/>
          </a:xfrm>
          <a:custGeom>
            <a:rect l="l" t="t" r="r" b="b"/>
            <a:pathLst>
              <a:path w="3276600" h="3124200">
                <a:moveTo>
                  <a:pt x="3028950" y="0"/>
                </a:moveTo>
                <a:cubicBezTo>
                  <a:pt x="3165723" y="0"/>
                  <a:pt x="3276600" y="110877"/>
                  <a:pt x="3276600" y="247650"/>
                </a:cubicBezTo>
                <a:lnTo>
                  <a:pt x="3276600" y="2876550"/>
                </a:lnTo>
                <a:cubicBezTo>
                  <a:pt x="3276600" y="3013323"/>
                  <a:pt x="3165723" y="3124200"/>
                  <a:pt x="3028950" y="3124200"/>
                </a:cubicBezTo>
                <a:cubicBezTo>
                  <a:pt x="2892177" y="3124200"/>
                  <a:pt x="2781300" y="3013323"/>
                  <a:pt x="2781300" y="2876550"/>
                </a:cubicBezTo>
                <a:lnTo>
                  <a:pt x="2781300" y="247650"/>
                </a:lnTo>
                <a:cubicBezTo>
                  <a:pt x="2781300" y="110877"/>
                  <a:pt x="2892177" y="0"/>
                  <a:pt x="3028950" y="0"/>
                </a:cubicBezTo>
                <a:close/>
                <a:moveTo>
                  <a:pt x="2317750" y="0"/>
                </a:moveTo>
                <a:cubicBezTo>
                  <a:pt x="2454523" y="0"/>
                  <a:pt x="2565400" y="110877"/>
                  <a:pt x="2565400" y="247650"/>
                </a:cubicBezTo>
                <a:lnTo>
                  <a:pt x="2565400" y="2876550"/>
                </a:lnTo>
                <a:cubicBezTo>
                  <a:pt x="2565400" y="3013323"/>
                  <a:pt x="2454523" y="3124200"/>
                  <a:pt x="2317750" y="3124200"/>
                </a:cubicBezTo>
                <a:cubicBezTo>
                  <a:pt x="2180977" y="3124200"/>
                  <a:pt x="2070100" y="3013323"/>
                  <a:pt x="2070100" y="2876550"/>
                </a:cubicBezTo>
                <a:lnTo>
                  <a:pt x="2070100" y="247650"/>
                </a:lnTo>
                <a:cubicBezTo>
                  <a:pt x="2070100" y="110877"/>
                  <a:pt x="2180977" y="0"/>
                  <a:pt x="2317750" y="0"/>
                </a:cubicBezTo>
                <a:close/>
                <a:moveTo>
                  <a:pt x="1606550" y="0"/>
                </a:moveTo>
                <a:cubicBezTo>
                  <a:pt x="1743323" y="0"/>
                  <a:pt x="1854200" y="110877"/>
                  <a:pt x="1854200" y="247650"/>
                </a:cubicBezTo>
                <a:lnTo>
                  <a:pt x="1854200" y="2876550"/>
                </a:lnTo>
                <a:cubicBezTo>
                  <a:pt x="1854200" y="3013323"/>
                  <a:pt x="1743323" y="3124200"/>
                  <a:pt x="1606550" y="3124200"/>
                </a:cubicBezTo>
                <a:cubicBezTo>
                  <a:pt x="1469777" y="3124200"/>
                  <a:pt x="1358900" y="3013323"/>
                  <a:pt x="1358900" y="2876550"/>
                </a:cubicBezTo>
                <a:lnTo>
                  <a:pt x="1358900" y="247650"/>
                </a:lnTo>
                <a:cubicBezTo>
                  <a:pt x="1358900" y="110877"/>
                  <a:pt x="1469777" y="0"/>
                  <a:pt x="1606550" y="0"/>
                </a:cubicBezTo>
                <a:close/>
                <a:moveTo>
                  <a:pt x="958850" y="0"/>
                </a:moveTo>
                <a:cubicBezTo>
                  <a:pt x="1095623" y="0"/>
                  <a:pt x="1206500" y="110877"/>
                  <a:pt x="1206500" y="247650"/>
                </a:cubicBezTo>
                <a:lnTo>
                  <a:pt x="1206500" y="2876550"/>
                </a:lnTo>
                <a:cubicBezTo>
                  <a:pt x="1206500" y="3013323"/>
                  <a:pt x="1095623" y="3124200"/>
                  <a:pt x="958850" y="3124200"/>
                </a:cubicBezTo>
                <a:cubicBezTo>
                  <a:pt x="822077" y="3124200"/>
                  <a:pt x="711200" y="3013323"/>
                  <a:pt x="711200" y="2876550"/>
                </a:cubicBezTo>
                <a:lnTo>
                  <a:pt x="711200" y="247650"/>
                </a:lnTo>
                <a:cubicBezTo>
                  <a:pt x="711200" y="110877"/>
                  <a:pt x="822077" y="0"/>
                  <a:pt x="958850" y="0"/>
                </a:cubicBezTo>
                <a:close/>
                <a:moveTo>
                  <a:pt x="247650" y="0"/>
                </a:moveTo>
                <a:cubicBezTo>
                  <a:pt x="384423" y="0"/>
                  <a:pt x="495300" y="110877"/>
                  <a:pt x="495300" y="247650"/>
                </a:cubicBezTo>
                <a:lnTo>
                  <a:pt x="495300" y="2876550"/>
                </a:lnTo>
                <a:cubicBezTo>
                  <a:pt x="495300" y="3013323"/>
                  <a:pt x="384423" y="3124200"/>
                  <a:pt x="247650" y="3124200"/>
                </a:cubicBezTo>
                <a:cubicBezTo>
                  <a:pt x="110877" y="3124200"/>
                  <a:pt x="0" y="3013323"/>
                  <a:pt x="0" y="2876550"/>
                </a:cubicBezTo>
                <a:lnTo>
                  <a:pt x="0" y="247650"/>
                </a:lnTo>
                <a:cubicBezTo>
                  <a:pt x="0" y="110877"/>
                  <a:pt x="110877" y="0"/>
                  <a:pt x="247650" y="0"/>
                </a:cubicBezTo>
                <a:close/>
              </a:path>
            </a:pathLst>
          </a:custGeom>
          <a:effectLst/>
        </p:spPr>
        <p:txBody>
          <a:bodyPr vert="horz" wrap="square" lIns="95057" tIns="47529" rIns="95057" bIns="47529" numCol="1" rtlCol="0" anchor="t" anchorCtr="0" compatLnSpc="1">
            <a:prstTxWarp prst="textNoShape">
              <a:avLst/>
            </a:prstTxWarp>
            <a:normAutofit/>
          </a:bodyPr>
          <a:lstStyle>
            <a:lvl1pPr marL="0" indent="0" algn="ctr">
              <a:buNone/>
              <a:defRPr sz="1200">
                <a:solidFill>
                  <a:srgbClr val="7F7F7F"/>
                </a:solidFill>
                <a:latin typeface="Lato Regular"/>
                <a:cs typeface="Lato Regular"/>
              </a:defRPr>
            </a:lvl1pPr>
          </a:lstStyle>
          <a:p>
            <a:pPr marL="0" marR="0" lvl="0" indent="0" algn="ctr" defTabSz="1219200" rtl="0" eaLnBrk="0" fontAlgn="base" latinLnBrk="0" hangingPunct="0">
              <a:lnSpc>
                <a:spcPct val="100000"/>
              </a:lnSpc>
              <a:spcBef>
                <a:spcPts val="125"/>
              </a:spcBef>
              <a:spcAft>
                <a:spcPct val="0"/>
              </a:spcAft>
              <a:buClrTx/>
              <a:buSzTx/>
              <a:buFont typeface="Arial" pitchFamily="34" charset="0"/>
              <a:buNone/>
              <a:defRPr/>
            </a:pPr>
            <a:endParaRPr kumimoji="0" lang="en-US" sz="1200" b="0" i="0" u="none" strike="noStrike" kern="1200" cap="none" spc="0" normalizeH="0" baseline="0" noProof="0">
              <a:ln>
                <a:noFill/>
              </a:ln>
              <a:solidFill>
                <a:srgbClr val="7F7F7F"/>
              </a:solidFill>
              <a:effectLst/>
              <a:uLnTx/>
              <a:uFillTx/>
              <a:latin typeface="Lato Regular"/>
              <a:ea typeface="+mn-ea"/>
              <a:cs typeface="Lato Regular"/>
            </a:endParaRPr>
          </a:p>
        </p:txBody>
      </p:sp>
    </p:spTree>
  </p:cSld>
  <p:clrMapOvr>
    <a:masterClrMapping/>
  </p:clrMapOvr>
  <p:transition spd="med" advClick="0" advTm="0">
    <p:random/>
  </p:transition>
  <p:timing/>
</p:sldLayout>
</file>

<file path=ppt/slideLayouts/slideLayout3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Custom Layout">
    <p:bg>
      <p:bgPr>
        <a:blipFill>
          <a:blip r:embed="rId1"/>
          <a:stretch>
            <a:fillRect/>
          </a:stretch>
        </a:blipFill>
        <a:effectLst/>
      </p:bgPr>
    </p:bg>
    <p:spTree>
      <p:nvGrpSpPr>
        <p:cNvPr id="1" name=""/>
        <p:cNvGrpSpPr/>
        <p:nvPr/>
      </p:nvGrpSpPr>
      <p:grpSpPr>
        <a:xfrm>
          <a:off x="0" y="0"/>
          <a:ext cx="0" cy="0"/>
        </a:xfrm>
      </p:grpSpPr>
    </p:spTree>
  </p:cSld>
  <p:clrMapOvr>
    <a:masterClrMapping/>
  </p:clrMapOvr>
  <p:transition advClick="0">
    <p:pull/>
  </p:transition>
  <p:timing/>
</p:sldLayout>
</file>

<file path=ppt/slideLayouts/slideLayout3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1_仅标题">
    <p:bg>
      <p:bgPr>
        <a:blipFill>
          <a:blip r:embed="rId1"/>
          <a:stretch>
            <a:fillRect/>
          </a:stretch>
        </a:blipFill>
        <a:effectLst/>
      </p:bgPr>
    </p:bg>
    <p:spTree>
      <p:nvGrpSpPr>
        <p:cNvPr id="1" name=""/>
        <p:cNvGrpSpPr/>
        <p:nvPr/>
      </p:nvGrpSpPr>
      <p:grpSpPr>
        <a:xfrm>
          <a:off x="0" y="0"/>
          <a:ext cx="0" cy="0"/>
        </a:xfrm>
      </p:grpSpPr>
    </p:spTree>
  </p:cSld>
  <p:clrMapOvr>
    <a:masterClrMapping/>
  </p:clrMapOvr>
  <p:transition spd="med" advClick="0" advTm="0">
    <p:random/>
  </p:transition>
  <p:timing/>
</p:sldLayout>
</file>

<file path=ppt/slideLayouts/slideLayout4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9_标题和内容">
    <p:bg>
      <p:bgPr>
        <a:blipFill>
          <a:blip r:embed="rId1"/>
          <a:stretch>
            <a:fillRect/>
          </a:stretch>
        </a:blipFill>
        <a:effectLst/>
      </p:bgPr>
    </p:bg>
    <p:spTree>
      <p:nvGrpSpPr>
        <p:cNvPr id="1" name=""/>
        <p:cNvGrpSpPr/>
        <p:nvPr/>
      </p:nvGrpSpPr>
      <p:grpSpPr>
        <a:xfrm>
          <a:off x="0" y="0"/>
          <a:ext cx="0" cy="0"/>
        </a:xfrm>
      </p:grpSpPr>
    </p:spTree>
  </p:cSld>
  <p:clrMapOvr>
    <a:masterClrMapping/>
  </p:clrMapOvr>
  <mc:AlternateContent>
    <mc:Choice xmlns:p14="http://schemas.microsoft.com/office/powerpoint/2010/main" Requires="p14">
      <p:transition spd="med" advTm="0" p14:dur="700">
        <p:fade/>
      </p:transition>
    </mc:Choice>
    <mc:Fallback>
      <p:transition spd="med" advTm="0">
        <p:fade/>
      </p:transition>
    </mc:Fallback>
  </mc:AlternateContent>
  <p:timing/>
</p:sldLayout>
</file>

<file path=ppt/slideLayouts/slideLayout4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bg>
      <p:bgPr>
        <a:blipFill>
          <a:blip r:embed="rId1"/>
          <a:stretch>
            <a:fillRect/>
          </a:stretch>
        </a:blipFill>
        <a:effectLst/>
      </p:bgPr>
    </p:bg>
    <p:spTree>
      <p:nvGrpSpPr>
        <p:cNvPr id="1" name=""/>
        <p:cNvGrpSpPr/>
        <p:nvPr/>
      </p:nvGrpSpPr>
      <p:grpSpPr>
        <a:xfrm>
          <a:off x="0" y="0"/>
          <a: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noProof="1"/>
              <a:t>Click to edit Master title style</a:t>
            </a:r>
          </a:p>
        </p:txBody>
      </p:sp>
    </p:spTree>
  </p:cSld>
  <p:clrMapOvr>
    <a:masterClrMapping/>
  </p:clrMapOvr>
  <p:transition/>
  <p:timing/>
</p:sldLayout>
</file>

<file path=ppt/slideLayouts/slideLayout4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bg>
      <p:bgPr>
        <a:blipFill>
          <a:blip r:embed="rId1"/>
          <a:stretch>
            <a:fillRect/>
          </a:stretch>
        </a:blipFill>
        <a:effectLst/>
      </p:bgPr>
    </p:bg>
    <p:spTree>
      <p:nvGrpSpPr>
        <p:cNvPr id="1" name=""/>
        <p:cNvGrpSpPr/>
        <p:nvPr/>
      </p:nvGrpSpPr>
      <p:grpSpPr>
        <a:xfrm>
          <a:off x="0" y="0"/>
          <a:ext cx="0" cy="0"/>
        </a:xfrm>
      </p:grpSpPr>
      <p:sp>
        <p:nvSpPr>
          <p:cNvPr id="2" name="Title 1"/>
          <p:cNvSpPr>
            <a:spLocks noGrp="1"/>
          </p:cNvSpPr>
          <p:nvPr>
            <p:ph type="title"/>
          </p:nvPr>
        </p:nvSpPr>
        <p:spPr/>
        <p:txBody>
          <a:bodyPr/>
          <a:lstStyle/>
          <a:p>
            <a:r>
              <a:rPr lang="en-US" noProof="1"/>
              <a:t>Click to edit Master title style</a:t>
            </a:r>
          </a:p>
        </p:txBody>
      </p:sp>
      <p:sp>
        <p:nvSpPr>
          <p:cNvPr id="3" name="Content Placeholder 2"/>
          <p:cNvSpPr>
            <a:spLocks noGrp="1"/>
          </p:cNvSpPr>
          <p:nvPr>
            <p:ph idx="1"/>
          </p:nvPr>
        </p:nvSpPr>
        <p:spPr/>
        <p:txBody>
          <a:bodyPr/>
          <a:lstStyle/>
          <a:p>
            <a:pPr lvl="0"/>
            <a:r>
              <a:rPr lang="en-US" noProof="1"/>
              <a:t>Click to edit Master text styles</a:t>
            </a:r>
          </a:p>
          <a:p>
            <a:pPr lvl="1"/>
            <a:r>
              <a:rPr lang="en-US" noProof="1"/>
              <a:t>Second level</a:t>
            </a:r>
          </a:p>
          <a:p>
            <a:pPr lvl="2"/>
            <a:r>
              <a:rPr lang="en-US" noProof="1"/>
              <a:t>Third level</a:t>
            </a:r>
          </a:p>
          <a:p>
            <a:pPr lvl="3"/>
            <a:r>
              <a:rPr lang="en-US" noProof="1"/>
              <a:t>Fourth level</a:t>
            </a:r>
          </a:p>
          <a:p>
            <a:pPr lvl="4"/>
            <a:r>
              <a:rPr lang="en-US" noProof="1"/>
              <a:t>Fifth level</a:t>
            </a:r>
          </a:p>
        </p:txBody>
      </p:sp>
    </p:spTree>
  </p:cSld>
  <p:clrMapOvr>
    <a:masterClrMapping/>
  </p:clrMapOvr>
  <p:transition/>
  <p:timing/>
</p:sldLayout>
</file>

<file path=ppt/slideLayouts/slideLayout4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bg>
      <p:bgPr>
        <a:blipFill>
          <a:blip r:embed="rId1"/>
          <a:stretch>
            <a:fillRect/>
          </a:stretch>
        </a:blipFill>
        <a:effectLst/>
      </p:bgPr>
    </p:bg>
    <p:spTree>
      <p:nvGrpSpPr>
        <p:cNvPr id="1" name=""/>
        <p:cNvGrpSpPr/>
        <p:nvPr/>
      </p:nvGrpSpPr>
      <p:grpSpPr>
        <a:xfrm>
          <a:off x="0" y="0"/>
          <a: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noProof="1"/>
              <a:t>Click to edit Master title style</a:t>
            </a:r>
          </a:p>
        </p:txBody>
      </p:sp>
    </p:spTree>
  </p:cSld>
  <p:clrMapOvr>
    <a:masterClrMapping/>
  </p:clrMapOvr>
  <p:transition/>
  <p:timing/>
</p:sldLayout>
</file>

<file path=ppt/slideLayouts/slideLayout4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bg>
      <p:bgPr>
        <a:blipFill>
          <a:blip r:embed="rId1"/>
          <a:stretch>
            <a:fillRect/>
          </a:stretch>
        </a:blipFill>
        <a:effectLst/>
      </p:bgPr>
    </p:bg>
    <p:spTree>
      <p:nvGrpSpPr>
        <p:cNvPr id="1" name=""/>
        <p:cNvGrpSpPr/>
        <p:nvPr/>
      </p:nvGrpSpPr>
      <p:grpSpPr>
        <a:xfrm>
          <a:off x="0" y="0"/>
          <a:ext cx="0" cy="0"/>
        </a:xfrm>
      </p:grpSpPr>
      <p:sp>
        <p:nvSpPr>
          <p:cNvPr id="2" name="Title 1"/>
          <p:cNvSpPr>
            <a:spLocks noGrp="1"/>
          </p:cNvSpPr>
          <p:nvPr>
            <p:ph type="title"/>
          </p:nvPr>
        </p:nvSpPr>
        <p:spPr/>
        <p:txBody>
          <a:bodyPr/>
          <a:lstStyle/>
          <a:p>
            <a:r>
              <a:rPr lang="en-US" noProof="1"/>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noProof="1"/>
              <a:t>Click to edit Master text styles</a:t>
            </a:r>
          </a:p>
          <a:p>
            <a:pPr lvl="1"/>
            <a:r>
              <a:rPr lang="en-US" noProof="1"/>
              <a:t>Second level</a:t>
            </a:r>
          </a:p>
          <a:p>
            <a:pPr lvl="2"/>
            <a:r>
              <a:rPr lang="en-US" noProof="1"/>
              <a:t>Third level</a:t>
            </a:r>
          </a:p>
          <a:p>
            <a:pPr lvl="3"/>
            <a:r>
              <a:rPr lang="en-US" noProof="1"/>
              <a:t>Fourth level</a:t>
            </a:r>
          </a:p>
          <a:p>
            <a:pPr lvl="4"/>
            <a:r>
              <a:rPr lang="en-US" noProof="1"/>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noProof="1"/>
              <a:t>Click to edit Master text styles</a:t>
            </a:r>
          </a:p>
          <a:p>
            <a:pPr lvl="1"/>
            <a:r>
              <a:rPr lang="en-US" noProof="1"/>
              <a:t>Second level</a:t>
            </a:r>
          </a:p>
          <a:p>
            <a:pPr lvl="2"/>
            <a:r>
              <a:rPr lang="en-US" noProof="1"/>
              <a:t>Third level</a:t>
            </a:r>
          </a:p>
          <a:p>
            <a:pPr lvl="3"/>
            <a:r>
              <a:rPr lang="en-US" noProof="1"/>
              <a:t>Fourth level</a:t>
            </a:r>
          </a:p>
          <a:p>
            <a:pPr lvl="4"/>
            <a:r>
              <a:rPr lang="en-US" noProof="1"/>
              <a:t>Fifth level</a:t>
            </a:r>
          </a:p>
        </p:txBody>
      </p:sp>
    </p:spTree>
  </p:cSld>
  <p:clrMapOvr>
    <a:masterClrMapping/>
  </p:clrMapOvr>
  <p:transition/>
  <p:timing/>
</p:sldLayout>
</file>

<file path=ppt/slideLayouts/slideLayout4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bg>
      <p:bgPr>
        <a:blipFill>
          <a:blip r:embed="rId1"/>
          <a:stretch>
            <a:fillRect/>
          </a:stretch>
        </a:blipFill>
        <a:effectLst/>
      </p:bgPr>
    </p:bg>
    <p:spTree>
      <p:nvGrpSpPr>
        <p:cNvPr id="1" name=""/>
        <p:cNvGrpSpPr/>
        <p:nvPr/>
      </p:nvGrpSpPr>
      <p:grpSpPr>
        <a:xfrm>
          <a:off x="0" y="0"/>
          <a:ext cx="0" cy="0"/>
        </a:xfrm>
      </p:grpSpPr>
      <p:sp>
        <p:nvSpPr>
          <p:cNvPr id="2" name="Title 1"/>
          <p:cNvSpPr>
            <a:spLocks noGrp="1"/>
          </p:cNvSpPr>
          <p:nvPr>
            <p:ph type="title"/>
          </p:nvPr>
        </p:nvSpPr>
        <p:spPr>
          <a:xfrm>
            <a:off x="839788" y="365125"/>
            <a:ext cx="10515600" cy="1325563"/>
          </a:xfrm>
        </p:spPr>
        <p:txBody>
          <a:bodyPr/>
          <a:lstStyle/>
          <a:p>
            <a:r>
              <a:rPr lang="en-US" noProof="1"/>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noProof="1"/>
              <a:t>Click to edit Master text styles</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noProof="1"/>
              <a:t>Click to edit Master text styles</a:t>
            </a:r>
          </a:p>
        </p:txBody>
      </p:sp>
    </p:spTree>
  </p:cSld>
  <p:clrMapOvr>
    <a:masterClrMapping/>
  </p:clrMapOvr>
  <p:transition/>
  <p:timing/>
</p:sldLayout>
</file>

<file path=ppt/slideLayouts/slideLayout4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bg>
      <p:bgPr>
        <a:blipFill>
          <a:blip r:embed="rId1"/>
          <a:stretch>
            <a:fillRect/>
          </a:stretch>
        </a:blipFill>
        <a:effectLst/>
      </p:bgPr>
    </p:bg>
    <p:spTree>
      <p:nvGrpSpPr>
        <p:cNvPr id="1" name=""/>
        <p:cNvGrpSpPr/>
        <p:nvPr/>
      </p:nvGrpSpPr>
      <p:grpSpPr>
        <a:xfrm>
          <a:off x="0" y="0"/>
          <a:ext cx="0" cy="0"/>
        </a:xfrm>
      </p:grpSpPr>
      <p:sp>
        <p:nvSpPr>
          <p:cNvPr id="2" name="Title 1"/>
          <p:cNvSpPr>
            <a:spLocks noGrp="1"/>
          </p:cNvSpPr>
          <p:nvPr>
            <p:ph type="title"/>
          </p:nvPr>
        </p:nvSpPr>
        <p:spPr/>
        <p:txBody>
          <a:bodyPr/>
          <a:lstStyle/>
          <a:p>
            <a:r>
              <a:rPr lang="en-US" noProof="1"/>
              <a:t>Click to edit Master title style</a:t>
            </a:r>
          </a:p>
        </p:txBody>
      </p:sp>
    </p:spTree>
  </p:cSld>
  <p:clrMapOvr>
    <a:masterClrMapping/>
  </p:clrMapOvr>
  <p:transition/>
  <p:timing/>
</p:sldLayout>
</file>

<file path=ppt/slideLayouts/slideLayout4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bg>
      <p:bgPr>
        <a:blipFill>
          <a:blip r:embed="rId1"/>
          <a:stretch>
            <a:fillRect/>
          </a:stretch>
        </a:blipFill>
        <a:effectLst/>
      </p:bgPr>
    </p:bg>
    <p:spTree>
      <p:nvGrpSpPr>
        <p:cNvPr id="1" name=""/>
        <p:cNvGrpSpPr/>
        <p:nvPr/>
      </p:nvGrpSpPr>
      <p:grpSpPr>
        <a:xfrm>
          <a:off x="0" y="0"/>
          <a:ext cx="0" cy="0"/>
        </a:xfrm>
      </p:grpSpPr>
    </p:spTree>
  </p:cSld>
  <p:clrMapOvr>
    <a:masterClrMapping/>
  </p:clrMapOvr>
  <p:transition/>
  <p:timing/>
</p:sldLayout>
</file>

<file path=ppt/slideLayouts/slideLayout4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bg>
      <p:bgPr>
        <a:blipFill>
          <a:blip r:embed="rId1"/>
          <a:stretch>
            <a:fillRect/>
          </a:stretch>
        </a:blipFill>
        <a:effectLst/>
      </p:bgPr>
    </p:bg>
    <p:spTree>
      <p:nvGrpSpPr>
        <p:cNvPr id="1" name=""/>
        <p:cNvGrpSpPr/>
        <p:nvPr/>
      </p:nvGrpSpPr>
      <p:grpSpPr>
        <a:xfrm>
          <a:off x="0" y="0"/>
          <a: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noProof="1"/>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noProof="1"/>
              <a:t>Click to edit Master text styles</a:t>
            </a:r>
          </a:p>
          <a:p>
            <a:pPr lvl="1"/>
            <a:r>
              <a:rPr lang="en-US" noProof="1"/>
              <a:t>Second level</a:t>
            </a:r>
          </a:p>
          <a:p>
            <a:pPr lvl="2"/>
            <a:r>
              <a:rPr lang="en-US" noProof="1"/>
              <a:t>Third level</a:t>
            </a:r>
          </a:p>
          <a:p>
            <a:pPr lvl="3"/>
            <a:r>
              <a:rPr lang="en-US" noProof="1"/>
              <a:t>Fourth level</a:t>
            </a:r>
          </a:p>
          <a:p>
            <a:pPr lvl="4"/>
            <a:r>
              <a:rPr lang="en-US" noProof="1"/>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noProof="1"/>
              <a:t>Click to edit Master text styles</a:t>
            </a:r>
          </a:p>
        </p:txBody>
      </p:sp>
    </p:spTree>
  </p:cSld>
  <p:clrMapOvr>
    <a:masterClrMapping/>
  </p:clrMapOvr>
  <p:transition/>
  <p:timing/>
</p:sldLayout>
</file>

<file path=ppt/slideLayouts/slideLayout4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bg>
      <p:bgPr>
        <a:blipFill>
          <a:blip r:embed="rId1"/>
          <a:stretch>
            <a:fillRect/>
          </a:stretch>
        </a:blipFill>
        <a:effectLst/>
      </p:bgPr>
    </p:bg>
    <p:spTree>
      <p:nvGrpSpPr>
        <p:cNvPr id="1" name=""/>
        <p:cNvGrpSpPr/>
        <p:nvPr/>
      </p:nvGrpSpPr>
      <p:grpSpPr>
        <a:xfrm>
          <a:off x="0" y="0"/>
          <a: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noProof="1"/>
              <a:t>Click to edit Master title style</a:t>
            </a:r>
          </a:p>
        </p:txBody>
      </p:sp>
      <p:sp>
        <p:nvSpPr>
          <p:cNvPr id="3" name="Picture Placeholder 2"/>
          <p:cNvSpPr>
            <a:spLocks noGrp="1"/>
          </p:cNvSpPr>
          <p:nvPr>
            <p:ph type="pic" idx="1"/>
          </p:nvPr>
        </p:nvSpPr>
        <p:spPr>
          <a:xfrm>
            <a:off x="5183188" y="987425"/>
            <a:ext cx="6172200" cy="4873625"/>
          </a:xfrm>
        </p:spPr>
        <p:txBody>
          <a:bodyPr vert="horz" wrap="square" lIns="91440" tIns="45720" rIns="91440" bIns="45720" numCol="1" rtlCol="0" anchor="t" anchorCtr="0" compatLnSpc="1">
            <a:prstTxWarp prst="textNoShape">
              <a:avLst/>
            </a:prstTxWarp>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marL="0" marR="0" lvl="0" indent="0" algn="l" defTabSz="914400" rtl="0" eaLnBrk="0" fontAlgn="base" latinLnBrk="0" hangingPunct="0">
              <a:lnSpc>
                <a:spcPct val="90000"/>
              </a:lnSpc>
              <a:spcBef>
                <a:spcPts val="1000"/>
              </a:spcBef>
              <a:spcAft>
                <a:spcPct val="0"/>
              </a:spcAft>
              <a:buClrTx/>
              <a:buSzTx/>
              <a:buFont typeface="Arial" pitchFamily="34" charset="0"/>
              <a:buNone/>
              <a:defRPr/>
            </a:pPr>
            <a:endParaRPr kumimoji="0" lang="en-US" sz="3200" b="0" i="0" u="none" strike="noStrike" kern="1200" cap="none" spc="0" normalizeH="0" baseline="0" noProof="0">
              <a:ln>
                <a:noFill/>
              </a:ln>
              <a:solidFill>
                <a:schemeClr val="tx1"/>
              </a:solidFill>
              <a:effectLst/>
              <a:uLnTx/>
              <a:uFillTx/>
              <a:latin typeface="+mn-lt"/>
              <a:ea typeface="+mn-ea"/>
              <a:cs typeface="+mn-cs"/>
            </a:endParaRP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noProof="1"/>
              <a:t>Click to edit Master text styles</a:t>
            </a:r>
          </a:p>
        </p:txBody>
      </p:sp>
    </p:spTree>
  </p:cSld>
  <p:clrMapOvr>
    <a:masterClrMapping/>
  </p:clrMapOvr>
  <p:transition/>
  <p:timing/>
</p:sldLayout>
</file>

<file path=ppt/slideLayouts/slideLayout5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bg>
      <p:bgPr>
        <a:blipFill>
          <a:blip r:embed="rId1"/>
          <a:stretch>
            <a:fillRect/>
          </a:stretch>
        </a:blipFill>
        <a:effectLst/>
      </p:bgPr>
    </p:bg>
    <p:spTree>
      <p:nvGrpSpPr>
        <p:cNvPr id="1" name=""/>
        <p:cNvGrpSpPr/>
        <p:nvPr/>
      </p:nvGrpSpPr>
      <p:grpSpPr>
        <a:xfrm>
          <a:off x="0" y="0"/>
          <a:ext cx="0" cy="0"/>
        </a:xfrm>
      </p:grpSpPr>
      <p:sp>
        <p:nvSpPr>
          <p:cNvPr id="2" name="Title 1"/>
          <p:cNvSpPr>
            <a:spLocks noGrp="1"/>
          </p:cNvSpPr>
          <p:nvPr>
            <p:ph type="title"/>
          </p:nvPr>
        </p:nvSpPr>
        <p:spPr/>
        <p:txBody>
          <a:bodyPr/>
          <a:lstStyle/>
          <a:p>
            <a:r>
              <a:rPr lang="en-US" noProof="1"/>
              <a:t>Click to edit Master title style</a:t>
            </a:r>
          </a:p>
        </p:txBody>
      </p:sp>
      <p:sp>
        <p:nvSpPr>
          <p:cNvPr id="3" name="Vertical Text Placeholder 2"/>
          <p:cNvSpPr>
            <a:spLocks noGrp="1"/>
          </p:cNvSpPr>
          <p:nvPr>
            <p:ph type="body" orient="vert" idx="1"/>
          </p:nvPr>
        </p:nvSpPr>
        <p:spPr/>
        <p:txBody>
          <a:bodyPr vert="eaVert"/>
          <a:lstStyle/>
          <a:p>
            <a:pPr lvl="0"/>
            <a:r>
              <a:rPr lang="en-US" noProof="1"/>
              <a:t>Click to edit Master text styles</a:t>
            </a:r>
          </a:p>
          <a:p>
            <a:pPr lvl="1"/>
            <a:r>
              <a:rPr lang="en-US" noProof="1"/>
              <a:t>Second level</a:t>
            </a:r>
          </a:p>
          <a:p>
            <a:pPr lvl="2"/>
            <a:r>
              <a:rPr lang="en-US" noProof="1"/>
              <a:t>Third level</a:t>
            </a:r>
          </a:p>
          <a:p>
            <a:pPr lvl="3"/>
            <a:r>
              <a:rPr lang="en-US" noProof="1"/>
              <a:t>Fourth level</a:t>
            </a:r>
          </a:p>
          <a:p>
            <a:pPr lvl="4"/>
            <a:r>
              <a:rPr lang="en-US" noProof="1"/>
              <a:t>Fifth level</a:t>
            </a:r>
          </a:p>
        </p:txBody>
      </p:sp>
    </p:spTree>
  </p:cSld>
  <p:clrMapOvr>
    <a:masterClrMapping/>
  </p:clrMapOvr>
  <p:transition/>
  <p:timing/>
</p:sldLayout>
</file>

<file path=ppt/slideLayouts/slideLayout5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bg>
      <p:bgPr>
        <a:blipFill>
          <a:blip r:embed="rId1"/>
          <a:stretch>
            <a:fillRect/>
          </a:stretch>
        </a:blipFill>
        <a:effectLst/>
      </p:bgPr>
    </p:bg>
    <p:spTree>
      <p:nvGrpSpPr>
        <p:cNvPr id="1" name=""/>
        <p:cNvGrpSpPr/>
        <p:nvPr/>
      </p:nvGrpSpPr>
      <p:grpSpPr>
        <a:xfrm>
          <a:off x="0" y="0"/>
          <a:ext cx="0" cy="0"/>
        </a:xfrm>
      </p:grpSpPr>
      <p:sp>
        <p:nvSpPr>
          <p:cNvPr id="2" name="Vertical Title 1"/>
          <p:cNvSpPr>
            <a:spLocks noGrp="1"/>
          </p:cNvSpPr>
          <p:nvPr>
            <p:ph type="title" orient="vert"/>
          </p:nvPr>
        </p:nvSpPr>
        <p:spPr>
          <a:xfrm>
            <a:off x="8724900" y="365125"/>
            <a:ext cx="2628900" cy="5811838"/>
          </a:xfrm>
        </p:spPr>
        <p:txBody>
          <a:bodyPr vert="eaVert"/>
          <a:lstStyle/>
          <a:p>
            <a:r>
              <a:rPr lang="en-US" noProof="1"/>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noProof="1"/>
              <a:t>Click to edit Master text styles</a:t>
            </a:r>
          </a:p>
          <a:p>
            <a:pPr lvl="1"/>
            <a:r>
              <a:rPr lang="en-US" noProof="1"/>
              <a:t>Second level</a:t>
            </a:r>
          </a:p>
          <a:p>
            <a:pPr lvl="2"/>
            <a:r>
              <a:rPr lang="en-US" noProof="1"/>
              <a:t>Third level</a:t>
            </a:r>
          </a:p>
          <a:p>
            <a:pPr lvl="3"/>
            <a:r>
              <a:rPr lang="en-US" noProof="1"/>
              <a:t>Fourth level</a:t>
            </a:r>
          </a:p>
          <a:p>
            <a:pPr lvl="4"/>
            <a:r>
              <a:rPr lang="en-US" noProof="1"/>
              <a:t>Fifth level</a:t>
            </a:r>
          </a:p>
        </p:txBody>
      </p:sp>
    </p:spTree>
  </p:cSld>
  <p:clrMapOvr>
    <a:masterClrMapping/>
  </p:clrMapOvr>
  <p:transition/>
  <p:timing/>
</p:sldLayout>
</file>

<file path=ppt/slideLayouts/slideLayout5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_Custom Layout">
    <p:bg>
      <p:bgPr>
        <a:blipFill>
          <a:blip r:embed="rId1"/>
          <a:stretch>
            <a:fillRect/>
          </a:stretch>
        </a:blipFill>
        <a:effectLst/>
      </p:bgPr>
    </p:bg>
    <p:spTree>
      <p:nvGrpSpPr>
        <p:cNvPr id="1" name=""/>
        <p:cNvGrpSpPr/>
        <p:nvPr/>
      </p:nvGrpSpPr>
      <p:grpSpPr>
        <a:xfrm>
          <a:off x="0" y="0"/>
          <a:ext cx="0" cy="0"/>
        </a:xfrm>
      </p:grpSpPr>
    </p:spTree>
  </p:cSld>
  <p:clrMapOvr>
    <a:masterClrMapping/>
  </p:clrMapOvr>
  <p:transition/>
  <p:timing/>
</p:sldLayout>
</file>

<file path=ppt/slideLayouts/slideLayout5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Custom Layout">
    <p:bg>
      <p:bgPr>
        <a:blipFill>
          <a:blip r:embed="rId1"/>
          <a:stretch>
            <a:fillRect/>
          </a:stretch>
        </a:blipFill>
        <a:effectLst/>
      </p:bgPr>
    </p:bg>
    <p:spTree>
      <p:nvGrpSpPr>
        <p:cNvPr id="1" name=""/>
        <p:cNvGrpSpPr/>
        <p:nvPr/>
      </p:nvGrpSpPr>
      <p:grpSpPr>
        <a:xfrm>
          <a:off x="0" y="0"/>
          <a:ext cx="0" cy="0"/>
        </a:xfrm>
      </p:grpSpPr>
    </p:spTree>
  </p:cSld>
  <p:clrMapOvr>
    <a:masterClrMapping/>
  </p:clrMapOvr>
  <p:transition/>
  <p:timing/>
</p:sldLayout>
</file>

<file path=ppt/slideLayouts/slideLayout5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2_Custom Layout">
    <p:bg>
      <p:bgPr>
        <a:blipFill>
          <a:blip r:embed="rId1"/>
          <a:stretch>
            <a:fillRect/>
          </a:stretch>
        </a:blipFill>
        <a:effectLst/>
      </p:bgPr>
    </p:bg>
    <p:spTree>
      <p:nvGrpSpPr>
        <p:cNvPr id="1" name=""/>
        <p:cNvGrpSpPr/>
        <p:nvPr/>
      </p:nvGrpSpPr>
      <p:grpSpPr>
        <a:xfrm>
          <a:off x="0" y="0"/>
          <a:ext cx="0" cy="0"/>
        </a:xfrm>
      </p:grpSpPr>
      <p:sp>
        <p:nvSpPr>
          <p:cNvPr id="8" name="Picture Placeholder 7"/>
          <p:cNvSpPr>
            <a:spLocks noGrp="1"/>
          </p:cNvSpPr>
          <p:nvPr>
            <p:ph type="pic" sz="quarter" idx="10"/>
          </p:nvPr>
        </p:nvSpPr>
        <p:spPr>
          <a:xfrm>
            <a:off x="4817806" y="0"/>
            <a:ext cx="7374194" cy="6858000"/>
          </a:xfrm>
          <a:custGeom>
            <a:gdLst>
              <a:gd name="connsiteX0" fmla="*/ 0 w 7374194"/>
              <a:gd name="connsiteY0" fmla="*/ 0 h 6858000"/>
              <a:gd name="connsiteX1" fmla="*/ 7374194 w 7374194"/>
              <a:gd name="connsiteY1" fmla="*/ 0 h 6858000"/>
              <a:gd name="connsiteX2" fmla="*/ 7374194 w 7374194"/>
              <a:gd name="connsiteY2" fmla="*/ 6858000 h 6858000"/>
              <a:gd name="connsiteX3" fmla="*/ 0 w 7374194"/>
              <a:gd name="connsiteY3" fmla="*/ 6858000 h 6858000"/>
            </a:gdLst>
            <a:cxnLst>
              <a:cxn ang="0">
                <a:pos x="connsiteX0" y="connsiteY0"/>
              </a:cxn>
              <a:cxn ang="0">
                <a:pos x="connsiteX1" y="connsiteY1"/>
              </a:cxn>
              <a:cxn ang="0">
                <a:pos x="connsiteX2" y="connsiteY2"/>
              </a:cxn>
              <a:cxn ang="0">
                <a:pos x="connsiteX3" y="connsiteY3"/>
              </a:cxn>
            </a:cxnLst>
            <a:rect l="l" t="t" r="r" b="b"/>
            <a:pathLst>
              <a:path w="7374194" h="6858000">
                <a:moveTo>
                  <a:pt x="0" y="0"/>
                </a:moveTo>
                <a:lnTo>
                  <a:pt x="7374194" y="0"/>
                </a:lnTo>
                <a:lnTo>
                  <a:pt x="7374194" y="6858000"/>
                </a:lnTo>
                <a:lnTo>
                  <a:pt x="0" y="6858000"/>
                </a:lnTo>
                <a:close/>
              </a:path>
            </a:pathLst>
          </a:custGeom>
          <a:pattFill prst="solidDmnd">
            <a:fgClr>
              <a:schemeClr val="bg1">
                <a:lumMod val="85000"/>
              </a:schemeClr>
            </a:fgClr>
            <a:bgClr>
              <a:schemeClr val="bg1"/>
            </a:bgClr>
          </a:pattFill>
        </p:spPr>
        <p:txBody>
          <a:bodyPr vert="horz" wrap="square" lIns="91440" tIns="45720" rIns="91440" bIns="45720" numCol="1" rtlCol="0" anchor="ctr" anchorCtr="0" compatLnSpc="1">
            <a:prstTxWarp prst="textNoShape">
              <a:avLst/>
            </a:prstTxWarp>
            <a:noAutofit/>
          </a:bodyPr>
          <a:lstStyle>
            <a:lvl1pPr algn="ctr">
              <a:defRPr sz="1800"/>
            </a:lvl1pPr>
          </a:lstStyle>
          <a:p>
            <a:pPr marL="228600" marR="0" lvl="0" indent="-228600" algn="ctr" defTabSz="914400" rtl="0" eaLnBrk="0" fontAlgn="base" latinLnBrk="0" hangingPunct="0">
              <a:lnSpc>
                <a:spcPct val="90000"/>
              </a:lnSpc>
              <a:spcBef>
                <a:spcPts val="1000"/>
              </a:spcBef>
              <a:spcAft>
                <a:spcPct val="0"/>
              </a:spcAft>
              <a:buClrTx/>
              <a:buSzTx/>
              <a:buFont typeface="Arial" pitchFamily="34" charset="0"/>
              <a:buChar char="•"/>
              <a:defRPr/>
            </a:pPr>
            <a:endParaRPr kumimoji="0" lang="en-US" sz="1800" b="0" i="0" u="none" strike="noStrike" kern="1200" cap="none" spc="0" normalizeH="0" baseline="0" noProof="0">
              <a:ln>
                <a:noFill/>
              </a:ln>
              <a:solidFill>
                <a:schemeClr val="tx1"/>
              </a:solidFill>
              <a:effectLst/>
              <a:uLnTx/>
              <a:uFillTx/>
              <a:latin typeface="+mn-lt"/>
              <a:ea typeface="+mn-ea"/>
              <a:cs typeface="+mn-cs"/>
            </a:endParaRPr>
          </a:p>
        </p:txBody>
      </p:sp>
    </p:spTree>
  </p:cSld>
  <p:clrMapOvr>
    <a:masterClrMapping/>
  </p:clrMapOvr>
  <p:transition/>
  <p:timing/>
</p:sldLayout>
</file>

<file path=ppt/slideLayouts/slideLayout5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3_Custom Layout">
    <p:bg>
      <p:bgPr>
        <a:blipFill>
          <a:blip r:embed="rId1"/>
          <a:stretch>
            <a:fillRect/>
          </a:stretch>
        </a:blipFill>
        <a:effectLst/>
      </p:bgPr>
    </p:bg>
    <p:spTree>
      <p:nvGrpSpPr>
        <p:cNvPr id="1" name=""/>
        <p:cNvGrpSpPr/>
        <p:nvPr/>
      </p:nvGrpSpPr>
      <p:grpSpPr>
        <a:xfrm>
          <a:off x="0" y="0"/>
          <a:ext cx="0" cy="0"/>
        </a:xfrm>
      </p:grpSpPr>
      <p:sp>
        <p:nvSpPr>
          <p:cNvPr id="6" name="Picture Placeholder 5"/>
          <p:cNvSpPr>
            <a:spLocks noGrp="1"/>
          </p:cNvSpPr>
          <p:nvPr>
            <p:ph type="pic" sz="quarter" idx="10"/>
          </p:nvPr>
        </p:nvSpPr>
        <p:spPr>
          <a:xfrm>
            <a:off x="0" y="1790700"/>
            <a:ext cx="5238750" cy="4286250"/>
          </a:xfrm>
          <a:custGeom>
            <a:gdLst>
              <a:gd name="connsiteX0" fmla="*/ 0 w 7374194"/>
              <a:gd name="connsiteY0" fmla="*/ 0 h 6858000"/>
              <a:gd name="connsiteX1" fmla="*/ 7374194 w 7374194"/>
              <a:gd name="connsiteY1" fmla="*/ 0 h 6858000"/>
              <a:gd name="connsiteX2" fmla="*/ 7374194 w 7374194"/>
              <a:gd name="connsiteY2" fmla="*/ 6858000 h 6858000"/>
              <a:gd name="connsiteX3" fmla="*/ 0 w 7374194"/>
              <a:gd name="connsiteY3" fmla="*/ 6858000 h 6858000"/>
            </a:gdLst>
            <a:cxnLst>
              <a:cxn ang="0">
                <a:pos x="connsiteX0" y="connsiteY0"/>
              </a:cxn>
              <a:cxn ang="0">
                <a:pos x="connsiteX1" y="connsiteY1"/>
              </a:cxn>
              <a:cxn ang="0">
                <a:pos x="connsiteX2" y="connsiteY2"/>
              </a:cxn>
              <a:cxn ang="0">
                <a:pos x="connsiteX3" y="connsiteY3"/>
              </a:cxn>
            </a:cxnLst>
            <a:rect l="l" t="t" r="r" b="b"/>
            <a:pathLst>
              <a:path w="7374194" h="6858000">
                <a:moveTo>
                  <a:pt x="0" y="0"/>
                </a:moveTo>
                <a:lnTo>
                  <a:pt x="7374194" y="0"/>
                </a:lnTo>
                <a:lnTo>
                  <a:pt x="7374194" y="6858000"/>
                </a:lnTo>
                <a:lnTo>
                  <a:pt x="0" y="6858000"/>
                </a:lnTo>
                <a:close/>
              </a:path>
            </a:pathLst>
          </a:custGeom>
          <a:pattFill prst="solidDmnd">
            <a:fgClr>
              <a:schemeClr val="bg1">
                <a:lumMod val="85000"/>
              </a:schemeClr>
            </a:fgClr>
            <a:bgClr>
              <a:schemeClr val="bg1"/>
            </a:bgClr>
          </a:pattFill>
        </p:spPr>
        <p:txBody>
          <a:bodyPr vert="horz" wrap="square" lIns="91440" tIns="45720" rIns="91440" bIns="45720" numCol="1" rtlCol="0" anchor="ctr" anchorCtr="0" compatLnSpc="1">
            <a:prstTxWarp prst="textNoShape">
              <a:avLst/>
            </a:prstTxWarp>
            <a:noAutofit/>
          </a:bodyPr>
          <a:lstStyle>
            <a:lvl1pPr algn="ctr">
              <a:defRPr sz="1800"/>
            </a:lvl1pPr>
          </a:lstStyle>
          <a:p>
            <a:pPr marL="228600" marR="0" lvl="0" indent="-228600" algn="ctr" defTabSz="914400" rtl="0" eaLnBrk="0" fontAlgn="base" latinLnBrk="0" hangingPunct="0">
              <a:lnSpc>
                <a:spcPct val="90000"/>
              </a:lnSpc>
              <a:spcBef>
                <a:spcPts val="1000"/>
              </a:spcBef>
              <a:spcAft>
                <a:spcPct val="0"/>
              </a:spcAft>
              <a:buClrTx/>
              <a:buSzTx/>
              <a:buFont typeface="Arial" pitchFamily="34" charset="0"/>
              <a:buChar char="•"/>
              <a:defRPr/>
            </a:pPr>
            <a:endParaRPr kumimoji="0" lang="en-US" sz="1800" b="0" i="0" u="none" strike="noStrike" kern="1200" cap="none" spc="0" normalizeH="0" baseline="0" noProof="0">
              <a:ln>
                <a:noFill/>
              </a:ln>
              <a:solidFill>
                <a:schemeClr val="tx1"/>
              </a:solidFill>
              <a:effectLst/>
              <a:uLnTx/>
              <a:uFillTx/>
              <a:latin typeface="+mn-lt"/>
              <a:ea typeface="+mn-ea"/>
              <a:cs typeface="+mn-cs"/>
            </a:endParaRPr>
          </a:p>
        </p:txBody>
      </p:sp>
    </p:spTree>
  </p:cSld>
  <p:clrMapOvr>
    <a:masterClrMapping/>
  </p:clrMapOvr>
  <p:transition/>
  <p:timing/>
</p:sldLayout>
</file>

<file path=ppt/slideLayouts/slideLayout5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4_Custom Layout">
    <p:bg>
      <p:bgPr>
        <a:blipFill>
          <a:blip r:embed="rId1"/>
          <a:stretch>
            <a:fillRect/>
          </a:stretch>
        </a:blipFill>
        <a:effectLst/>
      </p:bgPr>
    </p:bg>
    <p:spTree>
      <p:nvGrpSpPr>
        <p:cNvPr id="1" name=""/>
        <p:cNvGrpSpPr/>
        <p:nvPr/>
      </p:nvGrpSpPr>
      <p:grpSpPr>
        <a:xfrm>
          <a:off x="0" y="0"/>
          <a:ext cx="0" cy="0"/>
        </a:xfrm>
      </p:grpSpPr>
      <p:sp>
        <p:nvSpPr>
          <p:cNvPr id="10" name="Picture Placeholder 9"/>
          <p:cNvSpPr>
            <a:spLocks noGrp="1"/>
          </p:cNvSpPr>
          <p:nvPr>
            <p:ph type="pic" sz="quarter" idx="10"/>
          </p:nvPr>
        </p:nvSpPr>
        <p:spPr>
          <a:xfrm>
            <a:off x="6572250" y="0"/>
            <a:ext cx="5619750" cy="5619750"/>
          </a:xfrm>
          <a:custGeom>
            <a:gdLst>
              <a:gd name="connsiteX0" fmla="*/ 0 w 5619750"/>
              <a:gd name="connsiteY0" fmla="*/ 0 h 5619750"/>
              <a:gd name="connsiteX1" fmla="*/ 5619750 w 5619750"/>
              <a:gd name="connsiteY1" fmla="*/ 0 h 5619750"/>
              <a:gd name="connsiteX2" fmla="*/ 5619750 w 5619750"/>
              <a:gd name="connsiteY2" fmla="*/ 5619750 h 5619750"/>
            </a:gdLst>
            <a:cxnLst>
              <a:cxn ang="0">
                <a:pos x="connsiteX0" y="connsiteY0"/>
              </a:cxn>
              <a:cxn ang="0">
                <a:pos x="connsiteX1" y="connsiteY1"/>
              </a:cxn>
              <a:cxn ang="0">
                <a:pos x="connsiteX2" y="connsiteY2"/>
              </a:cxn>
            </a:cxnLst>
            <a:rect l="l" t="t" r="r" b="b"/>
            <a:pathLst>
              <a:path w="5619750" h="5619750">
                <a:moveTo>
                  <a:pt x="0" y="0"/>
                </a:moveTo>
                <a:lnTo>
                  <a:pt x="5619750" y="0"/>
                </a:lnTo>
                <a:lnTo>
                  <a:pt x="5619750" y="5619750"/>
                </a:lnTo>
                <a:close/>
              </a:path>
            </a:pathLst>
          </a:custGeom>
          <a:pattFill prst="solidDmnd">
            <a:fgClr>
              <a:schemeClr val="bg1">
                <a:lumMod val="85000"/>
              </a:schemeClr>
            </a:fgClr>
            <a:bgClr>
              <a:schemeClr val="bg1"/>
            </a:bgClr>
          </a:pattFill>
        </p:spPr>
        <p:txBody>
          <a:bodyPr vert="horz" wrap="square" lIns="91440" tIns="45720" rIns="91440" bIns="45720" numCol="1" rtlCol="0" anchor="ctr" anchorCtr="0" compatLnSpc="1">
            <a:prstTxWarp prst="textNoShape">
              <a:avLst/>
            </a:prstTxWarp>
            <a:noAutofit/>
          </a:bodyPr>
          <a:lstStyle>
            <a:lvl1pPr algn="ctr">
              <a:defRPr sz="1800"/>
            </a:lvl1pPr>
          </a:lstStyle>
          <a:p>
            <a:pPr marL="228600" marR="0" lvl="0" indent="-228600" algn="ctr" defTabSz="914400" rtl="0" eaLnBrk="0" fontAlgn="base" latinLnBrk="0" hangingPunct="0">
              <a:lnSpc>
                <a:spcPct val="90000"/>
              </a:lnSpc>
              <a:spcBef>
                <a:spcPts val="1000"/>
              </a:spcBef>
              <a:spcAft>
                <a:spcPct val="0"/>
              </a:spcAft>
              <a:buClrTx/>
              <a:buSzTx/>
              <a:buFont typeface="Arial" pitchFamily="34" charset="0"/>
              <a:buChar char="•"/>
              <a:defRPr/>
            </a:pPr>
            <a:endParaRPr kumimoji="0" lang="en-US" sz="1800" b="0" i="0" u="none" strike="noStrike" kern="1200" cap="none" spc="0" normalizeH="0" baseline="0" noProof="0">
              <a:ln>
                <a:noFill/>
              </a:ln>
              <a:solidFill>
                <a:schemeClr val="tx1"/>
              </a:solidFill>
              <a:effectLst/>
              <a:uLnTx/>
              <a:uFillTx/>
              <a:latin typeface="+mn-lt"/>
              <a:ea typeface="+mn-ea"/>
              <a:cs typeface="+mn-cs"/>
            </a:endParaRPr>
          </a:p>
        </p:txBody>
      </p:sp>
    </p:spTree>
  </p:cSld>
  <p:clrMapOvr>
    <a:masterClrMapping/>
  </p:clrMapOvr>
  <p:transition/>
  <p:timing/>
</p:sldLayout>
</file>

<file path=ppt/slideLayouts/slideLayout5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5_Custom Layout">
    <p:bg>
      <p:bgPr>
        <a:blipFill>
          <a:blip r:embed="rId1"/>
          <a:stretch>
            <a:fillRect/>
          </a:stretch>
        </a:blipFill>
        <a:effectLst/>
      </p:bgPr>
    </p:bg>
    <p:spTree>
      <p:nvGrpSpPr>
        <p:cNvPr id="1" name=""/>
        <p:cNvGrpSpPr/>
        <p:nvPr/>
      </p:nvGrpSpPr>
      <p:grpSpPr>
        <a:xfrm>
          <a:off x="0" y="0"/>
          <a:ext cx="0" cy="0"/>
        </a:xfrm>
      </p:grpSpPr>
      <p:sp>
        <p:nvSpPr>
          <p:cNvPr id="8" name="Picture Placeholder 7"/>
          <p:cNvSpPr>
            <a:spLocks noGrp="1"/>
          </p:cNvSpPr>
          <p:nvPr>
            <p:ph type="pic" sz="quarter" idx="10"/>
          </p:nvPr>
        </p:nvSpPr>
        <p:spPr>
          <a:xfrm>
            <a:off x="1" y="609598"/>
            <a:ext cx="10877901" cy="6248403"/>
          </a:xfrm>
          <a:custGeom>
            <a:gdLst>
              <a:gd name="connsiteX0" fmla="*/ 8849574 w 10877901"/>
              <a:gd name="connsiteY0" fmla="*/ 5535251 h 6248403"/>
              <a:gd name="connsiteX1" fmla="*/ 8849574 w 10877901"/>
              <a:gd name="connsiteY1" fmla="*/ 5727620 h 6248403"/>
              <a:gd name="connsiteX2" fmla="*/ 8695777 w 10877901"/>
              <a:gd name="connsiteY2" fmla="*/ 5727621 h 6248403"/>
              <a:gd name="connsiteX3" fmla="*/ 8695777 w 10877901"/>
              <a:gd name="connsiteY3" fmla="*/ 5689049 h 6248403"/>
              <a:gd name="connsiteX4" fmla="*/ 9231933 w 10877901"/>
              <a:gd name="connsiteY4" fmla="*/ 5152893 h 6248403"/>
              <a:gd name="connsiteX5" fmla="*/ 9237650 w 10877901"/>
              <a:gd name="connsiteY5" fmla="*/ 5163439 h 6248403"/>
              <a:gd name="connsiteX6" fmla="*/ 9254781 w 10877901"/>
              <a:gd name="connsiteY6" fmla="*/ 5267204 h 6248403"/>
              <a:gd name="connsiteX7" fmla="*/ 9123656 w 10877901"/>
              <a:gd name="connsiteY7" fmla="*/ 5481144 h 6248403"/>
              <a:gd name="connsiteX8" fmla="*/ 9298159 w 10877901"/>
              <a:gd name="connsiteY8" fmla="*/ 5727619 h 6248403"/>
              <a:gd name="connsiteX9" fmla="*/ 9108868 w 10877901"/>
              <a:gd name="connsiteY9" fmla="*/ 5727620 h 6248403"/>
              <a:gd name="connsiteX10" fmla="*/ 8956053 w 10877901"/>
              <a:gd name="connsiteY10" fmla="*/ 5507763 h 6248403"/>
              <a:gd name="connsiteX11" fmla="*/ 8877062 w 10877901"/>
              <a:gd name="connsiteY11" fmla="*/ 5507763 h 6248403"/>
              <a:gd name="connsiteX12" fmla="*/ 9015316 w 10877901"/>
              <a:gd name="connsiteY12" fmla="*/ 5369510 h 6248403"/>
              <a:gd name="connsiteX13" fmla="*/ 9028272 w 10877901"/>
              <a:gd name="connsiteY13" fmla="*/ 5368258 h 6248403"/>
              <a:gd name="connsiteX14" fmla="*/ 9069432 w 10877901"/>
              <a:gd name="connsiteY14" fmla="*/ 5349036 h 6248403"/>
              <a:gd name="connsiteX15" fmla="*/ 9090877 w 10877901"/>
              <a:gd name="connsiteY15" fmla="*/ 5315883 h 6248403"/>
              <a:gd name="connsiteX16" fmla="*/ 9094698 w 10877901"/>
              <a:gd name="connsiteY16" fmla="*/ 5290128 h 6248403"/>
              <a:gd name="connsiteX17" fmla="*/ 8772370 w 10877901"/>
              <a:gd name="connsiteY17" fmla="*/ 5038476 h 6248403"/>
              <a:gd name="connsiteX18" fmla="*/ 8957040 w 10877901"/>
              <a:gd name="connsiteY18" fmla="*/ 5038476 h 6248403"/>
              <a:gd name="connsiteX19" fmla="*/ 9094696 w 10877901"/>
              <a:gd name="connsiteY19" fmla="*/ 5052032 h 6248403"/>
              <a:gd name="connsiteX20" fmla="*/ 9131646 w 10877901"/>
              <a:gd name="connsiteY20" fmla="*/ 5068444 h 6248403"/>
              <a:gd name="connsiteX21" fmla="*/ 9024591 w 10877901"/>
              <a:gd name="connsiteY21" fmla="*/ 5175499 h 6248403"/>
              <a:gd name="connsiteX22" fmla="*/ 8964928 w 10877901"/>
              <a:gd name="connsiteY22" fmla="*/ 5170586 h 6248403"/>
              <a:gd name="connsiteX23" fmla="*/ 8849575 w 10877901"/>
              <a:gd name="connsiteY23" fmla="*/ 5170586 h 6248403"/>
              <a:gd name="connsiteX24" fmla="*/ 8849575 w 10877901"/>
              <a:gd name="connsiteY24" fmla="*/ 5350515 h 6248403"/>
              <a:gd name="connsiteX25" fmla="*/ 8695777 w 10877901"/>
              <a:gd name="connsiteY25" fmla="*/ 5504313 h 6248403"/>
              <a:gd name="connsiteX26" fmla="*/ 8695777 w 10877901"/>
              <a:gd name="connsiteY26" fmla="*/ 5115069 h 6248403"/>
              <a:gd name="connsiteX27" fmla="*/ 9722756 w 10877901"/>
              <a:gd name="connsiteY27" fmla="*/ 5038476 h 6248403"/>
              <a:gd name="connsiteX28" fmla="*/ 10219647 w 10877901"/>
              <a:gd name="connsiteY28" fmla="*/ 5038476 h 6248403"/>
              <a:gd name="connsiteX29" fmla="*/ 10219648 w 10877901"/>
              <a:gd name="connsiteY29" fmla="*/ 5175515 h 6248403"/>
              <a:gd name="connsiteX30" fmla="*/ 9876554 w 10877901"/>
              <a:gd name="connsiteY30" fmla="*/ 5175515 h 6248403"/>
              <a:gd name="connsiteX31" fmla="*/ 9876554 w 10877901"/>
              <a:gd name="connsiteY31" fmla="*/ 5317488 h 6248403"/>
              <a:gd name="connsiteX32" fmla="*/ 10185141 w 10877901"/>
              <a:gd name="connsiteY32" fmla="*/ 5317488 h 6248403"/>
              <a:gd name="connsiteX33" fmla="*/ 10185140 w 10877901"/>
              <a:gd name="connsiteY33" fmla="*/ 5448607 h 6248403"/>
              <a:gd name="connsiteX34" fmla="*/ 9876553 w 10877901"/>
              <a:gd name="connsiteY34" fmla="*/ 5448607 h 6248403"/>
              <a:gd name="connsiteX35" fmla="*/ 9876554 w 10877901"/>
              <a:gd name="connsiteY35" fmla="*/ 5591564 h 6248403"/>
              <a:gd name="connsiteX36" fmla="*/ 10230495 w 10877901"/>
              <a:gd name="connsiteY36" fmla="*/ 5591564 h 6248403"/>
              <a:gd name="connsiteX37" fmla="*/ 10230495 w 10877901"/>
              <a:gd name="connsiteY37" fmla="*/ 5727620 h 6248403"/>
              <a:gd name="connsiteX38" fmla="*/ 9722757 w 10877901"/>
              <a:gd name="connsiteY38" fmla="*/ 5727620 h 6248403"/>
              <a:gd name="connsiteX39" fmla="*/ 9394122 w 10877901"/>
              <a:gd name="connsiteY39" fmla="*/ 5038476 h 6248403"/>
              <a:gd name="connsiteX40" fmla="*/ 9547921 w 10877901"/>
              <a:gd name="connsiteY40" fmla="*/ 5038476 h 6248403"/>
              <a:gd name="connsiteX41" fmla="*/ 9547920 w 10877901"/>
              <a:gd name="connsiteY41" fmla="*/ 5727620 h 6248403"/>
              <a:gd name="connsiteX42" fmla="*/ 9394122 w 10877901"/>
              <a:gd name="connsiteY42" fmla="*/ 5727619 h 6248403"/>
              <a:gd name="connsiteX43" fmla="*/ 10606779 w 10877901"/>
              <a:gd name="connsiteY43" fmla="*/ 5022700 h 6248403"/>
              <a:gd name="connsiteX44" fmla="*/ 10744806 w 10877901"/>
              <a:gd name="connsiteY44" fmla="*/ 5046365 h 6248403"/>
              <a:gd name="connsiteX45" fmla="*/ 10865085 w 10877901"/>
              <a:gd name="connsiteY45" fmla="*/ 5113401 h 6248403"/>
              <a:gd name="connsiteX46" fmla="*/ 10787200 w 10877901"/>
              <a:gd name="connsiteY46" fmla="*/ 5225797 h 6248403"/>
              <a:gd name="connsiteX47" fmla="*/ 10601850 w 10877901"/>
              <a:gd name="connsiteY47" fmla="*/ 5157768 h 6248403"/>
              <a:gd name="connsiteX48" fmla="*/ 10541216 w 10877901"/>
              <a:gd name="connsiteY48" fmla="*/ 5176007 h 6248403"/>
              <a:gd name="connsiteX49" fmla="*/ 10519032 w 10877901"/>
              <a:gd name="connsiteY49" fmla="*/ 5224317 h 6248403"/>
              <a:gd name="connsiteX50" fmla="*/ 10546146 w 10877901"/>
              <a:gd name="connsiteY50" fmla="*/ 5272133 h 6248403"/>
              <a:gd name="connsiteX51" fmla="*/ 10671354 w 10877901"/>
              <a:gd name="connsiteY51" fmla="*/ 5314033 h 6248403"/>
              <a:gd name="connsiteX52" fmla="*/ 10823677 w 10877901"/>
              <a:gd name="connsiteY52" fmla="*/ 5386500 h 6248403"/>
              <a:gd name="connsiteX53" fmla="*/ 10877901 w 10877901"/>
              <a:gd name="connsiteY53" fmla="*/ 5527481 h 6248403"/>
              <a:gd name="connsiteX54" fmla="*/ 10808394 w 10877901"/>
              <a:gd name="connsiteY54" fmla="*/ 5677832 h 6248403"/>
              <a:gd name="connsiteX55" fmla="*/ 10625510 w 10877901"/>
              <a:gd name="connsiteY55" fmla="*/ 5735507 h 6248403"/>
              <a:gd name="connsiteX56" fmla="*/ 10330727 w 10877901"/>
              <a:gd name="connsiteY56" fmla="*/ 5614239 h 6248403"/>
              <a:gd name="connsiteX57" fmla="*/ 10422417 w 10877901"/>
              <a:gd name="connsiteY57" fmla="*/ 5501849 h 6248403"/>
              <a:gd name="connsiteX58" fmla="*/ 10628468 w 10877901"/>
              <a:gd name="connsiteY58" fmla="*/ 5599452 h 6248403"/>
              <a:gd name="connsiteX59" fmla="*/ 10695014 w 10877901"/>
              <a:gd name="connsiteY59" fmla="*/ 5581213 h 6248403"/>
              <a:gd name="connsiteX60" fmla="*/ 10719170 w 10877901"/>
              <a:gd name="connsiteY60" fmla="*/ 5531917 h 6248403"/>
              <a:gd name="connsiteX61" fmla="*/ 10693539 w 10877901"/>
              <a:gd name="connsiteY61" fmla="*/ 5482623 h 6248403"/>
              <a:gd name="connsiteX62" fmla="*/ 10591990 w 10877901"/>
              <a:gd name="connsiteY62" fmla="*/ 5445654 h 6248403"/>
              <a:gd name="connsiteX63" fmla="*/ 10416008 w 10877901"/>
              <a:gd name="connsiteY63" fmla="*/ 5371215 h 6248403"/>
              <a:gd name="connsiteX64" fmla="*/ 10360304 w 10877901"/>
              <a:gd name="connsiteY64" fmla="*/ 5227277 h 6248403"/>
              <a:gd name="connsiteX65" fmla="*/ 10430797 w 10877901"/>
              <a:gd name="connsiteY65" fmla="*/ 5075941 h 6248403"/>
              <a:gd name="connsiteX66" fmla="*/ 10606779 w 10877901"/>
              <a:gd name="connsiteY66" fmla="*/ 5022700 h 6248403"/>
              <a:gd name="connsiteX67" fmla="*/ 8994135 w 10877901"/>
              <a:gd name="connsiteY67" fmla="*/ 4816711 h 6248403"/>
              <a:gd name="connsiteX68" fmla="*/ 9139974 w 10877901"/>
              <a:gd name="connsiteY68" fmla="*/ 5022700 h 6248403"/>
              <a:gd name="connsiteX69" fmla="*/ 8950681 w 10877901"/>
              <a:gd name="connsiteY69" fmla="*/ 5022700 h 6248403"/>
              <a:gd name="connsiteX70" fmla="*/ 8884034 w 10877901"/>
              <a:gd name="connsiteY70" fmla="*/ 4926812 h 6248403"/>
              <a:gd name="connsiteX71" fmla="*/ 8691390 w 10877901"/>
              <a:gd name="connsiteY71" fmla="*/ 4465667 h 6248403"/>
              <a:gd name="connsiteX72" fmla="*/ 8691389 w 10877901"/>
              <a:gd name="connsiteY72" fmla="*/ 4669747 h 6248403"/>
              <a:gd name="connsiteX73" fmla="*/ 8803785 w 10877901"/>
              <a:gd name="connsiteY73" fmla="*/ 4669747 h 6248403"/>
              <a:gd name="connsiteX74" fmla="*/ 8911245 w 10877901"/>
              <a:gd name="connsiteY74" fmla="*/ 4644116 h 6248403"/>
              <a:gd name="connsiteX75" fmla="*/ 8939839 w 10877901"/>
              <a:gd name="connsiteY75" fmla="*/ 4562777 h 6248403"/>
              <a:gd name="connsiteX76" fmla="*/ 8910263 w 10877901"/>
              <a:gd name="connsiteY76" fmla="*/ 4486372 h 6248403"/>
              <a:gd name="connsiteX77" fmla="*/ 8806744 w 10877901"/>
              <a:gd name="connsiteY77" fmla="*/ 4465668 h 6248403"/>
              <a:gd name="connsiteX78" fmla="*/ 8537591 w 10877901"/>
              <a:gd name="connsiteY78" fmla="*/ 4333558 h 6248403"/>
              <a:gd name="connsiteX79" fmla="*/ 8798856 w 10877901"/>
              <a:gd name="connsiteY79" fmla="*/ 4333558 h 6248403"/>
              <a:gd name="connsiteX80" fmla="*/ 9028074 w 10877901"/>
              <a:gd name="connsiteY80" fmla="*/ 4387783 h 6248403"/>
              <a:gd name="connsiteX81" fmla="*/ 9092314 w 10877901"/>
              <a:gd name="connsiteY81" fmla="*/ 4506275 h 6248403"/>
              <a:gd name="connsiteX82" fmla="*/ 9094269 w 10877901"/>
              <a:gd name="connsiteY82" fmla="*/ 4531841 h 6248403"/>
              <a:gd name="connsiteX83" fmla="*/ 8808282 w 10877901"/>
              <a:gd name="connsiteY83" fmla="*/ 4817828 h 6248403"/>
              <a:gd name="connsiteX84" fmla="*/ 8797867 w 10877901"/>
              <a:gd name="connsiteY84" fmla="*/ 4802844 h 6248403"/>
              <a:gd name="connsiteX85" fmla="*/ 8691390 w 10877901"/>
              <a:gd name="connsiteY85" fmla="*/ 4802844 h 6248403"/>
              <a:gd name="connsiteX86" fmla="*/ 8691390 w 10877901"/>
              <a:gd name="connsiteY86" fmla="*/ 4934720 h 6248403"/>
              <a:gd name="connsiteX87" fmla="*/ 8603410 w 10877901"/>
              <a:gd name="connsiteY87" fmla="*/ 5022700 h 6248403"/>
              <a:gd name="connsiteX88" fmla="*/ 8537591 w 10877901"/>
              <a:gd name="connsiteY88" fmla="*/ 5022700 h 6248403"/>
              <a:gd name="connsiteX89" fmla="*/ 7880326 w 10877901"/>
              <a:gd name="connsiteY89" fmla="*/ 4333558 h 6248403"/>
              <a:gd name="connsiteX90" fmla="*/ 8377217 w 10877901"/>
              <a:gd name="connsiteY90" fmla="*/ 4333558 h 6248403"/>
              <a:gd name="connsiteX91" fmla="*/ 8377217 w 10877901"/>
              <a:gd name="connsiteY91" fmla="*/ 4470595 h 6248403"/>
              <a:gd name="connsiteX92" fmla="*/ 8034124 w 10877901"/>
              <a:gd name="connsiteY92" fmla="*/ 4470596 h 6248403"/>
              <a:gd name="connsiteX93" fmla="*/ 8034124 w 10877901"/>
              <a:gd name="connsiteY93" fmla="*/ 4612564 h 6248403"/>
              <a:gd name="connsiteX94" fmla="*/ 8342711 w 10877901"/>
              <a:gd name="connsiteY94" fmla="*/ 4612564 h 6248403"/>
              <a:gd name="connsiteX95" fmla="*/ 8342711 w 10877901"/>
              <a:gd name="connsiteY95" fmla="*/ 4743690 h 6248403"/>
              <a:gd name="connsiteX96" fmla="*/ 8034124 w 10877901"/>
              <a:gd name="connsiteY96" fmla="*/ 4743690 h 6248403"/>
              <a:gd name="connsiteX97" fmla="*/ 8034124 w 10877901"/>
              <a:gd name="connsiteY97" fmla="*/ 4886645 h 6248403"/>
              <a:gd name="connsiteX98" fmla="*/ 8388064 w 10877901"/>
              <a:gd name="connsiteY98" fmla="*/ 4886644 h 6248403"/>
              <a:gd name="connsiteX99" fmla="*/ 8388064 w 10877901"/>
              <a:gd name="connsiteY99" fmla="*/ 5022700 h 6248403"/>
              <a:gd name="connsiteX100" fmla="*/ 7880326 w 10877901"/>
              <a:gd name="connsiteY100" fmla="*/ 5022700 h 6248403"/>
              <a:gd name="connsiteX101" fmla="*/ 7140901 w 10877901"/>
              <a:gd name="connsiteY101" fmla="*/ 4333557 h 6248403"/>
              <a:gd name="connsiteX102" fmla="*/ 7294698 w 10877901"/>
              <a:gd name="connsiteY102" fmla="*/ 4333558 h 6248403"/>
              <a:gd name="connsiteX103" fmla="*/ 7294698 w 10877901"/>
              <a:gd name="connsiteY103" fmla="*/ 4621440 h 6248403"/>
              <a:gd name="connsiteX104" fmla="*/ 7568780 w 10877901"/>
              <a:gd name="connsiteY104" fmla="*/ 4621440 h 6248403"/>
              <a:gd name="connsiteX105" fmla="*/ 7568780 w 10877901"/>
              <a:gd name="connsiteY105" fmla="*/ 4333558 h 6248403"/>
              <a:gd name="connsiteX106" fmla="*/ 7722581 w 10877901"/>
              <a:gd name="connsiteY106" fmla="*/ 4333558 h 6248403"/>
              <a:gd name="connsiteX107" fmla="*/ 7722581 w 10877901"/>
              <a:gd name="connsiteY107" fmla="*/ 5022700 h 6248403"/>
              <a:gd name="connsiteX108" fmla="*/ 7568780 w 10877901"/>
              <a:gd name="connsiteY108" fmla="*/ 5022700 h 6248403"/>
              <a:gd name="connsiteX109" fmla="*/ 7568779 w 10877901"/>
              <a:gd name="connsiteY109" fmla="*/ 4751578 h 6248403"/>
              <a:gd name="connsiteX110" fmla="*/ 7294699 w 10877901"/>
              <a:gd name="connsiteY110" fmla="*/ 4751578 h 6248403"/>
              <a:gd name="connsiteX111" fmla="*/ 7294698 w 10877901"/>
              <a:gd name="connsiteY111" fmla="*/ 5022700 h 6248403"/>
              <a:gd name="connsiteX112" fmla="*/ 7140901 w 10877901"/>
              <a:gd name="connsiteY112" fmla="*/ 5022699 h 6248403"/>
              <a:gd name="connsiteX113" fmla="*/ 2609852 w 10877901"/>
              <a:gd name="connsiteY113" fmla="*/ 0 h 6248403"/>
              <a:gd name="connsiteX114" fmla="*/ 7140900 w 10877901"/>
              <a:gd name="connsiteY114" fmla="*/ 4531049 h 6248403"/>
              <a:gd name="connsiteX115" fmla="*/ 5423545 w 10877901"/>
              <a:gd name="connsiteY115" fmla="*/ 6248403 h 6248403"/>
              <a:gd name="connsiteX116" fmla="*/ 0 w 10877901"/>
              <a:gd name="connsiteY116" fmla="*/ 6248403 h 6248403"/>
              <a:gd name="connsiteX117" fmla="*/ 0 w 10877901"/>
              <a:gd name="connsiteY117" fmla="*/ 2609852 h 6248403"/>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Lst>
            <a:rect l="l" t="t" r="r" b="b"/>
            <a:pathLst>
              <a:path w="10877901" h="6248403">
                <a:moveTo>
                  <a:pt x="8849574" y="5535251"/>
                </a:moveTo>
                <a:lnTo>
                  <a:pt x="8849574" y="5727620"/>
                </a:lnTo>
                <a:lnTo>
                  <a:pt x="8695777" y="5727621"/>
                </a:lnTo>
                <a:lnTo>
                  <a:pt x="8695777" y="5689049"/>
                </a:lnTo>
                <a:close/>
                <a:moveTo>
                  <a:pt x="9231933" y="5152893"/>
                </a:moveTo>
                <a:lnTo>
                  <a:pt x="9237650" y="5163439"/>
                </a:lnTo>
                <a:cubicBezTo>
                  <a:pt x="9249071" y="5192522"/>
                  <a:pt x="9254781" y="5227111"/>
                  <a:pt x="9254781" y="5267204"/>
                </a:cubicBezTo>
                <a:cubicBezTo>
                  <a:pt x="9254781" y="5377625"/>
                  <a:pt x="9211071" y="5448941"/>
                  <a:pt x="9123656" y="5481144"/>
                </a:cubicBezTo>
                <a:lnTo>
                  <a:pt x="9298159" y="5727619"/>
                </a:lnTo>
                <a:lnTo>
                  <a:pt x="9108868" y="5727620"/>
                </a:lnTo>
                <a:lnTo>
                  <a:pt x="8956053" y="5507763"/>
                </a:lnTo>
                <a:lnTo>
                  <a:pt x="8877062" y="5507763"/>
                </a:lnTo>
                <a:lnTo>
                  <a:pt x="9015316" y="5369510"/>
                </a:lnTo>
                <a:lnTo>
                  <a:pt x="9028272" y="5368258"/>
                </a:lnTo>
                <a:cubicBezTo>
                  <a:pt x="9046183" y="5363986"/>
                  <a:pt x="9059903" y="5357579"/>
                  <a:pt x="9069432" y="5349036"/>
                </a:cubicBezTo>
                <a:cubicBezTo>
                  <a:pt x="9078963" y="5340490"/>
                  <a:pt x="9086111" y="5329439"/>
                  <a:pt x="9090877" y="5315883"/>
                </a:cubicBezTo>
                <a:lnTo>
                  <a:pt x="9094698" y="5290128"/>
                </a:lnTo>
                <a:close/>
                <a:moveTo>
                  <a:pt x="8772370" y="5038476"/>
                </a:moveTo>
                <a:lnTo>
                  <a:pt x="8957040" y="5038476"/>
                </a:lnTo>
                <a:cubicBezTo>
                  <a:pt x="9010607" y="5038476"/>
                  <a:pt x="9056492" y="5042995"/>
                  <a:pt x="9094696" y="5052032"/>
                </a:cubicBezTo>
                <a:lnTo>
                  <a:pt x="9131646" y="5068444"/>
                </a:lnTo>
                <a:lnTo>
                  <a:pt x="9024591" y="5175499"/>
                </a:lnTo>
                <a:lnTo>
                  <a:pt x="8964928" y="5170586"/>
                </a:lnTo>
                <a:lnTo>
                  <a:pt x="8849575" y="5170586"/>
                </a:lnTo>
                <a:lnTo>
                  <a:pt x="8849575" y="5350515"/>
                </a:lnTo>
                <a:lnTo>
                  <a:pt x="8695777" y="5504313"/>
                </a:lnTo>
                <a:lnTo>
                  <a:pt x="8695777" y="5115069"/>
                </a:lnTo>
                <a:close/>
                <a:moveTo>
                  <a:pt x="9722756" y="5038476"/>
                </a:moveTo>
                <a:lnTo>
                  <a:pt x="10219647" y="5038476"/>
                </a:lnTo>
                <a:lnTo>
                  <a:pt x="10219648" y="5175515"/>
                </a:lnTo>
                <a:lnTo>
                  <a:pt x="9876554" y="5175515"/>
                </a:lnTo>
                <a:lnTo>
                  <a:pt x="9876554" y="5317488"/>
                </a:lnTo>
                <a:lnTo>
                  <a:pt x="10185141" y="5317488"/>
                </a:lnTo>
                <a:lnTo>
                  <a:pt x="10185140" y="5448607"/>
                </a:lnTo>
                <a:lnTo>
                  <a:pt x="9876553" y="5448607"/>
                </a:lnTo>
                <a:lnTo>
                  <a:pt x="9876554" y="5591564"/>
                </a:lnTo>
                <a:lnTo>
                  <a:pt x="10230495" y="5591564"/>
                </a:lnTo>
                <a:lnTo>
                  <a:pt x="10230495" y="5727620"/>
                </a:lnTo>
                <a:lnTo>
                  <a:pt x="9722757" y="5727620"/>
                </a:lnTo>
                <a:close/>
                <a:moveTo>
                  <a:pt x="9394122" y="5038476"/>
                </a:moveTo>
                <a:lnTo>
                  <a:pt x="9547921" y="5038476"/>
                </a:lnTo>
                <a:lnTo>
                  <a:pt x="9547920" y="5727620"/>
                </a:lnTo>
                <a:lnTo>
                  <a:pt x="9394122" y="5727619"/>
                </a:lnTo>
                <a:close/>
                <a:moveTo>
                  <a:pt x="10606779" y="5022700"/>
                </a:moveTo>
                <a:cubicBezTo>
                  <a:pt x="10652787" y="5022699"/>
                  <a:pt x="10698796" y="5030589"/>
                  <a:pt x="10744806" y="5046365"/>
                </a:cubicBezTo>
                <a:cubicBezTo>
                  <a:pt x="10790814" y="5062136"/>
                  <a:pt x="10830905" y="5084484"/>
                  <a:pt x="10865085" y="5113401"/>
                </a:cubicBezTo>
                <a:lnTo>
                  <a:pt x="10787200" y="5225797"/>
                </a:lnTo>
                <a:cubicBezTo>
                  <a:pt x="10727386" y="5180444"/>
                  <a:pt x="10665606" y="5157768"/>
                  <a:pt x="10601850" y="5157768"/>
                </a:cubicBezTo>
                <a:cubicBezTo>
                  <a:pt x="10576215" y="5157768"/>
                  <a:pt x="10556005" y="5163848"/>
                  <a:pt x="10541216" y="5176007"/>
                </a:cubicBezTo>
                <a:cubicBezTo>
                  <a:pt x="10526429" y="5188168"/>
                  <a:pt x="10519031" y="5204272"/>
                  <a:pt x="10519032" y="5224317"/>
                </a:cubicBezTo>
                <a:cubicBezTo>
                  <a:pt x="10519032" y="5244364"/>
                  <a:pt x="10528071" y="5260304"/>
                  <a:pt x="10546146" y="5272133"/>
                </a:cubicBezTo>
                <a:cubicBezTo>
                  <a:pt x="10564221" y="5283964"/>
                  <a:pt x="10605955" y="5297932"/>
                  <a:pt x="10671354" y="5314033"/>
                </a:cubicBezTo>
                <a:cubicBezTo>
                  <a:pt x="10736753" y="5330135"/>
                  <a:pt x="10787528" y="5354292"/>
                  <a:pt x="10823677" y="5386500"/>
                </a:cubicBezTo>
                <a:cubicBezTo>
                  <a:pt x="10859826" y="5418703"/>
                  <a:pt x="10877901" y="5465700"/>
                  <a:pt x="10877901" y="5527481"/>
                </a:cubicBezTo>
                <a:cubicBezTo>
                  <a:pt x="10877902" y="5589264"/>
                  <a:pt x="10854733" y="5639379"/>
                  <a:pt x="10808394" y="5677832"/>
                </a:cubicBezTo>
                <a:cubicBezTo>
                  <a:pt x="10762056" y="5716281"/>
                  <a:pt x="10701094" y="5735507"/>
                  <a:pt x="10625510" y="5735507"/>
                </a:cubicBezTo>
                <a:cubicBezTo>
                  <a:pt x="10516405" y="5735506"/>
                  <a:pt x="10418143" y="5695084"/>
                  <a:pt x="10330727" y="5614239"/>
                </a:cubicBezTo>
                <a:lnTo>
                  <a:pt x="10422417" y="5501849"/>
                </a:lnTo>
                <a:cubicBezTo>
                  <a:pt x="10496686" y="5566917"/>
                  <a:pt x="10565373" y="5599453"/>
                  <a:pt x="10628468" y="5599452"/>
                </a:cubicBezTo>
                <a:cubicBezTo>
                  <a:pt x="10656729" y="5599453"/>
                  <a:pt x="10678914" y="5593371"/>
                  <a:pt x="10695014" y="5581213"/>
                </a:cubicBezTo>
                <a:cubicBezTo>
                  <a:pt x="10711119" y="5569055"/>
                  <a:pt x="10719169" y="5552624"/>
                  <a:pt x="10719170" y="5531917"/>
                </a:cubicBezTo>
                <a:cubicBezTo>
                  <a:pt x="10719169" y="5511213"/>
                  <a:pt x="10710626" y="5494780"/>
                  <a:pt x="10693539" y="5482623"/>
                </a:cubicBezTo>
                <a:cubicBezTo>
                  <a:pt x="10676448" y="5470466"/>
                  <a:pt x="10642601" y="5458139"/>
                  <a:pt x="10591990" y="5445654"/>
                </a:cubicBezTo>
                <a:cubicBezTo>
                  <a:pt x="10511803" y="5426592"/>
                  <a:pt x="10453141" y="5401780"/>
                  <a:pt x="10416008" y="5371215"/>
                </a:cubicBezTo>
                <a:cubicBezTo>
                  <a:pt x="10378872" y="5340655"/>
                  <a:pt x="10360304" y="5292671"/>
                  <a:pt x="10360304" y="5227277"/>
                </a:cubicBezTo>
                <a:cubicBezTo>
                  <a:pt x="10360304" y="5161878"/>
                  <a:pt x="10383799" y="5111431"/>
                  <a:pt x="10430797" y="5075941"/>
                </a:cubicBezTo>
                <a:cubicBezTo>
                  <a:pt x="10477788" y="5040446"/>
                  <a:pt x="10536450" y="5022700"/>
                  <a:pt x="10606779" y="5022700"/>
                </a:cubicBezTo>
                <a:close/>
                <a:moveTo>
                  <a:pt x="8994135" y="4816711"/>
                </a:moveTo>
                <a:lnTo>
                  <a:pt x="9139974" y="5022700"/>
                </a:lnTo>
                <a:lnTo>
                  <a:pt x="8950681" y="5022700"/>
                </a:lnTo>
                <a:lnTo>
                  <a:pt x="8884034" y="4926812"/>
                </a:lnTo>
                <a:close/>
                <a:moveTo>
                  <a:pt x="8691390" y="4465667"/>
                </a:moveTo>
                <a:lnTo>
                  <a:pt x="8691389" y="4669747"/>
                </a:lnTo>
                <a:lnTo>
                  <a:pt x="8803785" y="4669747"/>
                </a:lnTo>
                <a:cubicBezTo>
                  <a:pt x="8856365" y="4669747"/>
                  <a:pt x="8892187" y="4661204"/>
                  <a:pt x="8911245" y="4644116"/>
                </a:cubicBezTo>
                <a:cubicBezTo>
                  <a:pt x="8930309" y="4627025"/>
                  <a:pt x="8939839" y="4599915"/>
                  <a:pt x="8939839" y="4562777"/>
                </a:cubicBezTo>
                <a:cubicBezTo>
                  <a:pt x="8939839" y="4525644"/>
                  <a:pt x="8929981" y="4500173"/>
                  <a:pt x="8910263" y="4486372"/>
                </a:cubicBezTo>
                <a:cubicBezTo>
                  <a:pt x="8890545" y="4472567"/>
                  <a:pt x="8856038" y="4465667"/>
                  <a:pt x="8806744" y="4465668"/>
                </a:cubicBezTo>
                <a:close/>
                <a:moveTo>
                  <a:pt x="8537591" y="4333558"/>
                </a:moveTo>
                <a:lnTo>
                  <a:pt x="8798856" y="4333558"/>
                </a:lnTo>
                <a:cubicBezTo>
                  <a:pt x="8905988" y="4333558"/>
                  <a:pt x="8982394" y="4351633"/>
                  <a:pt x="9028074" y="4387783"/>
                </a:cubicBezTo>
                <a:cubicBezTo>
                  <a:pt x="9062336" y="4414894"/>
                  <a:pt x="9083748" y="4454392"/>
                  <a:pt x="9092314" y="4506275"/>
                </a:cubicBezTo>
                <a:lnTo>
                  <a:pt x="9094269" y="4531841"/>
                </a:lnTo>
                <a:lnTo>
                  <a:pt x="8808282" y="4817828"/>
                </a:lnTo>
                <a:lnTo>
                  <a:pt x="8797867" y="4802844"/>
                </a:lnTo>
                <a:lnTo>
                  <a:pt x="8691390" y="4802844"/>
                </a:lnTo>
                <a:lnTo>
                  <a:pt x="8691390" y="4934720"/>
                </a:lnTo>
                <a:lnTo>
                  <a:pt x="8603410" y="5022700"/>
                </a:lnTo>
                <a:lnTo>
                  <a:pt x="8537591" y="5022700"/>
                </a:lnTo>
                <a:close/>
                <a:moveTo>
                  <a:pt x="7880326" y="4333558"/>
                </a:moveTo>
                <a:lnTo>
                  <a:pt x="8377217" y="4333558"/>
                </a:lnTo>
                <a:lnTo>
                  <a:pt x="8377217" y="4470595"/>
                </a:lnTo>
                <a:lnTo>
                  <a:pt x="8034124" y="4470596"/>
                </a:lnTo>
                <a:lnTo>
                  <a:pt x="8034124" y="4612564"/>
                </a:lnTo>
                <a:lnTo>
                  <a:pt x="8342711" y="4612564"/>
                </a:lnTo>
                <a:lnTo>
                  <a:pt x="8342711" y="4743690"/>
                </a:lnTo>
                <a:lnTo>
                  <a:pt x="8034124" y="4743690"/>
                </a:lnTo>
                <a:lnTo>
                  <a:pt x="8034124" y="4886645"/>
                </a:lnTo>
                <a:lnTo>
                  <a:pt x="8388064" y="4886644"/>
                </a:lnTo>
                <a:lnTo>
                  <a:pt x="8388064" y="5022700"/>
                </a:lnTo>
                <a:lnTo>
                  <a:pt x="7880326" y="5022700"/>
                </a:lnTo>
                <a:close/>
                <a:moveTo>
                  <a:pt x="7140901" y="4333557"/>
                </a:moveTo>
                <a:lnTo>
                  <a:pt x="7294698" y="4333558"/>
                </a:lnTo>
                <a:lnTo>
                  <a:pt x="7294698" y="4621440"/>
                </a:lnTo>
                <a:lnTo>
                  <a:pt x="7568780" y="4621440"/>
                </a:lnTo>
                <a:lnTo>
                  <a:pt x="7568780" y="4333558"/>
                </a:lnTo>
                <a:lnTo>
                  <a:pt x="7722581" y="4333558"/>
                </a:lnTo>
                <a:lnTo>
                  <a:pt x="7722581" y="5022700"/>
                </a:lnTo>
                <a:lnTo>
                  <a:pt x="7568780" y="5022700"/>
                </a:lnTo>
                <a:lnTo>
                  <a:pt x="7568779" y="4751578"/>
                </a:lnTo>
                <a:lnTo>
                  <a:pt x="7294699" y="4751578"/>
                </a:lnTo>
                <a:lnTo>
                  <a:pt x="7294698" y="5022700"/>
                </a:lnTo>
                <a:lnTo>
                  <a:pt x="7140901" y="5022699"/>
                </a:lnTo>
                <a:close/>
                <a:moveTo>
                  <a:pt x="2609852" y="0"/>
                </a:moveTo>
                <a:lnTo>
                  <a:pt x="7140900" y="4531049"/>
                </a:lnTo>
                <a:lnTo>
                  <a:pt x="5423545" y="6248403"/>
                </a:lnTo>
                <a:lnTo>
                  <a:pt x="0" y="6248403"/>
                </a:lnTo>
                <a:lnTo>
                  <a:pt x="0" y="2609852"/>
                </a:lnTo>
                <a:close/>
              </a:path>
            </a:pathLst>
          </a:custGeom>
          <a:pattFill prst="solidDmnd">
            <a:fgClr>
              <a:schemeClr val="bg1">
                <a:lumMod val="85000"/>
              </a:schemeClr>
            </a:fgClr>
            <a:bgClr>
              <a:schemeClr val="bg1"/>
            </a:bgClr>
          </a:pattFill>
        </p:spPr>
        <p:txBody>
          <a:bodyPr vert="horz" wrap="square" lIns="91440" tIns="45720" rIns="91440" bIns="45720" numCol="1" rtlCol="0" anchor="ctr" anchorCtr="0" compatLnSpc="1">
            <a:prstTxWarp prst="textNoShape">
              <a:avLst/>
            </a:prstTxWarp>
            <a:noAutofit/>
          </a:bodyPr>
          <a:lstStyle>
            <a:lvl1pPr algn="ctr">
              <a:defRPr sz="1800"/>
            </a:lvl1pPr>
          </a:lstStyle>
          <a:p>
            <a:pPr marL="228600" marR="0" lvl="0" indent="-228600" algn="ctr" defTabSz="914400" rtl="0" eaLnBrk="0" fontAlgn="base" latinLnBrk="0" hangingPunct="0">
              <a:lnSpc>
                <a:spcPct val="90000"/>
              </a:lnSpc>
              <a:spcBef>
                <a:spcPts val="1000"/>
              </a:spcBef>
              <a:spcAft>
                <a:spcPct val="0"/>
              </a:spcAft>
              <a:buClrTx/>
              <a:buSzTx/>
              <a:buFont typeface="Arial" pitchFamily="34" charset="0"/>
              <a:buChar char="•"/>
              <a:defRPr/>
            </a:pPr>
            <a:endParaRPr kumimoji="0" lang="en-US" sz="1800" b="0" i="0" u="none" strike="noStrike" kern="1200" cap="none" spc="0" normalizeH="0" baseline="0" noProof="0">
              <a:ln>
                <a:noFill/>
              </a:ln>
              <a:solidFill>
                <a:schemeClr val="tx1"/>
              </a:solidFill>
              <a:effectLst/>
              <a:uLnTx/>
              <a:uFillTx/>
              <a:latin typeface="+mn-lt"/>
              <a:ea typeface="+mn-ea"/>
              <a:cs typeface="+mn-cs"/>
            </a:endParaRPr>
          </a:p>
        </p:txBody>
      </p:sp>
    </p:spTree>
  </p:cSld>
  <p:clrMapOvr>
    <a:masterClrMapping/>
  </p:clrMapOvr>
  <p:transition/>
  <p:timing/>
</p:sldLayout>
</file>

<file path=ppt/slideLayouts/slideLayout5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6_Custom Layout">
    <p:bg>
      <p:bgPr>
        <a:blipFill>
          <a:blip r:embed="rId1"/>
          <a:stretch>
            <a:fillRect/>
          </a:stretch>
        </a:blipFill>
        <a:effectLst/>
      </p:bgPr>
    </p:bg>
    <p:spTree>
      <p:nvGrpSpPr>
        <p:cNvPr id="1" name=""/>
        <p:cNvGrpSpPr/>
        <p:nvPr/>
      </p:nvGrpSpPr>
      <p:grpSpPr>
        <a:xfrm>
          <a:off x="0" y="0"/>
          <a:ext cx="0" cy="0"/>
        </a:xfrm>
      </p:grpSpPr>
      <p:sp>
        <p:nvSpPr>
          <p:cNvPr id="6" name="Picture Placeholder 5"/>
          <p:cNvSpPr>
            <a:spLocks noGrp="1"/>
          </p:cNvSpPr>
          <p:nvPr>
            <p:ph type="pic" sz="quarter" idx="10"/>
          </p:nvPr>
        </p:nvSpPr>
        <p:spPr>
          <a:xfrm>
            <a:off x="6953250" y="1790700"/>
            <a:ext cx="5238750" cy="4286250"/>
          </a:xfrm>
          <a:custGeom>
            <a:gdLst>
              <a:gd name="connsiteX0" fmla="*/ 0 w 7374194"/>
              <a:gd name="connsiteY0" fmla="*/ 0 h 6858000"/>
              <a:gd name="connsiteX1" fmla="*/ 7374194 w 7374194"/>
              <a:gd name="connsiteY1" fmla="*/ 0 h 6858000"/>
              <a:gd name="connsiteX2" fmla="*/ 7374194 w 7374194"/>
              <a:gd name="connsiteY2" fmla="*/ 6858000 h 6858000"/>
              <a:gd name="connsiteX3" fmla="*/ 0 w 7374194"/>
              <a:gd name="connsiteY3" fmla="*/ 6858000 h 6858000"/>
            </a:gdLst>
            <a:cxnLst>
              <a:cxn ang="0">
                <a:pos x="connsiteX0" y="connsiteY0"/>
              </a:cxn>
              <a:cxn ang="0">
                <a:pos x="connsiteX1" y="connsiteY1"/>
              </a:cxn>
              <a:cxn ang="0">
                <a:pos x="connsiteX2" y="connsiteY2"/>
              </a:cxn>
              <a:cxn ang="0">
                <a:pos x="connsiteX3" y="connsiteY3"/>
              </a:cxn>
            </a:cxnLst>
            <a:rect l="l" t="t" r="r" b="b"/>
            <a:pathLst>
              <a:path w="7374194" h="6858000">
                <a:moveTo>
                  <a:pt x="0" y="0"/>
                </a:moveTo>
                <a:lnTo>
                  <a:pt x="7374194" y="0"/>
                </a:lnTo>
                <a:lnTo>
                  <a:pt x="7374194" y="6858000"/>
                </a:lnTo>
                <a:lnTo>
                  <a:pt x="0" y="6858000"/>
                </a:lnTo>
                <a:close/>
              </a:path>
            </a:pathLst>
          </a:custGeom>
          <a:pattFill prst="solidDmnd">
            <a:fgClr>
              <a:schemeClr val="bg1">
                <a:lumMod val="85000"/>
              </a:schemeClr>
            </a:fgClr>
            <a:bgClr>
              <a:schemeClr val="bg1"/>
            </a:bgClr>
          </a:pattFill>
        </p:spPr>
        <p:txBody>
          <a:bodyPr vert="horz" wrap="square" lIns="91440" tIns="45720" rIns="91440" bIns="45720" numCol="1" rtlCol="0" anchor="ctr" anchorCtr="0" compatLnSpc="1">
            <a:prstTxWarp prst="textNoShape">
              <a:avLst/>
            </a:prstTxWarp>
            <a:noAutofit/>
          </a:bodyPr>
          <a:lstStyle>
            <a:lvl1pPr algn="ctr">
              <a:defRPr sz="1800"/>
            </a:lvl1pPr>
          </a:lstStyle>
          <a:p>
            <a:pPr marL="228600" marR="0" lvl="0" indent="-228600" algn="ctr" defTabSz="914400" rtl="0" eaLnBrk="0" fontAlgn="base" latinLnBrk="0" hangingPunct="0">
              <a:lnSpc>
                <a:spcPct val="90000"/>
              </a:lnSpc>
              <a:spcBef>
                <a:spcPts val="1000"/>
              </a:spcBef>
              <a:spcAft>
                <a:spcPct val="0"/>
              </a:spcAft>
              <a:buClrTx/>
              <a:buSzTx/>
              <a:buFont typeface="Arial" pitchFamily="34" charset="0"/>
              <a:buChar char="•"/>
              <a:defRPr/>
            </a:pPr>
            <a:endParaRPr kumimoji="0" lang="en-US" sz="1800" b="0" i="0" u="none" strike="noStrike" kern="1200" cap="none" spc="0" normalizeH="0" baseline="0" noProof="0">
              <a:ln>
                <a:noFill/>
              </a:ln>
              <a:solidFill>
                <a:schemeClr val="tx1"/>
              </a:solidFill>
              <a:effectLst/>
              <a:uLnTx/>
              <a:uFillTx/>
              <a:latin typeface="+mn-lt"/>
              <a:ea typeface="+mn-ea"/>
              <a:cs typeface="+mn-cs"/>
            </a:endParaRPr>
          </a:p>
        </p:txBody>
      </p:sp>
    </p:spTree>
  </p:cSld>
  <p:clrMapOvr>
    <a:masterClrMapping/>
  </p:clrMapOvr>
  <p:transition/>
  <p:timing/>
</p:sldLayout>
</file>

<file path=ppt/slideLayouts/slideLayout5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7_Custom Layout">
    <p:bg>
      <p:bgPr>
        <a:blipFill>
          <a:blip r:embed="rId1"/>
          <a:stretch>
            <a:fillRect/>
          </a:stretch>
        </a:blipFill>
        <a:effectLst/>
      </p:bgPr>
    </p:bg>
    <p:spTree>
      <p:nvGrpSpPr>
        <p:cNvPr id="1" name=""/>
        <p:cNvGrpSpPr/>
        <p:nvPr/>
      </p:nvGrpSpPr>
      <p:grpSpPr>
        <a:xfrm>
          <a:off x="0" y="0"/>
          <a:ext cx="0" cy="0"/>
        </a:xfrm>
      </p:grpSpPr>
      <p:sp>
        <p:nvSpPr>
          <p:cNvPr id="10" name="Picture Placeholder 9"/>
          <p:cNvSpPr>
            <a:spLocks noGrp="1"/>
          </p:cNvSpPr>
          <p:nvPr>
            <p:ph type="pic" sz="quarter" idx="10"/>
          </p:nvPr>
        </p:nvSpPr>
        <p:spPr>
          <a:xfrm>
            <a:off x="4645479" y="0"/>
            <a:ext cx="2743200" cy="4686300"/>
          </a:xfrm>
          <a:custGeom>
            <a:gdLst>
              <a:gd name="connsiteX0" fmla="*/ 0 w 2743200"/>
              <a:gd name="connsiteY0" fmla="*/ 0 h 4686300"/>
              <a:gd name="connsiteX1" fmla="*/ 2743200 w 2743200"/>
              <a:gd name="connsiteY1" fmla="*/ 0 h 4686300"/>
              <a:gd name="connsiteX2" fmla="*/ 2743200 w 2743200"/>
              <a:gd name="connsiteY2" fmla="*/ 4686300 h 4686300"/>
              <a:gd name="connsiteX3" fmla="*/ 0 w 2743200"/>
              <a:gd name="connsiteY3" fmla="*/ 4686300 h 4686300"/>
            </a:gdLst>
            <a:cxnLst>
              <a:cxn ang="0">
                <a:pos x="connsiteX0" y="connsiteY0"/>
              </a:cxn>
              <a:cxn ang="0">
                <a:pos x="connsiteX1" y="connsiteY1"/>
              </a:cxn>
              <a:cxn ang="0">
                <a:pos x="connsiteX2" y="connsiteY2"/>
              </a:cxn>
              <a:cxn ang="0">
                <a:pos x="connsiteX3" y="connsiteY3"/>
              </a:cxn>
            </a:cxnLst>
            <a:rect l="l" t="t" r="r" b="b"/>
            <a:pathLst>
              <a:path w="2743200" h="4686300">
                <a:moveTo>
                  <a:pt x="0" y="0"/>
                </a:moveTo>
                <a:lnTo>
                  <a:pt x="2743200" y="0"/>
                </a:lnTo>
                <a:lnTo>
                  <a:pt x="2743200" y="4686300"/>
                </a:lnTo>
                <a:lnTo>
                  <a:pt x="0" y="4686300"/>
                </a:lnTo>
                <a:close/>
              </a:path>
            </a:pathLst>
          </a:custGeom>
          <a:pattFill prst="solidDmnd">
            <a:fgClr>
              <a:schemeClr val="bg1">
                <a:lumMod val="85000"/>
              </a:schemeClr>
            </a:fgClr>
            <a:bgClr>
              <a:schemeClr val="bg1"/>
            </a:bgClr>
          </a:pattFill>
        </p:spPr>
        <p:txBody>
          <a:bodyPr vert="horz" wrap="square" lIns="91440" tIns="45720" rIns="91440" bIns="45720" numCol="1" rtlCol="0" anchor="ctr" anchorCtr="0" compatLnSpc="1">
            <a:prstTxWarp prst="textNoShape">
              <a:avLst/>
            </a:prstTxWarp>
            <a:noAutofit/>
          </a:bodyPr>
          <a:lstStyle>
            <a:lvl1pPr algn="ctr">
              <a:defRPr sz="1800"/>
            </a:lvl1pPr>
          </a:lstStyle>
          <a:p>
            <a:pPr marL="228600" marR="0" lvl="0" indent="-228600" algn="ctr" defTabSz="914400" rtl="0" eaLnBrk="0" fontAlgn="base" latinLnBrk="0" hangingPunct="0">
              <a:lnSpc>
                <a:spcPct val="90000"/>
              </a:lnSpc>
              <a:spcBef>
                <a:spcPts val="1000"/>
              </a:spcBef>
              <a:spcAft>
                <a:spcPct val="0"/>
              </a:spcAft>
              <a:buClrTx/>
              <a:buSzTx/>
              <a:buFont typeface="Arial" pitchFamily="34" charset="0"/>
              <a:buChar char="•"/>
              <a:defRPr/>
            </a:pPr>
            <a:endParaRPr kumimoji="0" lang="en-US" sz="1800" b="0" i="0" u="none" strike="noStrike" kern="1200" cap="none" spc="0" normalizeH="0" baseline="0" noProof="0">
              <a:ln>
                <a:noFill/>
              </a:ln>
              <a:solidFill>
                <a:schemeClr val="tx1"/>
              </a:solidFill>
              <a:effectLst/>
              <a:uLnTx/>
              <a:uFillTx/>
              <a:latin typeface="+mn-lt"/>
              <a:ea typeface="+mn-ea"/>
              <a:cs typeface="+mn-cs"/>
            </a:endParaRPr>
          </a:p>
        </p:txBody>
      </p:sp>
    </p:spTree>
  </p:cSld>
  <p:clrMapOvr>
    <a:masterClrMapping/>
  </p:clrMapOvr>
  <p:transition/>
  <p:timing/>
</p:sldLayout>
</file>

<file path=ppt/slideLayouts/slideLayout6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8_Custom Layout">
    <p:bg>
      <p:bgPr>
        <a:blipFill>
          <a:blip r:embed="rId1"/>
          <a:stretch>
            <a:fillRect/>
          </a:stretch>
        </a:blipFill>
        <a:effectLst/>
      </p:bgPr>
    </p:bg>
    <p:spTree>
      <p:nvGrpSpPr>
        <p:cNvPr id="1" name=""/>
        <p:cNvGrpSpPr/>
        <p:nvPr/>
      </p:nvGrpSpPr>
      <p:grpSpPr>
        <a:xfrm>
          <a:off x="0" y="0"/>
          <a:ext cx="0" cy="0"/>
        </a:xfrm>
      </p:grpSpPr>
      <p:sp>
        <p:nvSpPr>
          <p:cNvPr id="10" name="Picture Placeholder 9"/>
          <p:cNvSpPr>
            <a:spLocks noGrp="1"/>
          </p:cNvSpPr>
          <p:nvPr>
            <p:ph type="pic" sz="quarter" idx="10"/>
          </p:nvPr>
        </p:nvSpPr>
        <p:spPr>
          <a:xfrm>
            <a:off x="2536723" y="0"/>
            <a:ext cx="9655277" cy="6858000"/>
          </a:xfrm>
          <a:custGeom>
            <a:gdLst>
              <a:gd name="connsiteX0" fmla="*/ 0 w 9655277"/>
              <a:gd name="connsiteY0" fmla="*/ 0 h 6858000"/>
              <a:gd name="connsiteX1" fmla="*/ 9655277 w 9655277"/>
              <a:gd name="connsiteY1" fmla="*/ 0 h 6858000"/>
              <a:gd name="connsiteX2" fmla="*/ 9655277 w 9655277"/>
              <a:gd name="connsiteY2" fmla="*/ 6858000 h 6858000"/>
              <a:gd name="connsiteX3" fmla="*/ 0 w 9655277"/>
              <a:gd name="connsiteY3" fmla="*/ 6858000 h 6858000"/>
            </a:gdLst>
            <a:cxnLst>
              <a:cxn ang="0">
                <a:pos x="connsiteX0" y="connsiteY0"/>
              </a:cxn>
              <a:cxn ang="0">
                <a:pos x="connsiteX1" y="connsiteY1"/>
              </a:cxn>
              <a:cxn ang="0">
                <a:pos x="connsiteX2" y="connsiteY2"/>
              </a:cxn>
              <a:cxn ang="0">
                <a:pos x="connsiteX3" y="connsiteY3"/>
              </a:cxn>
            </a:cxnLst>
            <a:rect l="l" t="t" r="r" b="b"/>
            <a:pathLst>
              <a:path w="9655277" h="6858000">
                <a:moveTo>
                  <a:pt x="0" y="0"/>
                </a:moveTo>
                <a:lnTo>
                  <a:pt x="9655277" y="0"/>
                </a:lnTo>
                <a:lnTo>
                  <a:pt x="9655277" y="6858000"/>
                </a:lnTo>
                <a:lnTo>
                  <a:pt x="0" y="6858000"/>
                </a:lnTo>
                <a:close/>
              </a:path>
            </a:pathLst>
          </a:custGeom>
          <a:pattFill prst="solidDmnd">
            <a:fgClr>
              <a:schemeClr val="bg1">
                <a:lumMod val="85000"/>
              </a:schemeClr>
            </a:fgClr>
            <a:bgClr>
              <a:schemeClr val="bg1"/>
            </a:bgClr>
          </a:pattFill>
        </p:spPr>
        <p:txBody>
          <a:bodyPr vert="horz" wrap="square" lIns="91440" tIns="45720" rIns="91440" bIns="45720" numCol="1" rtlCol="0" anchor="ctr" anchorCtr="0" compatLnSpc="1">
            <a:prstTxWarp prst="textNoShape">
              <a:avLst/>
            </a:prstTxWarp>
            <a:noAutofit/>
          </a:bodyPr>
          <a:lstStyle>
            <a:lvl1pPr algn="ctr">
              <a:defRPr sz="1800"/>
            </a:lvl1pPr>
          </a:lstStyle>
          <a:p>
            <a:pPr marL="228600" marR="0" lvl="0" indent="-228600" algn="ctr" defTabSz="914400" rtl="0" eaLnBrk="0" fontAlgn="base" latinLnBrk="0" hangingPunct="0">
              <a:lnSpc>
                <a:spcPct val="90000"/>
              </a:lnSpc>
              <a:spcBef>
                <a:spcPts val="1000"/>
              </a:spcBef>
              <a:spcAft>
                <a:spcPct val="0"/>
              </a:spcAft>
              <a:buClrTx/>
              <a:buSzTx/>
              <a:buFont typeface="Arial" pitchFamily="34" charset="0"/>
              <a:buChar char="•"/>
              <a:defRPr/>
            </a:pPr>
            <a:endParaRPr kumimoji="0" lang="en-US" sz="1800" b="0" i="0" u="none" strike="noStrike" kern="1200" cap="none" spc="0" normalizeH="0" baseline="0" noProof="0">
              <a:ln>
                <a:noFill/>
              </a:ln>
              <a:solidFill>
                <a:schemeClr val="tx1"/>
              </a:solidFill>
              <a:effectLst/>
              <a:uLnTx/>
              <a:uFillTx/>
              <a:latin typeface="+mn-lt"/>
              <a:ea typeface="+mn-ea"/>
              <a:cs typeface="+mn-cs"/>
            </a:endParaRPr>
          </a:p>
        </p:txBody>
      </p:sp>
    </p:spTree>
  </p:cSld>
  <p:clrMapOvr>
    <a:masterClrMapping/>
  </p:clrMapOvr>
  <p:transition/>
  <p:timing/>
</p:sldLayout>
</file>

<file path=ppt/slideLayouts/slideLayout6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9_Custom Layout">
    <p:bg>
      <p:bgPr>
        <a:blipFill>
          <a:blip r:embed="rId1"/>
          <a:stretch>
            <a:fillRect/>
          </a:stretch>
        </a:blipFill>
        <a:effectLst/>
      </p:bgPr>
    </p:bg>
    <p:spTree>
      <p:nvGrpSpPr>
        <p:cNvPr id="1" name=""/>
        <p:cNvGrpSpPr/>
        <p:nvPr/>
      </p:nvGrpSpPr>
      <p:grpSpPr>
        <a:xfrm>
          <a:off x="0" y="0"/>
          <a:ext cx="0" cy="0"/>
        </a:xfrm>
      </p:grpSpPr>
      <p:sp>
        <p:nvSpPr>
          <p:cNvPr id="10" name="Picture Placeholder 9"/>
          <p:cNvSpPr>
            <a:spLocks noGrp="1"/>
          </p:cNvSpPr>
          <p:nvPr>
            <p:ph type="pic" sz="quarter" idx="10"/>
          </p:nvPr>
        </p:nvSpPr>
        <p:spPr>
          <a:xfrm>
            <a:off x="6096000" y="0"/>
            <a:ext cx="6096000" cy="6858000"/>
          </a:xfrm>
          <a:custGeom>
            <a:gdLst>
              <a:gd name="connsiteX0" fmla="*/ 0 w 6096000"/>
              <a:gd name="connsiteY0" fmla="*/ 0 h 6858000"/>
              <a:gd name="connsiteX1" fmla="*/ 6096000 w 6096000"/>
              <a:gd name="connsiteY1" fmla="*/ 0 h 6858000"/>
              <a:gd name="connsiteX2" fmla="*/ 6096000 w 6096000"/>
              <a:gd name="connsiteY2" fmla="*/ 6858000 h 6858000"/>
              <a:gd name="connsiteX3" fmla="*/ 0 w 6096000"/>
              <a:gd name="connsiteY3" fmla="*/ 6858000 h 6858000"/>
            </a:gdLst>
            <a:cxnLst>
              <a:cxn ang="0">
                <a:pos x="connsiteX0" y="connsiteY0"/>
              </a:cxn>
              <a:cxn ang="0">
                <a:pos x="connsiteX1" y="connsiteY1"/>
              </a:cxn>
              <a:cxn ang="0">
                <a:pos x="connsiteX2" y="connsiteY2"/>
              </a:cxn>
              <a:cxn ang="0">
                <a:pos x="connsiteX3" y="connsiteY3"/>
              </a:cxn>
            </a:cxnLst>
            <a:rect l="l" t="t" r="r" b="b"/>
            <a:pathLst>
              <a:path w="6096000" h="6858000">
                <a:moveTo>
                  <a:pt x="0" y="0"/>
                </a:moveTo>
                <a:lnTo>
                  <a:pt x="6096000" y="0"/>
                </a:lnTo>
                <a:lnTo>
                  <a:pt x="6096000" y="6858000"/>
                </a:lnTo>
                <a:lnTo>
                  <a:pt x="0" y="6858000"/>
                </a:lnTo>
                <a:close/>
              </a:path>
            </a:pathLst>
          </a:custGeom>
          <a:pattFill prst="solidDmnd">
            <a:fgClr>
              <a:schemeClr val="bg1">
                <a:lumMod val="85000"/>
              </a:schemeClr>
            </a:fgClr>
            <a:bgClr>
              <a:schemeClr val="bg1"/>
            </a:bgClr>
          </a:pattFill>
        </p:spPr>
        <p:txBody>
          <a:bodyPr vert="horz" wrap="square" lIns="91440" tIns="45720" rIns="91440" bIns="45720" numCol="1" rtlCol="0" anchor="ctr" anchorCtr="0" compatLnSpc="1">
            <a:prstTxWarp prst="textNoShape">
              <a:avLst/>
            </a:prstTxWarp>
            <a:noAutofit/>
          </a:bodyPr>
          <a:lstStyle>
            <a:lvl1pPr algn="ctr">
              <a:defRPr sz="1800"/>
            </a:lvl1pPr>
          </a:lstStyle>
          <a:p>
            <a:pPr marL="228600" marR="0" lvl="0" indent="-228600" algn="ctr" defTabSz="914400" rtl="0" eaLnBrk="0" fontAlgn="base" latinLnBrk="0" hangingPunct="0">
              <a:lnSpc>
                <a:spcPct val="90000"/>
              </a:lnSpc>
              <a:spcBef>
                <a:spcPts val="1000"/>
              </a:spcBef>
              <a:spcAft>
                <a:spcPct val="0"/>
              </a:spcAft>
              <a:buClrTx/>
              <a:buSzTx/>
              <a:buFont typeface="Arial" pitchFamily="34" charset="0"/>
              <a:buChar char="•"/>
              <a:defRPr/>
            </a:pPr>
            <a:endParaRPr kumimoji="0" lang="en-US" sz="1800" b="0" i="0" u="none" strike="noStrike" kern="1200" cap="none" spc="0" normalizeH="0" baseline="0" noProof="0">
              <a:ln>
                <a:noFill/>
              </a:ln>
              <a:solidFill>
                <a:schemeClr val="tx1"/>
              </a:solidFill>
              <a:effectLst/>
              <a:uLnTx/>
              <a:uFillTx/>
              <a:latin typeface="+mn-lt"/>
              <a:ea typeface="+mn-ea"/>
              <a:cs typeface="+mn-cs"/>
            </a:endParaRPr>
          </a:p>
        </p:txBody>
      </p:sp>
    </p:spTree>
  </p:cSld>
  <p:clrMapOvr>
    <a:masterClrMapping/>
  </p:clrMapOvr>
  <p:transition/>
  <p:timing/>
</p:sldLayout>
</file>

<file path=ppt/slideLayouts/slideLayout6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0_Custom Layout">
    <p:bg>
      <p:bgPr>
        <a:blipFill>
          <a:blip r:embed="rId1"/>
          <a:stretch>
            <a:fillRect/>
          </a:stretch>
        </a:blipFill>
        <a:effectLst/>
      </p:bgPr>
    </p:bg>
    <p:spTree>
      <p:nvGrpSpPr>
        <p:cNvPr id="1" name=""/>
        <p:cNvGrpSpPr/>
        <p:nvPr/>
      </p:nvGrpSpPr>
      <p:grpSpPr>
        <a:xfrm>
          <a:off x="0" y="0"/>
          <a:ext cx="0" cy="0"/>
        </a:xfrm>
      </p:grpSpPr>
      <p:sp>
        <p:nvSpPr>
          <p:cNvPr id="10" name="Picture Placeholder 9"/>
          <p:cNvSpPr>
            <a:spLocks noGrp="1"/>
          </p:cNvSpPr>
          <p:nvPr>
            <p:ph type="pic" sz="quarter" idx="10"/>
          </p:nvPr>
        </p:nvSpPr>
        <p:spPr>
          <a:xfrm>
            <a:off x="0" y="2026060"/>
            <a:ext cx="12192000" cy="3510116"/>
          </a:xfrm>
          <a:custGeom>
            <a:gdLst>
              <a:gd name="connsiteX0" fmla="*/ 0 w 12192000"/>
              <a:gd name="connsiteY0" fmla="*/ 0 h 3510116"/>
              <a:gd name="connsiteX1" fmla="*/ 12192000 w 12192000"/>
              <a:gd name="connsiteY1" fmla="*/ 0 h 3510116"/>
              <a:gd name="connsiteX2" fmla="*/ 12192000 w 12192000"/>
              <a:gd name="connsiteY2" fmla="*/ 3510116 h 3510116"/>
              <a:gd name="connsiteX3" fmla="*/ 0 w 12192000"/>
              <a:gd name="connsiteY3" fmla="*/ 3510116 h 3510116"/>
            </a:gdLst>
            <a:cxnLst>
              <a:cxn ang="0">
                <a:pos x="connsiteX0" y="connsiteY0"/>
              </a:cxn>
              <a:cxn ang="0">
                <a:pos x="connsiteX1" y="connsiteY1"/>
              </a:cxn>
              <a:cxn ang="0">
                <a:pos x="connsiteX2" y="connsiteY2"/>
              </a:cxn>
              <a:cxn ang="0">
                <a:pos x="connsiteX3" y="connsiteY3"/>
              </a:cxn>
            </a:cxnLst>
            <a:rect l="l" t="t" r="r" b="b"/>
            <a:pathLst>
              <a:path w="12192000" h="3510116">
                <a:moveTo>
                  <a:pt x="0" y="0"/>
                </a:moveTo>
                <a:lnTo>
                  <a:pt x="12192000" y="0"/>
                </a:lnTo>
                <a:lnTo>
                  <a:pt x="12192000" y="3510116"/>
                </a:lnTo>
                <a:lnTo>
                  <a:pt x="0" y="3510116"/>
                </a:lnTo>
                <a:close/>
              </a:path>
            </a:pathLst>
          </a:custGeom>
          <a:pattFill prst="solidDmnd">
            <a:fgClr>
              <a:schemeClr val="bg1">
                <a:lumMod val="85000"/>
              </a:schemeClr>
            </a:fgClr>
            <a:bgClr>
              <a:schemeClr val="bg1"/>
            </a:bgClr>
          </a:pattFill>
        </p:spPr>
        <p:txBody>
          <a:bodyPr vert="horz" wrap="square" lIns="91440" tIns="45720" rIns="91440" bIns="45720" numCol="1" rtlCol="0" anchor="ctr" anchorCtr="0" compatLnSpc="1">
            <a:prstTxWarp prst="textNoShape">
              <a:avLst/>
            </a:prstTxWarp>
            <a:noAutofit/>
          </a:bodyPr>
          <a:lstStyle>
            <a:lvl1pPr algn="ctr">
              <a:defRPr sz="1800"/>
            </a:lvl1pPr>
          </a:lstStyle>
          <a:p>
            <a:pPr marL="228600" marR="0" lvl="0" indent="-228600" algn="ctr" defTabSz="914400" rtl="0" eaLnBrk="0" fontAlgn="base" latinLnBrk="0" hangingPunct="0">
              <a:lnSpc>
                <a:spcPct val="90000"/>
              </a:lnSpc>
              <a:spcBef>
                <a:spcPts val="1000"/>
              </a:spcBef>
              <a:spcAft>
                <a:spcPct val="0"/>
              </a:spcAft>
              <a:buClrTx/>
              <a:buSzTx/>
              <a:buFont typeface="Arial" pitchFamily="34" charset="0"/>
              <a:buChar char="•"/>
              <a:defRPr/>
            </a:pPr>
            <a:endParaRPr kumimoji="0" lang="en-US" sz="1800" b="0" i="0" u="none" strike="noStrike" kern="1200" cap="none" spc="0" normalizeH="0" baseline="0" noProof="0">
              <a:ln>
                <a:noFill/>
              </a:ln>
              <a:solidFill>
                <a:schemeClr val="tx1"/>
              </a:solidFill>
              <a:effectLst/>
              <a:uLnTx/>
              <a:uFillTx/>
              <a:latin typeface="+mn-lt"/>
              <a:ea typeface="+mn-ea"/>
              <a:cs typeface="+mn-cs"/>
            </a:endParaRPr>
          </a:p>
        </p:txBody>
      </p:sp>
    </p:spTree>
  </p:cSld>
  <p:clrMapOvr>
    <a:masterClrMapping/>
  </p:clrMapOvr>
  <p:transition/>
  <p:timing/>
</p:sldLayout>
</file>

<file path=ppt/slideLayouts/slideLayout6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1_Custom Layout">
    <p:bg>
      <p:bgPr>
        <a:blipFill>
          <a:blip r:embed="rId1"/>
          <a:stretch>
            <a:fillRect/>
          </a:stretch>
        </a:blipFill>
        <a:effectLst/>
      </p:bgPr>
    </p:bg>
    <p:spTree>
      <p:nvGrpSpPr>
        <p:cNvPr id="1" name=""/>
        <p:cNvGrpSpPr/>
        <p:nvPr/>
      </p:nvGrpSpPr>
      <p:grpSpPr>
        <a:xfrm>
          <a:off x="0" y="0"/>
          <a:ext cx="0" cy="0"/>
        </a:xfrm>
      </p:grpSpPr>
      <p:sp>
        <p:nvSpPr>
          <p:cNvPr id="10" name="Picture Placeholder 9"/>
          <p:cNvSpPr>
            <a:spLocks noGrp="1"/>
          </p:cNvSpPr>
          <p:nvPr>
            <p:ph type="pic" sz="quarter" idx="10"/>
          </p:nvPr>
        </p:nvSpPr>
        <p:spPr>
          <a:xfrm>
            <a:off x="4953000" y="0"/>
            <a:ext cx="7239000" cy="6858000"/>
          </a:xfrm>
          <a:custGeom>
            <a:gdLst>
              <a:gd name="connsiteX0" fmla="*/ 0 w 7239000"/>
              <a:gd name="connsiteY0" fmla="*/ 0 h 6858000"/>
              <a:gd name="connsiteX1" fmla="*/ 7239000 w 7239000"/>
              <a:gd name="connsiteY1" fmla="*/ 0 h 6858000"/>
              <a:gd name="connsiteX2" fmla="*/ 7239000 w 7239000"/>
              <a:gd name="connsiteY2" fmla="*/ 6858000 h 6858000"/>
              <a:gd name="connsiteX3" fmla="*/ 0 w 7239000"/>
              <a:gd name="connsiteY3" fmla="*/ 6858000 h 6858000"/>
            </a:gdLst>
            <a:cxnLst>
              <a:cxn ang="0">
                <a:pos x="connsiteX0" y="connsiteY0"/>
              </a:cxn>
              <a:cxn ang="0">
                <a:pos x="connsiteX1" y="connsiteY1"/>
              </a:cxn>
              <a:cxn ang="0">
                <a:pos x="connsiteX2" y="connsiteY2"/>
              </a:cxn>
              <a:cxn ang="0">
                <a:pos x="connsiteX3" y="connsiteY3"/>
              </a:cxn>
            </a:cxnLst>
            <a:rect l="l" t="t" r="r" b="b"/>
            <a:pathLst>
              <a:path w="7239000" h="6858000">
                <a:moveTo>
                  <a:pt x="0" y="0"/>
                </a:moveTo>
                <a:lnTo>
                  <a:pt x="7239000" y="0"/>
                </a:lnTo>
                <a:lnTo>
                  <a:pt x="7239000" y="6858000"/>
                </a:lnTo>
                <a:lnTo>
                  <a:pt x="0" y="6858000"/>
                </a:lnTo>
                <a:close/>
              </a:path>
            </a:pathLst>
          </a:custGeom>
          <a:pattFill prst="solidDmnd">
            <a:fgClr>
              <a:schemeClr val="bg1">
                <a:lumMod val="85000"/>
              </a:schemeClr>
            </a:fgClr>
            <a:bgClr>
              <a:schemeClr val="bg1"/>
            </a:bgClr>
          </a:pattFill>
        </p:spPr>
        <p:txBody>
          <a:bodyPr vert="horz" wrap="square" lIns="91440" tIns="45720" rIns="91440" bIns="45720" numCol="1" rtlCol="0" anchor="ctr" anchorCtr="0" compatLnSpc="1">
            <a:prstTxWarp prst="textNoShape">
              <a:avLst/>
            </a:prstTxWarp>
            <a:noAutofit/>
          </a:bodyPr>
          <a:lstStyle>
            <a:lvl1pPr algn="ctr">
              <a:defRPr sz="1800"/>
            </a:lvl1pPr>
          </a:lstStyle>
          <a:p>
            <a:pPr marL="228600" marR="0" lvl="0" indent="-228600" algn="ctr" defTabSz="914400" rtl="0" eaLnBrk="0" fontAlgn="base" latinLnBrk="0" hangingPunct="0">
              <a:lnSpc>
                <a:spcPct val="90000"/>
              </a:lnSpc>
              <a:spcBef>
                <a:spcPts val="1000"/>
              </a:spcBef>
              <a:spcAft>
                <a:spcPct val="0"/>
              </a:spcAft>
              <a:buClrTx/>
              <a:buSzTx/>
              <a:buFont typeface="Arial" pitchFamily="34" charset="0"/>
              <a:buChar char="•"/>
              <a:defRPr/>
            </a:pPr>
            <a:endParaRPr kumimoji="0" lang="en-US" sz="1800" b="0" i="0" u="none" strike="noStrike" kern="1200" cap="none" spc="0" normalizeH="0" baseline="0" noProof="0">
              <a:ln>
                <a:noFill/>
              </a:ln>
              <a:solidFill>
                <a:schemeClr val="tx1"/>
              </a:solidFill>
              <a:effectLst/>
              <a:uLnTx/>
              <a:uFillTx/>
              <a:latin typeface="+mn-lt"/>
              <a:ea typeface="+mn-ea"/>
              <a:cs typeface="+mn-cs"/>
            </a:endParaRPr>
          </a:p>
        </p:txBody>
      </p:sp>
    </p:spTree>
  </p:cSld>
  <p:clrMapOvr>
    <a:masterClrMapping/>
  </p:clrMapOvr>
  <p:transition/>
  <p:timing/>
</p:sldLayout>
</file>

<file path=ppt/slideLayouts/slideLayout6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2_Custom Layout">
    <p:bg>
      <p:bgPr>
        <a:blipFill>
          <a:blip r:embed="rId1"/>
          <a:stretch>
            <a:fillRect/>
          </a:stretch>
        </a:blipFill>
        <a:effectLst/>
      </p:bgPr>
    </p:bg>
    <p:spTree>
      <p:nvGrpSpPr>
        <p:cNvPr id="1" name=""/>
        <p:cNvGrpSpPr/>
        <p:nvPr/>
      </p:nvGrpSpPr>
      <p:grpSpPr>
        <a:xfrm>
          <a:off x="0" y="0"/>
          <a:ext cx="0" cy="0"/>
        </a:xfrm>
      </p:grpSpPr>
      <p:sp>
        <p:nvSpPr>
          <p:cNvPr id="10" name="Picture Placeholder 9"/>
          <p:cNvSpPr>
            <a:spLocks noGrp="1"/>
          </p:cNvSpPr>
          <p:nvPr>
            <p:ph type="pic" sz="quarter" idx="10"/>
          </p:nvPr>
        </p:nvSpPr>
        <p:spPr>
          <a:xfrm>
            <a:off x="4729624" y="0"/>
            <a:ext cx="2732753" cy="6858000"/>
          </a:xfrm>
          <a:custGeom>
            <a:gdLst>
              <a:gd name="connsiteX0" fmla="*/ 0 w 2732753"/>
              <a:gd name="connsiteY0" fmla="*/ 0 h 6858000"/>
              <a:gd name="connsiteX1" fmla="*/ 2732753 w 2732753"/>
              <a:gd name="connsiteY1" fmla="*/ 0 h 6858000"/>
              <a:gd name="connsiteX2" fmla="*/ 2732753 w 2732753"/>
              <a:gd name="connsiteY2" fmla="*/ 6858000 h 6858000"/>
              <a:gd name="connsiteX3" fmla="*/ 0 w 2732753"/>
              <a:gd name="connsiteY3" fmla="*/ 6858000 h 6858000"/>
            </a:gdLst>
            <a:cxnLst>
              <a:cxn ang="0">
                <a:pos x="connsiteX0" y="connsiteY0"/>
              </a:cxn>
              <a:cxn ang="0">
                <a:pos x="connsiteX1" y="connsiteY1"/>
              </a:cxn>
              <a:cxn ang="0">
                <a:pos x="connsiteX2" y="connsiteY2"/>
              </a:cxn>
              <a:cxn ang="0">
                <a:pos x="connsiteX3" y="connsiteY3"/>
              </a:cxn>
            </a:cxnLst>
            <a:rect l="l" t="t" r="r" b="b"/>
            <a:pathLst>
              <a:path w="2732753" h="6858000">
                <a:moveTo>
                  <a:pt x="0" y="0"/>
                </a:moveTo>
                <a:lnTo>
                  <a:pt x="2732753" y="0"/>
                </a:lnTo>
                <a:lnTo>
                  <a:pt x="2732753" y="6858000"/>
                </a:lnTo>
                <a:lnTo>
                  <a:pt x="0" y="6858000"/>
                </a:lnTo>
                <a:close/>
              </a:path>
            </a:pathLst>
          </a:custGeom>
          <a:pattFill prst="solidDmnd">
            <a:fgClr>
              <a:schemeClr val="bg1">
                <a:lumMod val="85000"/>
              </a:schemeClr>
            </a:fgClr>
            <a:bgClr>
              <a:schemeClr val="bg1"/>
            </a:bgClr>
          </a:pattFill>
        </p:spPr>
        <p:txBody>
          <a:bodyPr vert="horz" wrap="square" lIns="91440" tIns="45720" rIns="91440" bIns="45720" numCol="1" rtlCol="0" anchor="ctr" anchorCtr="0" compatLnSpc="1">
            <a:prstTxWarp prst="textNoShape">
              <a:avLst/>
            </a:prstTxWarp>
            <a:noAutofit/>
          </a:bodyPr>
          <a:lstStyle>
            <a:lvl1pPr algn="ctr">
              <a:defRPr sz="1800"/>
            </a:lvl1pPr>
          </a:lstStyle>
          <a:p>
            <a:pPr marL="228600" marR="0" lvl="0" indent="-228600" algn="ctr" defTabSz="914400" rtl="0" eaLnBrk="0" fontAlgn="base" latinLnBrk="0" hangingPunct="0">
              <a:lnSpc>
                <a:spcPct val="90000"/>
              </a:lnSpc>
              <a:spcBef>
                <a:spcPts val="1000"/>
              </a:spcBef>
              <a:spcAft>
                <a:spcPct val="0"/>
              </a:spcAft>
              <a:buClrTx/>
              <a:buSzTx/>
              <a:buFont typeface="Arial" pitchFamily="34" charset="0"/>
              <a:buChar char="•"/>
              <a:defRPr/>
            </a:pPr>
            <a:endParaRPr kumimoji="0" lang="en-US" sz="1800" b="0" i="0" u="none" strike="noStrike" kern="1200" cap="none" spc="0" normalizeH="0" baseline="0" noProof="0">
              <a:ln>
                <a:noFill/>
              </a:ln>
              <a:solidFill>
                <a:schemeClr val="tx1"/>
              </a:solidFill>
              <a:effectLst/>
              <a:uLnTx/>
              <a:uFillTx/>
              <a:latin typeface="+mn-lt"/>
              <a:ea typeface="+mn-ea"/>
              <a:cs typeface="+mn-cs"/>
            </a:endParaRPr>
          </a:p>
        </p:txBody>
      </p:sp>
    </p:spTree>
  </p:cSld>
  <p:clrMapOvr>
    <a:masterClrMapping/>
  </p:clrMapOvr>
  <p:transition/>
  <p:timing/>
</p:sldLayout>
</file>

<file path=ppt/slideLayouts/slideLayout6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3_Custom Layout">
    <p:bg>
      <p:bgPr>
        <a:blipFill>
          <a:blip r:embed="rId1"/>
          <a:stretch>
            <a:fillRect/>
          </a:stretch>
        </a:blipFill>
        <a:effectLst/>
      </p:bgPr>
    </p:bg>
    <p:spTree>
      <p:nvGrpSpPr>
        <p:cNvPr id="1" name=""/>
        <p:cNvGrpSpPr/>
        <p:nvPr/>
      </p:nvGrpSpPr>
      <p:grpSpPr>
        <a:xfrm>
          <a:off x="0" y="0"/>
          <a:ext cx="0" cy="0"/>
        </a:xfrm>
      </p:grpSpPr>
      <p:sp>
        <p:nvSpPr>
          <p:cNvPr id="10" name="Picture Placeholder 9"/>
          <p:cNvSpPr>
            <a:spLocks noGrp="1"/>
          </p:cNvSpPr>
          <p:nvPr>
            <p:ph type="pic" sz="quarter" idx="10"/>
          </p:nvPr>
        </p:nvSpPr>
        <p:spPr>
          <a:xfrm>
            <a:off x="2563147" y="0"/>
            <a:ext cx="6371303" cy="6858000"/>
          </a:xfrm>
          <a:custGeom>
            <a:gdLst>
              <a:gd name="connsiteX0" fmla="*/ 0 w 6371303"/>
              <a:gd name="connsiteY0" fmla="*/ 0 h 6858000"/>
              <a:gd name="connsiteX1" fmla="*/ 4111720 w 6371303"/>
              <a:gd name="connsiteY1" fmla="*/ 0 h 6858000"/>
              <a:gd name="connsiteX2" fmla="*/ 6371303 w 6371303"/>
              <a:gd name="connsiteY2" fmla="*/ 6858000 h 6858000"/>
              <a:gd name="connsiteX3" fmla="*/ 2259583 w 6371303"/>
              <a:gd name="connsiteY3" fmla="*/ 6858000 h 6858000"/>
            </a:gdLst>
            <a:cxnLst>
              <a:cxn ang="0">
                <a:pos x="connsiteX0" y="connsiteY0"/>
              </a:cxn>
              <a:cxn ang="0">
                <a:pos x="connsiteX1" y="connsiteY1"/>
              </a:cxn>
              <a:cxn ang="0">
                <a:pos x="connsiteX2" y="connsiteY2"/>
              </a:cxn>
              <a:cxn ang="0">
                <a:pos x="connsiteX3" y="connsiteY3"/>
              </a:cxn>
            </a:cxnLst>
            <a:rect l="l" t="t" r="r" b="b"/>
            <a:pathLst>
              <a:path w="6371303" h="6858000">
                <a:moveTo>
                  <a:pt x="0" y="0"/>
                </a:moveTo>
                <a:lnTo>
                  <a:pt x="4111720" y="0"/>
                </a:lnTo>
                <a:lnTo>
                  <a:pt x="6371303" y="6858000"/>
                </a:lnTo>
                <a:lnTo>
                  <a:pt x="2259583" y="6858000"/>
                </a:lnTo>
                <a:close/>
              </a:path>
            </a:pathLst>
          </a:custGeom>
          <a:pattFill prst="solidDmnd">
            <a:fgClr>
              <a:schemeClr val="bg1">
                <a:lumMod val="85000"/>
              </a:schemeClr>
            </a:fgClr>
            <a:bgClr>
              <a:schemeClr val="bg1"/>
            </a:bgClr>
          </a:pattFill>
        </p:spPr>
        <p:txBody>
          <a:bodyPr vert="horz" wrap="square" lIns="91440" tIns="45720" rIns="91440" bIns="45720" numCol="1" rtlCol="0" anchor="ctr" anchorCtr="0" compatLnSpc="1">
            <a:prstTxWarp prst="textNoShape">
              <a:avLst/>
            </a:prstTxWarp>
            <a:noAutofit/>
          </a:bodyPr>
          <a:lstStyle>
            <a:lvl1pPr algn="ctr">
              <a:defRPr sz="1800"/>
            </a:lvl1pPr>
          </a:lstStyle>
          <a:p>
            <a:pPr marL="228600" marR="0" lvl="0" indent="-228600" algn="ctr" defTabSz="914400" rtl="0" eaLnBrk="0" fontAlgn="base" latinLnBrk="0" hangingPunct="0">
              <a:lnSpc>
                <a:spcPct val="90000"/>
              </a:lnSpc>
              <a:spcBef>
                <a:spcPts val="1000"/>
              </a:spcBef>
              <a:spcAft>
                <a:spcPct val="0"/>
              </a:spcAft>
              <a:buClrTx/>
              <a:buSzTx/>
              <a:buFont typeface="Arial" pitchFamily="34" charset="0"/>
              <a:buChar char="•"/>
              <a:defRPr/>
            </a:pPr>
            <a:endParaRPr kumimoji="0" lang="en-US" sz="1800" b="0" i="0" u="none" strike="noStrike" kern="1200" cap="none" spc="0" normalizeH="0" baseline="0" noProof="0">
              <a:ln>
                <a:noFill/>
              </a:ln>
              <a:solidFill>
                <a:schemeClr val="tx1"/>
              </a:solidFill>
              <a:effectLst/>
              <a:uLnTx/>
              <a:uFillTx/>
              <a:latin typeface="+mn-lt"/>
              <a:ea typeface="+mn-ea"/>
              <a:cs typeface="+mn-cs"/>
            </a:endParaRPr>
          </a:p>
        </p:txBody>
      </p:sp>
    </p:spTree>
  </p:cSld>
  <p:clrMapOvr>
    <a:masterClrMapping/>
  </p:clrMapOvr>
  <p:transition/>
  <p:timing/>
</p:sldLayout>
</file>

<file path=ppt/slideLayouts/slideLayout6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4_Custom Layout">
    <p:bg>
      <p:bgPr>
        <a:blipFill>
          <a:blip r:embed="rId1"/>
          <a:stretch>
            <a:fillRect/>
          </a:stretch>
        </a:blipFill>
        <a:effectLst/>
      </p:bgPr>
    </p:bg>
    <p:spTree>
      <p:nvGrpSpPr>
        <p:cNvPr id="1" name=""/>
        <p:cNvGrpSpPr/>
        <p:nvPr/>
      </p:nvGrpSpPr>
      <p:grpSpPr>
        <a:xfrm>
          <a:off x="0" y="0"/>
          <a:ext cx="0" cy="0"/>
        </a:xfrm>
      </p:grpSpPr>
      <p:sp>
        <p:nvSpPr>
          <p:cNvPr id="10" name="Picture Placeholder 9"/>
          <p:cNvSpPr>
            <a:spLocks noGrp="1"/>
          </p:cNvSpPr>
          <p:nvPr>
            <p:ph type="pic" sz="quarter" idx="10"/>
          </p:nvPr>
        </p:nvSpPr>
        <p:spPr>
          <a:xfrm>
            <a:off x="2222271" y="522515"/>
            <a:ext cx="7747458" cy="2906486"/>
          </a:xfrm>
          <a:custGeom>
            <a:gdLst>
              <a:gd name="connsiteX0" fmla="*/ 3542381 w 7747458"/>
              <a:gd name="connsiteY0" fmla="*/ 2491320 h 2906486"/>
              <a:gd name="connsiteX1" fmla="*/ 3542381 w 7747458"/>
              <a:gd name="connsiteY1" fmla="*/ 2890135 h 2906486"/>
              <a:gd name="connsiteX2" fmla="*/ 3223531 w 7747458"/>
              <a:gd name="connsiteY2" fmla="*/ 2890135 h 2906486"/>
              <a:gd name="connsiteX3" fmla="*/ 3223531 w 7747458"/>
              <a:gd name="connsiteY3" fmla="*/ 2810171 h 2906486"/>
              <a:gd name="connsiteX4" fmla="*/ 4335078 w 7747458"/>
              <a:gd name="connsiteY4" fmla="*/ 1698625 h 2906486"/>
              <a:gd name="connsiteX5" fmla="*/ 4346930 w 7747458"/>
              <a:gd name="connsiteY5" fmla="*/ 1720489 h 2906486"/>
              <a:gd name="connsiteX6" fmla="*/ 4382444 w 7747458"/>
              <a:gd name="connsiteY6" fmla="*/ 1935612 h 2906486"/>
              <a:gd name="connsiteX7" fmla="*/ 4110601 w 7747458"/>
              <a:gd name="connsiteY7" fmla="*/ 2379147 h 2906486"/>
              <a:gd name="connsiteX8" fmla="*/ 4472376 w 7747458"/>
              <a:gd name="connsiteY8" fmla="*/ 2890135 h 2906486"/>
              <a:gd name="connsiteX9" fmla="*/ 4079941 w 7747458"/>
              <a:gd name="connsiteY9" fmla="*/ 2890135 h 2906486"/>
              <a:gd name="connsiteX10" fmla="*/ 3763130 w 7747458"/>
              <a:gd name="connsiteY10" fmla="*/ 2434333 h 2906486"/>
              <a:gd name="connsiteX11" fmla="*/ 3599368 w 7747458"/>
              <a:gd name="connsiteY11" fmla="*/ 2434333 h 2906486"/>
              <a:gd name="connsiteX12" fmla="*/ 3885991 w 7747458"/>
              <a:gd name="connsiteY12" fmla="*/ 2147710 h 2906486"/>
              <a:gd name="connsiteX13" fmla="*/ 3912851 w 7747458"/>
              <a:gd name="connsiteY13" fmla="*/ 2145115 h 2906486"/>
              <a:gd name="connsiteX14" fmla="*/ 3998183 w 7747458"/>
              <a:gd name="connsiteY14" fmla="*/ 2105262 h 2906486"/>
              <a:gd name="connsiteX15" fmla="*/ 4042644 w 7747458"/>
              <a:gd name="connsiteY15" fmla="*/ 2036532 h 2906486"/>
              <a:gd name="connsiteX16" fmla="*/ 4050564 w 7747458"/>
              <a:gd name="connsiteY16" fmla="*/ 1983137 h 2906486"/>
              <a:gd name="connsiteX17" fmla="*/ 5352640 w 7747458"/>
              <a:gd name="connsiteY17" fmla="*/ 1461419 h 2906486"/>
              <a:gd name="connsiteX18" fmla="*/ 6382782 w 7747458"/>
              <a:gd name="connsiteY18" fmla="*/ 1461419 h 2906486"/>
              <a:gd name="connsiteX19" fmla="*/ 6382782 w 7747458"/>
              <a:gd name="connsiteY19" fmla="*/ 1745525 h 2906486"/>
              <a:gd name="connsiteX20" fmla="*/ 5671488 w 7747458"/>
              <a:gd name="connsiteY20" fmla="*/ 1745525 h 2906486"/>
              <a:gd name="connsiteX21" fmla="*/ 5671488 w 7747458"/>
              <a:gd name="connsiteY21" fmla="*/ 2039860 h 2906486"/>
              <a:gd name="connsiteX22" fmla="*/ 6311243 w 7747458"/>
              <a:gd name="connsiteY22" fmla="*/ 2039860 h 2906486"/>
              <a:gd name="connsiteX23" fmla="*/ 6311243 w 7747458"/>
              <a:gd name="connsiteY23" fmla="*/ 2311694 h 2906486"/>
              <a:gd name="connsiteX24" fmla="*/ 5671488 w 7747458"/>
              <a:gd name="connsiteY24" fmla="*/ 2311694 h 2906486"/>
              <a:gd name="connsiteX25" fmla="*/ 5671488 w 7747458"/>
              <a:gd name="connsiteY25" fmla="*/ 2608067 h 2906486"/>
              <a:gd name="connsiteX26" fmla="*/ 6405270 w 7747458"/>
              <a:gd name="connsiteY26" fmla="*/ 2608067 h 2906486"/>
              <a:gd name="connsiteX27" fmla="*/ 6405270 w 7747458"/>
              <a:gd name="connsiteY27" fmla="*/ 2890135 h 2906486"/>
              <a:gd name="connsiteX28" fmla="*/ 5352640 w 7747458"/>
              <a:gd name="connsiteY28" fmla="*/ 2890135 h 2906486"/>
              <a:gd name="connsiteX29" fmla="*/ 4671324 w 7747458"/>
              <a:gd name="connsiteY29" fmla="*/ 1461419 h 2906486"/>
              <a:gd name="connsiteX30" fmla="*/ 4990175 w 7747458"/>
              <a:gd name="connsiteY30" fmla="*/ 1461419 h 2906486"/>
              <a:gd name="connsiteX31" fmla="*/ 4990175 w 7747458"/>
              <a:gd name="connsiteY31" fmla="*/ 2890135 h 2906486"/>
              <a:gd name="connsiteX32" fmla="*/ 4671324 w 7747458"/>
              <a:gd name="connsiteY32" fmla="*/ 2890135 h 2906486"/>
              <a:gd name="connsiteX33" fmla="*/ 3382321 w 7747458"/>
              <a:gd name="connsiteY33" fmla="*/ 1461419 h 2906486"/>
              <a:gd name="connsiteX34" fmla="*/ 3765177 w 7747458"/>
              <a:gd name="connsiteY34" fmla="*/ 1461419 h 2906486"/>
              <a:gd name="connsiteX35" fmla="*/ 4050560 w 7747458"/>
              <a:gd name="connsiteY35" fmla="*/ 1489523 h 2906486"/>
              <a:gd name="connsiteX36" fmla="*/ 4127163 w 7747458"/>
              <a:gd name="connsiteY36" fmla="*/ 1523548 h 2906486"/>
              <a:gd name="connsiteX37" fmla="*/ 3905220 w 7747458"/>
              <a:gd name="connsiteY37" fmla="*/ 1745491 h 2906486"/>
              <a:gd name="connsiteX38" fmla="*/ 3781530 w 7747458"/>
              <a:gd name="connsiteY38" fmla="*/ 1735306 h 2906486"/>
              <a:gd name="connsiteX39" fmla="*/ 3542381 w 7747458"/>
              <a:gd name="connsiteY39" fmla="*/ 1735306 h 2906486"/>
              <a:gd name="connsiteX40" fmla="*/ 3542381 w 7747458"/>
              <a:gd name="connsiteY40" fmla="*/ 2108330 h 2906486"/>
              <a:gd name="connsiteX41" fmla="*/ 3223531 w 7747458"/>
              <a:gd name="connsiteY41" fmla="*/ 2427180 h 2906486"/>
              <a:gd name="connsiteX42" fmla="*/ 3223531 w 7747458"/>
              <a:gd name="connsiteY42" fmla="*/ 1620209 h 2906486"/>
              <a:gd name="connsiteX43" fmla="*/ 7185375 w 7747458"/>
              <a:gd name="connsiteY43" fmla="*/ 1428712 h 2906486"/>
              <a:gd name="connsiteX44" fmla="*/ 7471527 w 7747458"/>
              <a:gd name="connsiteY44" fmla="*/ 1477774 h 2906486"/>
              <a:gd name="connsiteX45" fmla="*/ 7720886 w 7747458"/>
              <a:gd name="connsiteY45" fmla="*/ 1616753 h 2906486"/>
              <a:gd name="connsiteX46" fmla="*/ 7559417 w 7747458"/>
              <a:gd name="connsiteY46" fmla="*/ 1849770 h 2906486"/>
              <a:gd name="connsiteX47" fmla="*/ 7175156 w 7747458"/>
              <a:gd name="connsiteY47" fmla="*/ 1708732 h 2906486"/>
              <a:gd name="connsiteX48" fmla="*/ 7049451 w 7747458"/>
              <a:gd name="connsiteY48" fmla="*/ 1746545 h 2906486"/>
              <a:gd name="connsiteX49" fmla="*/ 7003457 w 7747458"/>
              <a:gd name="connsiteY49" fmla="*/ 1846702 h 2906486"/>
              <a:gd name="connsiteX50" fmla="*/ 7059671 w 7747458"/>
              <a:gd name="connsiteY50" fmla="*/ 1945833 h 2906486"/>
              <a:gd name="connsiteX51" fmla="*/ 7319250 w 7747458"/>
              <a:gd name="connsiteY51" fmla="*/ 2032697 h 2906486"/>
              <a:gd name="connsiteX52" fmla="*/ 7635040 w 7747458"/>
              <a:gd name="connsiteY52" fmla="*/ 2182933 h 2906486"/>
              <a:gd name="connsiteX53" fmla="*/ 7747458 w 7747458"/>
              <a:gd name="connsiteY53" fmla="*/ 2475212 h 2906486"/>
              <a:gd name="connsiteX54" fmla="*/ 7603355 w 7747458"/>
              <a:gd name="connsiteY54" fmla="*/ 2786916 h 2906486"/>
              <a:gd name="connsiteX55" fmla="*/ 7224207 w 7747458"/>
              <a:gd name="connsiteY55" fmla="*/ 2906486 h 2906486"/>
              <a:gd name="connsiteX56" fmla="*/ 6613071 w 7747458"/>
              <a:gd name="connsiteY56" fmla="*/ 2655078 h 2906486"/>
              <a:gd name="connsiteX57" fmla="*/ 6803160 w 7747458"/>
              <a:gd name="connsiteY57" fmla="*/ 2422072 h 2906486"/>
              <a:gd name="connsiteX58" fmla="*/ 7230339 w 7747458"/>
              <a:gd name="connsiteY58" fmla="*/ 2624422 h 2906486"/>
              <a:gd name="connsiteX59" fmla="*/ 7368301 w 7747458"/>
              <a:gd name="connsiteY59" fmla="*/ 2586610 h 2906486"/>
              <a:gd name="connsiteX60" fmla="*/ 7418379 w 7747458"/>
              <a:gd name="connsiteY60" fmla="*/ 2484410 h 2906486"/>
              <a:gd name="connsiteX61" fmla="*/ 7365243 w 7747458"/>
              <a:gd name="connsiteY61" fmla="*/ 2382213 h 2906486"/>
              <a:gd name="connsiteX62" fmla="*/ 7154715 w 7747458"/>
              <a:gd name="connsiteY62" fmla="*/ 2305570 h 2906486"/>
              <a:gd name="connsiteX63" fmla="*/ 6789873 w 7747458"/>
              <a:gd name="connsiteY63" fmla="*/ 2151247 h 2906486"/>
              <a:gd name="connsiteX64" fmla="*/ 6674389 w 7747458"/>
              <a:gd name="connsiteY64" fmla="*/ 1852836 h 2906486"/>
              <a:gd name="connsiteX65" fmla="*/ 6820533 w 7747458"/>
              <a:gd name="connsiteY65" fmla="*/ 1539090 h 2906486"/>
              <a:gd name="connsiteX66" fmla="*/ 7185375 w 7747458"/>
              <a:gd name="connsiteY66" fmla="*/ 1428712 h 2906486"/>
              <a:gd name="connsiteX67" fmla="*/ 3842079 w 7747458"/>
              <a:gd name="connsiteY67" fmla="*/ 1001661 h 2906486"/>
              <a:gd name="connsiteX68" fmla="*/ 4144429 w 7747458"/>
              <a:gd name="connsiteY68" fmla="*/ 1428712 h 2906486"/>
              <a:gd name="connsiteX69" fmla="*/ 3751993 w 7747458"/>
              <a:gd name="connsiteY69" fmla="*/ 1428712 h 2906486"/>
              <a:gd name="connsiteX70" fmla="*/ 3613820 w 7747458"/>
              <a:gd name="connsiteY70" fmla="*/ 1229920 h 2906486"/>
              <a:gd name="connsiteX71" fmla="*/ 3214436 w 7747458"/>
              <a:gd name="connsiteY71" fmla="*/ 273885 h 2906486"/>
              <a:gd name="connsiteX72" fmla="*/ 3214436 w 7747458"/>
              <a:gd name="connsiteY72" fmla="*/ 696979 h 2906486"/>
              <a:gd name="connsiteX73" fmla="*/ 3447450 w 7747458"/>
              <a:gd name="connsiteY73" fmla="*/ 696979 h 2906486"/>
              <a:gd name="connsiteX74" fmla="*/ 3670236 w 7747458"/>
              <a:gd name="connsiteY74" fmla="*/ 643841 h 2906486"/>
              <a:gd name="connsiteX75" fmla="*/ 3729516 w 7747458"/>
              <a:gd name="connsiteY75" fmla="*/ 475213 h 2906486"/>
              <a:gd name="connsiteX76" fmla="*/ 3668198 w 7747458"/>
              <a:gd name="connsiteY76" fmla="*/ 316810 h 2906486"/>
              <a:gd name="connsiteX77" fmla="*/ 3453585 w 7747458"/>
              <a:gd name="connsiteY77" fmla="*/ 273885 h 2906486"/>
              <a:gd name="connsiteX78" fmla="*/ 2895585 w 7747458"/>
              <a:gd name="connsiteY78" fmla="*/ 0 h 2906486"/>
              <a:gd name="connsiteX79" fmla="*/ 3437231 w 7747458"/>
              <a:gd name="connsiteY79" fmla="*/ 0 h 2906486"/>
              <a:gd name="connsiteX80" fmla="*/ 3912443 w 7747458"/>
              <a:gd name="connsiteY80" fmla="*/ 112418 h 2906486"/>
              <a:gd name="connsiteX81" fmla="*/ 4045621 w 7747458"/>
              <a:gd name="connsiteY81" fmla="*/ 358073 h 2906486"/>
              <a:gd name="connsiteX82" fmla="*/ 4049674 w 7747458"/>
              <a:gd name="connsiteY82" fmla="*/ 411078 h 2906486"/>
              <a:gd name="connsiteX83" fmla="*/ 3456775 w 7747458"/>
              <a:gd name="connsiteY83" fmla="*/ 1003977 h 2906486"/>
              <a:gd name="connsiteX84" fmla="*/ 3435183 w 7747458"/>
              <a:gd name="connsiteY84" fmla="*/ 972912 h 2906486"/>
              <a:gd name="connsiteX85" fmla="*/ 3214436 w 7747458"/>
              <a:gd name="connsiteY85" fmla="*/ 972912 h 2906486"/>
              <a:gd name="connsiteX86" fmla="*/ 3214436 w 7747458"/>
              <a:gd name="connsiteY86" fmla="*/ 1246314 h 2906486"/>
              <a:gd name="connsiteX87" fmla="*/ 3032038 w 7747458"/>
              <a:gd name="connsiteY87" fmla="*/ 1428712 h 2906486"/>
              <a:gd name="connsiteX88" fmla="*/ 2895585 w 7747458"/>
              <a:gd name="connsiteY88" fmla="*/ 1428712 h 2906486"/>
              <a:gd name="connsiteX89" fmla="*/ 1532958 w 7747458"/>
              <a:gd name="connsiteY89" fmla="*/ 0 h 2906486"/>
              <a:gd name="connsiteX90" fmla="*/ 2563100 w 7747458"/>
              <a:gd name="connsiteY90" fmla="*/ 0 h 2906486"/>
              <a:gd name="connsiteX91" fmla="*/ 2563100 w 7747458"/>
              <a:gd name="connsiteY91" fmla="*/ 284104 h 2906486"/>
              <a:gd name="connsiteX92" fmla="*/ 1851808 w 7747458"/>
              <a:gd name="connsiteY92" fmla="*/ 284104 h 2906486"/>
              <a:gd name="connsiteX93" fmla="*/ 1851808 w 7747458"/>
              <a:gd name="connsiteY93" fmla="*/ 578428 h 2906486"/>
              <a:gd name="connsiteX94" fmla="*/ 2491563 w 7747458"/>
              <a:gd name="connsiteY94" fmla="*/ 578428 h 2906486"/>
              <a:gd name="connsiteX95" fmla="*/ 2491563 w 7747458"/>
              <a:gd name="connsiteY95" fmla="*/ 850276 h 2906486"/>
              <a:gd name="connsiteX96" fmla="*/ 1851808 w 7747458"/>
              <a:gd name="connsiteY96" fmla="*/ 850276 h 2906486"/>
              <a:gd name="connsiteX97" fmla="*/ 1851808 w 7747458"/>
              <a:gd name="connsiteY97" fmla="*/ 1146646 h 2906486"/>
              <a:gd name="connsiteX98" fmla="*/ 2585588 w 7747458"/>
              <a:gd name="connsiteY98" fmla="*/ 1146646 h 2906486"/>
              <a:gd name="connsiteX99" fmla="*/ 2585588 w 7747458"/>
              <a:gd name="connsiteY99" fmla="*/ 1428712 h 2906486"/>
              <a:gd name="connsiteX100" fmla="*/ 1532958 w 7747458"/>
              <a:gd name="connsiteY100" fmla="*/ 1428712 h 2906486"/>
              <a:gd name="connsiteX101" fmla="*/ 0 w 7747458"/>
              <a:gd name="connsiteY101" fmla="*/ 0 h 2906486"/>
              <a:gd name="connsiteX102" fmla="*/ 318851 w 7747458"/>
              <a:gd name="connsiteY102" fmla="*/ 0 h 2906486"/>
              <a:gd name="connsiteX103" fmla="*/ 318851 w 7747458"/>
              <a:gd name="connsiteY103" fmla="*/ 596830 h 2906486"/>
              <a:gd name="connsiteX104" fmla="*/ 887068 w 7747458"/>
              <a:gd name="connsiteY104" fmla="*/ 596830 h 2906486"/>
              <a:gd name="connsiteX105" fmla="*/ 887068 w 7747458"/>
              <a:gd name="connsiteY105" fmla="*/ 0 h 2906486"/>
              <a:gd name="connsiteX106" fmla="*/ 1205927 w 7747458"/>
              <a:gd name="connsiteY106" fmla="*/ 0 h 2906486"/>
              <a:gd name="connsiteX107" fmla="*/ 1205927 w 7747458"/>
              <a:gd name="connsiteY107" fmla="*/ 1428712 h 2906486"/>
              <a:gd name="connsiteX108" fmla="*/ 887068 w 7747458"/>
              <a:gd name="connsiteY108" fmla="*/ 1428712 h 2906486"/>
              <a:gd name="connsiteX109" fmla="*/ 887068 w 7747458"/>
              <a:gd name="connsiteY109" fmla="*/ 866629 h 2906486"/>
              <a:gd name="connsiteX110" fmla="*/ 318851 w 7747458"/>
              <a:gd name="connsiteY110" fmla="*/ 866629 h 2906486"/>
              <a:gd name="connsiteX111" fmla="*/ 318851 w 7747458"/>
              <a:gd name="connsiteY111" fmla="*/ 1428712 h 2906486"/>
              <a:gd name="connsiteX112" fmla="*/ 0 w 7747458"/>
              <a:gd name="connsiteY112" fmla="*/ 1428712 h 2906486"/>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Lst>
            <a:rect l="l" t="t" r="r" b="b"/>
            <a:pathLst>
              <a:path w="7747458" h="2906486">
                <a:moveTo>
                  <a:pt x="3542381" y="2491320"/>
                </a:moveTo>
                <a:lnTo>
                  <a:pt x="3542381" y="2890135"/>
                </a:lnTo>
                <a:lnTo>
                  <a:pt x="3223531" y="2890135"/>
                </a:lnTo>
                <a:lnTo>
                  <a:pt x="3223531" y="2810171"/>
                </a:lnTo>
                <a:close/>
                <a:moveTo>
                  <a:pt x="4335078" y="1698625"/>
                </a:moveTo>
                <a:lnTo>
                  <a:pt x="4346930" y="1720489"/>
                </a:lnTo>
                <a:cubicBezTo>
                  <a:pt x="4370606" y="1780783"/>
                  <a:pt x="4382444" y="1852492"/>
                  <a:pt x="4382444" y="1935612"/>
                </a:cubicBezTo>
                <a:cubicBezTo>
                  <a:pt x="4382444" y="2164534"/>
                  <a:pt x="4291828" y="2312385"/>
                  <a:pt x="4110601" y="2379147"/>
                </a:cubicBezTo>
                <a:lnTo>
                  <a:pt x="4472376" y="2890135"/>
                </a:lnTo>
                <a:lnTo>
                  <a:pt x="4079941" y="2890135"/>
                </a:lnTo>
                <a:lnTo>
                  <a:pt x="3763130" y="2434333"/>
                </a:lnTo>
                <a:lnTo>
                  <a:pt x="3599368" y="2434333"/>
                </a:lnTo>
                <a:lnTo>
                  <a:pt x="3885991" y="2147710"/>
                </a:lnTo>
                <a:lnTo>
                  <a:pt x="3912851" y="2145115"/>
                </a:lnTo>
                <a:cubicBezTo>
                  <a:pt x="3949984" y="2136258"/>
                  <a:pt x="3978428" y="2122975"/>
                  <a:pt x="3998183" y="2105262"/>
                </a:cubicBezTo>
                <a:cubicBezTo>
                  <a:pt x="4017942" y="2087547"/>
                  <a:pt x="4032763" y="2064636"/>
                  <a:pt x="4042644" y="2036532"/>
                </a:cubicBezTo>
                <a:lnTo>
                  <a:pt x="4050564" y="1983137"/>
                </a:lnTo>
                <a:close/>
                <a:moveTo>
                  <a:pt x="5352640" y="1461419"/>
                </a:moveTo>
                <a:lnTo>
                  <a:pt x="6382782" y="1461419"/>
                </a:lnTo>
                <a:lnTo>
                  <a:pt x="6382782" y="1745525"/>
                </a:lnTo>
                <a:lnTo>
                  <a:pt x="5671488" y="1745525"/>
                </a:lnTo>
                <a:lnTo>
                  <a:pt x="5671488" y="2039860"/>
                </a:lnTo>
                <a:lnTo>
                  <a:pt x="6311243" y="2039860"/>
                </a:lnTo>
                <a:lnTo>
                  <a:pt x="6311243" y="2311694"/>
                </a:lnTo>
                <a:lnTo>
                  <a:pt x="5671488" y="2311694"/>
                </a:lnTo>
                <a:lnTo>
                  <a:pt x="5671488" y="2608067"/>
                </a:lnTo>
                <a:lnTo>
                  <a:pt x="6405270" y="2608067"/>
                </a:lnTo>
                <a:lnTo>
                  <a:pt x="6405270" y="2890135"/>
                </a:lnTo>
                <a:lnTo>
                  <a:pt x="5352640" y="2890135"/>
                </a:lnTo>
                <a:close/>
                <a:moveTo>
                  <a:pt x="4671324" y="1461419"/>
                </a:moveTo>
                <a:lnTo>
                  <a:pt x="4990175" y="1461419"/>
                </a:lnTo>
                <a:lnTo>
                  <a:pt x="4990175" y="2890135"/>
                </a:lnTo>
                <a:lnTo>
                  <a:pt x="4671324" y="2890135"/>
                </a:lnTo>
                <a:close/>
                <a:moveTo>
                  <a:pt x="3382321" y="1461419"/>
                </a:moveTo>
                <a:lnTo>
                  <a:pt x="3765177" y="1461419"/>
                </a:lnTo>
                <a:cubicBezTo>
                  <a:pt x="3876230" y="1461419"/>
                  <a:pt x="3971358" y="1470787"/>
                  <a:pt x="4050560" y="1489523"/>
                </a:cubicBezTo>
                <a:lnTo>
                  <a:pt x="4127163" y="1523548"/>
                </a:lnTo>
                <a:lnTo>
                  <a:pt x="3905220" y="1745491"/>
                </a:lnTo>
                <a:lnTo>
                  <a:pt x="3781530" y="1735306"/>
                </a:lnTo>
                <a:lnTo>
                  <a:pt x="3542381" y="1735306"/>
                </a:lnTo>
                <a:lnTo>
                  <a:pt x="3542381" y="2108330"/>
                </a:lnTo>
                <a:lnTo>
                  <a:pt x="3223531" y="2427180"/>
                </a:lnTo>
                <a:lnTo>
                  <a:pt x="3223531" y="1620209"/>
                </a:lnTo>
                <a:close/>
                <a:moveTo>
                  <a:pt x="7185375" y="1428712"/>
                </a:moveTo>
                <a:cubicBezTo>
                  <a:pt x="7280757" y="1428712"/>
                  <a:pt x="7376142" y="1445067"/>
                  <a:pt x="7471527" y="1477774"/>
                </a:cubicBezTo>
                <a:cubicBezTo>
                  <a:pt x="7566911" y="1510470"/>
                  <a:pt x="7650027" y="1556803"/>
                  <a:pt x="7720886" y="1616753"/>
                </a:cubicBezTo>
                <a:lnTo>
                  <a:pt x="7559417" y="1849770"/>
                </a:lnTo>
                <a:cubicBezTo>
                  <a:pt x="7435412" y="1755743"/>
                  <a:pt x="7307331" y="1708732"/>
                  <a:pt x="7175156" y="1708732"/>
                </a:cubicBezTo>
                <a:cubicBezTo>
                  <a:pt x="7122008" y="1708732"/>
                  <a:pt x="7080111" y="1721337"/>
                  <a:pt x="7049451" y="1746545"/>
                </a:cubicBezTo>
                <a:cubicBezTo>
                  <a:pt x="7018793" y="1771757"/>
                  <a:pt x="7003457" y="1805143"/>
                  <a:pt x="7003457" y="1846702"/>
                </a:cubicBezTo>
                <a:cubicBezTo>
                  <a:pt x="7003457" y="1888261"/>
                  <a:pt x="7022199" y="1921307"/>
                  <a:pt x="7059671" y="1945833"/>
                </a:cubicBezTo>
                <a:cubicBezTo>
                  <a:pt x="7097143" y="1970358"/>
                  <a:pt x="7183667" y="1999319"/>
                  <a:pt x="7319250" y="2032697"/>
                </a:cubicBezTo>
                <a:cubicBezTo>
                  <a:pt x="7454833" y="2066081"/>
                  <a:pt x="7560099" y="2116161"/>
                  <a:pt x="7635040" y="2182933"/>
                </a:cubicBezTo>
                <a:cubicBezTo>
                  <a:pt x="7709985" y="2249696"/>
                  <a:pt x="7747458" y="2347129"/>
                  <a:pt x="7747458" y="2475212"/>
                </a:cubicBezTo>
                <a:cubicBezTo>
                  <a:pt x="7747458" y="2603301"/>
                  <a:pt x="7699427" y="2707198"/>
                  <a:pt x="7603355" y="2786916"/>
                </a:cubicBezTo>
                <a:cubicBezTo>
                  <a:pt x="7507291" y="2866627"/>
                  <a:pt x="7380906" y="2906486"/>
                  <a:pt x="7224207" y="2906486"/>
                </a:cubicBezTo>
                <a:cubicBezTo>
                  <a:pt x="6998013" y="2906486"/>
                  <a:pt x="6794299" y="2822682"/>
                  <a:pt x="6613071" y="2655078"/>
                </a:cubicBezTo>
                <a:lnTo>
                  <a:pt x="6803160" y="2422072"/>
                </a:lnTo>
                <a:cubicBezTo>
                  <a:pt x="6957133" y="2556970"/>
                  <a:pt x="7099531" y="2624422"/>
                  <a:pt x="7230339" y="2624422"/>
                </a:cubicBezTo>
                <a:cubicBezTo>
                  <a:pt x="7288929" y="2624422"/>
                  <a:pt x="7334923" y="2611813"/>
                  <a:pt x="7368301" y="2586610"/>
                </a:cubicBezTo>
                <a:cubicBezTo>
                  <a:pt x="7401687" y="2561402"/>
                  <a:pt x="7418379" y="2527338"/>
                  <a:pt x="7418379" y="2484410"/>
                </a:cubicBezTo>
                <a:cubicBezTo>
                  <a:pt x="7418379" y="2441485"/>
                  <a:pt x="7400667" y="2407419"/>
                  <a:pt x="7365243" y="2382213"/>
                </a:cubicBezTo>
                <a:cubicBezTo>
                  <a:pt x="7329809" y="2357010"/>
                  <a:pt x="7259640" y="2331456"/>
                  <a:pt x="7154715" y="2305570"/>
                </a:cubicBezTo>
                <a:cubicBezTo>
                  <a:pt x="6988473" y="2266051"/>
                  <a:pt x="6866854" y="2214612"/>
                  <a:pt x="6789873" y="2151247"/>
                </a:cubicBezTo>
                <a:cubicBezTo>
                  <a:pt x="6712881" y="2087889"/>
                  <a:pt x="6674389" y="1988410"/>
                  <a:pt x="6674389" y="1852836"/>
                </a:cubicBezTo>
                <a:cubicBezTo>
                  <a:pt x="6674389" y="1717253"/>
                  <a:pt x="6723098" y="1612667"/>
                  <a:pt x="6820533" y="1539090"/>
                </a:cubicBezTo>
                <a:cubicBezTo>
                  <a:pt x="6917953" y="1465505"/>
                  <a:pt x="7039570" y="1428712"/>
                  <a:pt x="7185375" y="1428712"/>
                </a:cubicBezTo>
                <a:close/>
                <a:moveTo>
                  <a:pt x="3842079" y="1001661"/>
                </a:moveTo>
                <a:lnTo>
                  <a:pt x="4144429" y="1428712"/>
                </a:lnTo>
                <a:lnTo>
                  <a:pt x="3751993" y="1428712"/>
                </a:lnTo>
                <a:lnTo>
                  <a:pt x="3613820" y="1229920"/>
                </a:lnTo>
                <a:close/>
                <a:moveTo>
                  <a:pt x="3214436" y="273885"/>
                </a:moveTo>
                <a:lnTo>
                  <a:pt x="3214436" y="696979"/>
                </a:lnTo>
                <a:lnTo>
                  <a:pt x="3447450" y="696979"/>
                </a:lnTo>
                <a:cubicBezTo>
                  <a:pt x="3556460" y="696979"/>
                  <a:pt x="3630725" y="679268"/>
                  <a:pt x="3670236" y="643841"/>
                </a:cubicBezTo>
                <a:cubicBezTo>
                  <a:pt x="3709757" y="608409"/>
                  <a:pt x="3729516" y="552205"/>
                  <a:pt x="3729516" y="475213"/>
                </a:cubicBezTo>
                <a:cubicBezTo>
                  <a:pt x="3729516" y="398230"/>
                  <a:pt x="3709077" y="345422"/>
                  <a:pt x="3668198" y="316810"/>
                </a:cubicBezTo>
                <a:cubicBezTo>
                  <a:pt x="3627319" y="288190"/>
                  <a:pt x="3555782" y="273885"/>
                  <a:pt x="3453585" y="273885"/>
                </a:cubicBezTo>
                <a:close/>
                <a:moveTo>
                  <a:pt x="2895585" y="0"/>
                </a:moveTo>
                <a:lnTo>
                  <a:pt x="3437231" y="0"/>
                </a:lnTo>
                <a:cubicBezTo>
                  <a:pt x="3659337" y="0"/>
                  <a:pt x="3817738" y="37473"/>
                  <a:pt x="3912443" y="112418"/>
                </a:cubicBezTo>
                <a:cubicBezTo>
                  <a:pt x="3983472" y="168626"/>
                  <a:pt x="4027865" y="250510"/>
                  <a:pt x="4045621" y="358073"/>
                </a:cubicBezTo>
                <a:lnTo>
                  <a:pt x="4049674" y="411078"/>
                </a:lnTo>
                <a:lnTo>
                  <a:pt x="3456775" y="1003977"/>
                </a:lnTo>
                <a:lnTo>
                  <a:pt x="3435183" y="972912"/>
                </a:lnTo>
                <a:lnTo>
                  <a:pt x="3214436" y="972912"/>
                </a:lnTo>
                <a:lnTo>
                  <a:pt x="3214436" y="1246314"/>
                </a:lnTo>
                <a:lnTo>
                  <a:pt x="3032038" y="1428712"/>
                </a:lnTo>
                <a:lnTo>
                  <a:pt x="2895585" y="1428712"/>
                </a:lnTo>
                <a:close/>
                <a:moveTo>
                  <a:pt x="1532958" y="0"/>
                </a:moveTo>
                <a:lnTo>
                  <a:pt x="2563100" y="0"/>
                </a:lnTo>
                <a:lnTo>
                  <a:pt x="2563100" y="284104"/>
                </a:lnTo>
                <a:lnTo>
                  <a:pt x="1851808" y="284104"/>
                </a:lnTo>
                <a:lnTo>
                  <a:pt x="1851808" y="578428"/>
                </a:lnTo>
                <a:lnTo>
                  <a:pt x="2491563" y="578428"/>
                </a:lnTo>
                <a:lnTo>
                  <a:pt x="2491563" y="850276"/>
                </a:lnTo>
                <a:lnTo>
                  <a:pt x="1851808" y="850276"/>
                </a:lnTo>
                <a:lnTo>
                  <a:pt x="1851808" y="1146646"/>
                </a:lnTo>
                <a:lnTo>
                  <a:pt x="2585588" y="1146646"/>
                </a:lnTo>
                <a:lnTo>
                  <a:pt x="2585588" y="1428712"/>
                </a:lnTo>
                <a:lnTo>
                  <a:pt x="1532958" y="1428712"/>
                </a:lnTo>
                <a:close/>
                <a:moveTo>
                  <a:pt x="0" y="0"/>
                </a:moveTo>
                <a:lnTo>
                  <a:pt x="318851" y="0"/>
                </a:lnTo>
                <a:lnTo>
                  <a:pt x="318851" y="596830"/>
                </a:lnTo>
                <a:lnTo>
                  <a:pt x="887068" y="596830"/>
                </a:lnTo>
                <a:lnTo>
                  <a:pt x="887068" y="0"/>
                </a:lnTo>
                <a:lnTo>
                  <a:pt x="1205927" y="0"/>
                </a:lnTo>
                <a:lnTo>
                  <a:pt x="1205927" y="1428712"/>
                </a:lnTo>
                <a:lnTo>
                  <a:pt x="887068" y="1428712"/>
                </a:lnTo>
                <a:lnTo>
                  <a:pt x="887068" y="866629"/>
                </a:lnTo>
                <a:lnTo>
                  <a:pt x="318851" y="866629"/>
                </a:lnTo>
                <a:lnTo>
                  <a:pt x="318851" y="1428712"/>
                </a:lnTo>
                <a:lnTo>
                  <a:pt x="0" y="1428712"/>
                </a:lnTo>
                <a:close/>
              </a:path>
            </a:pathLst>
          </a:custGeom>
          <a:pattFill prst="solidDmnd">
            <a:fgClr>
              <a:schemeClr val="bg1">
                <a:lumMod val="85000"/>
              </a:schemeClr>
            </a:fgClr>
            <a:bgClr>
              <a:schemeClr val="bg1"/>
            </a:bgClr>
          </a:pattFill>
        </p:spPr>
        <p:txBody>
          <a:bodyPr vert="horz" wrap="square" lIns="91440" tIns="45720" rIns="91440" bIns="45720" numCol="1" rtlCol="0" anchor="ctr" anchorCtr="0" compatLnSpc="1">
            <a:prstTxWarp prst="textNoShape">
              <a:avLst/>
            </a:prstTxWarp>
            <a:noAutofit/>
          </a:bodyPr>
          <a:lstStyle>
            <a:lvl1pPr algn="ctr">
              <a:defRPr sz="1800"/>
            </a:lvl1pPr>
          </a:lstStyle>
          <a:p>
            <a:pPr marL="228600" marR="0" lvl="0" indent="-228600" algn="ctr" defTabSz="914400" rtl="0" eaLnBrk="0" fontAlgn="base" latinLnBrk="0" hangingPunct="0">
              <a:lnSpc>
                <a:spcPct val="90000"/>
              </a:lnSpc>
              <a:spcBef>
                <a:spcPts val="1000"/>
              </a:spcBef>
              <a:spcAft>
                <a:spcPct val="0"/>
              </a:spcAft>
              <a:buClrTx/>
              <a:buSzTx/>
              <a:buFont typeface="Arial" pitchFamily="34" charset="0"/>
              <a:buChar char="•"/>
              <a:defRPr/>
            </a:pPr>
            <a:endParaRPr kumimoji="0" lang="en-US" sz="1800" b="0" i="0" u="none" strike="noStrike" kern="1200" cap="none" spc="0" normalizeH="0" baseline="0" noProof="0">
              <a:ln>
                <a:noFill/>
              </a:ln>
              <a:solidFill>
                <a:schemeClr val="tx1"/>
              </a:solidFill>
              <a:effectLst/>
              <a:uLnTx/>
              <a:uFillTx/>
              <a:latin typeface="+mn-lt"/>
              <a:ea typeface="+mn-ea"/>
              <a:cs typeface="+mn-cs"/>
            </a:endParaRPr>
          </a:p>
        </p:txBody>
      </p:sp>
    </p:spTree>
  </p:cSld>
  <p:clrMapOvr>
    <a:masterClrMapping/>
  </p:clrMapOvr>
  <p:transition/>
  <p:timing/>
</p:sldLayout>
</file>

<file path=ppt/slideLayouts/slideLayout6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5_Custom Layout">
    <p:bg>
      <p:bgPr>
        <a:blipFill>
          <a:blip r:embed="rId1"/>
          <a:stretch>
            <a:fillRect/>
          </a:stretch>
        </a:blipFill>
        <a:effectLst/>
      </p:bgPr>
    </p:bg>
    <p:spTree>
      <p:nvGrpSpPr>
        <p:cNvPr id="1" name=""/>
        <p:cNvGrpSpPr/>
        <p:nvPr/>
      </p:nvGrpSpPr>
      <p:grpSpPr>
        <a:xfrm>
          <a:off x="0" y="0"/>
          <a:ext cx="0" cy="0"/>
        </a:xfrm>
      </p:grpSpPr>
      <p:sp>
        <p:nvSpPr>
          <p:cNvPr id="10" name="Picture Placeholder 9"/>
          <p:cNvSpPr>
            <a:spLocks noGrp="1"/>
          </p:cNvSpPr>
          <p:nvPr>
            <p:ph type="pic" sz="quarter" idx="10"/>
          </p:nvPr>
        </p:nvSpPr>
        <p:spPr>
          <a:xfrm>
            <a:off x="5540458" y="0"/>
            <a:ext cx="6651543" cy="6858000"/>
          </a:xfrm>
          <a:custGeom>
            <a:gdLst>
              <a:gd name="connsiteX0" fmla="*/ 2151419 w 6651543"/>
              <a:gd name="connsiteY0" fmla="*/ 0 h 6858000"/>
              <a:gd name="connsiteX1" fmla="*/ 6651543 w 6651543"/>
              <a:gd name="connsiteY1" fmla="*/ 0 h 6858000"/>
              <a:gd name="connsiteX2" fmla="*/ 6651543 w 6651543"/>
              <a:gd name="connsiteY2" fmla="*/ 6858000 h 6858000"/>
              <a:gd name="connsiteX3" fmla="*/ 4536640 w 6651543"/>
              <a:gd name="connsiteY3" fmla="*/ 6858000 h 6858000"/>
              <a:gd name="connsiteX4" fmla="*/ 0 w 6651543"/>
              <a:gd name="connsiteY4" fmla="*/ 2015555 h 6858000"/>
            </a:gdLst>
            <a:cxnLst>
              <a:cxn ang="0">
                <a:pos x="connsiteX0" y="connsiteY0"/>
              </a:cxn>
              <a:cxn ang="0">
                <a:pos x="connsiteX1" y="connsiteY1"/>
              </a:cxn>
              <a:cxn ang="0">
                <a:pos x="connsiteX2" y="connsiteY2"/>
              </a:cxn>
              <a:cxn ang="0">
                <a:pos x="connsiteX3" y="connsiteY3"/>
              </a:cxn>
              <a:cxn ang="0">
                <a:pos x="connsiteX4" y="connsiteY4"/>
              </a:cxn>
            </a:cxnLst>
            <a:rect l="l" t="t" r="r" b="b"/>
            <a:pathLst>
              <a:path w="6651543" h="6858000">
                <a:moveTo>
                  <a:pt x="2151419" y="0"/>
                </a:moveTo>
                <a:lnTo>
                  <a:pt x="6651543" y="0"/>
                </a:lnTo>
                <a:lnTo>
                  <a:pt x="6651543" y="6858000"/>
                </a:lnTo>
                <a:lnTo>
                  <a:pt x="4536640" y="6858000"/>
                </a:lnTo>
                <a:lnTo>
                  <a:pt x="0" y="2015555"/>
                </a:lnTo>
                <a:close/>
              </a:path>
            </a:pathLst>
          </a:custGeom>
          <a:pattFill prst="solidDmnd">
            <a:fgClr>
              <a:schemeClr val="bg1">
                <a:lumMod val="85000"/>
              </a:schemeClr>
            </a:fgClr>
            <a:bgClr>
              <a:schemeClr val="bg1"/>
            </a:bgClr>
          </a:pattFill>
        </p:spPr>
        <p:txBody>
          <a:bodyPr vert="horz" wrap="square" lIns="91440" tIns="45720" rIns="91440" bIns="45720" numCol="1" rtlCol="0" anchor="ctr" anchorCtr="0" compatLnSpc="1">
            <a:prstTxWarp prst="textNoShape">
              <a:avLst/>
            </a:prstTxWarp>
            <a:noAutofit/>
          </a:bodyPr>
          <a:lstStyle>
            <a:lvl1pPr algn="ctr">
              <a:defRPr sz="1800"/>
            </a:lvl1pPr>
          </a:lstStyle>
          <a:p>
            <a:pPr marL="228600" marR="0" lvl="0" indent="-228600" algn="ctr" defTabSz="914400" rtl="0" eaLnBrk="0" fontAlgn="base" latinLnBrk="0" hangingPunct="0">
              <a:lnSpc>
                <a:spcPct val="90000"/>
              </a:lnSpc>
              <a:spcBef>
                <a:spcPts val="1000"/>
              </a:spcBef>
              <a:spcAft>
                <a:spcPct val="0"/>
              </a:spcAft>
              <a:buClrTx/>
              <a:buSzTx/>
              <a:buFont typeface="Arial" pitchFamily="34" charset="0"/>
              <a:buChar char="•"/>
              <a:defRPr/>
            </a:pPr>
            <a:endParaRPr kumimoji="0" lang="en-US" sz="1800" b="0" i="0" u="none" strike="noStrike" kern="1200" cap="none" spc="0" normalizeH="0" baseline="0" noProof="0">
              <a:ln>
                <a:noFill/>
              </a:ln>
              <a:solidFill>
                <a:schemeClr val="tx1"/>
              </a:solidFill>
              <a:effectLst/>
              <a:uLnTx/>
              <a:uFillTx/>
              <a:latin typeface="+mn-lt"/>
              <a:ea typeface="+mn-ea"/>
              <a:cs typeface="+mn-cs"/>
            </a:endParaRPr>
          </a:p>
        </p:txBody>
      </p:sp>
    </p:spTree>
  </p:cSld>
  <p:clrMapOvr>
    <a:masterClrMapping/>
  </p:clrMapOvr>
  <p:transition/>
  <p:timing/>
</p:sldLayout>
</file>

<file path=ppt/slideLayouts/slideLayout6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6_Custom Layout">
    <p:bg>
      <p:bgPr>
        <a:blipFill>
          <a:blip r:embed="rId1"/>
          <a:stretch>
            <a:fillRect/>
          </a:stretch>
        </a:blipFill>
        <a:effectLst/>
      </p:bgPr>
    </p:bg>
    <p:spTree>
      <p:nvGrpSpPr>
        <p:cNvPr id="1" name=""/>
        <p:cNvGrpSpPr/>
        <p:nvPr/>
      </p:nvGrpSpPr>
      <p:grpSpPr>
        <a:xfrm>
          <a:off x="0" y="0"/>
          <a:ext cx="0" cy="0"/>
        </a:xfrm>
      </p:grpSpPr>
      <p:sp>
        <p:nvSpPr>
          <p:cNvPr id="10" name="Picture Placeholder 9"/>
          <p:cNvSpPr>
            <a:spLocks noGrp="1"/>
          </p:cNvSpPr>
          <p:nvPr>
            <p:ph type="pic" sz="quarter" idx="10"/>
          </p:nvPr>
        </p:nvSpPr>
        <p:spPr>
          <a:xfrm>
            <a:off x="0" y="1833716"/>
            <a:ext cx="12192000" cy="4336026"/>
          </a:xfrm>
          <a:custGeom>
            <a:gdLst>
              <a:gd name="connsiteX0" fmla="*/ 0 w 12192000"/>
              <a:gd name="connsiteY0" fmla="*/ 0 h 4336026"/>
              <a:gd name="connsiteX1" fmla="*/ 12192000 w 12192000"/>
              <a:gd name="connsiteY1" fmla="*/ 0 h 4336026"/>
              <a:gd name="connsiteX2" fmla="*/ 12192000 w 12192000"/>
              <a:gd name="connsiteY2" fmla="*/ 4336026 h 4336026"/>
              <a:gd name="connsiteX3" fmla="*/ 0 w 12192000"/>
              <a:gd name="connsiteY3" fmla="*/ 4336026 h 4336026"/>
            </a:gdLst>
            <a:cxnLst>
              <a:cxn ang="0">
                <a:pos x="connsiteX0" y="connsiteY0"/>
              </a:cxn>
              <a:cxn ang="0">
                <a:pos x="connsiteX1" y="connsiteY1"/>
              </a:cxn>
              <a:cxn ang="0">
                <a:pos x="connsiteX2" y="connsiteY2"/>
              </a:cxn>
              <a:cxn ang="0">
                <a:pos x="connsiteX3" y="connsiteY3"/>
              </a:cxn>
            </a:cxnLst>
            <a:rect l="l" t="t" r="r" b="b"/>
            <a:pathLst>
              <a:path w="12192000" h="4336026">
                <a:moveTo>
                  <a:pt x="0" y="0"/>
                </a:moveTo>
                <a:lnTo>
                  <a:pt x="12192000" y="0"/>
                </a:lnTo>
                <a:lnTo>
                  <a:pt x="12192000" y="4336026"/>
                </a:lnTo>
                <a:lnTo>
                  <a:pt x="0" y="4336026"/>
                </a:lnTo>
                <a:close/>
              </a:path>
            </a:pathLst>
          </a:custGeom>
          <a:pattFill prst="solidDmnd">
            <a:fgClr>
              <a:schemeClr val="bg1">
                <a:lumMod val="85000"/>
              </a:schemeClr>
            </a:fgClr>
            <a:bgClr>
              <a:schemeClr val="bg1"/>
            </a:bgClr>
          </a:pattFill>
        </p:spPr>
        <p:txBody>
          <a:bodyPr vert="horz" wrap="square" lIns="91440" tIns="45720" rIns="91440" bIns="45720" numCol="1" rtlCol="0" anchor="ctr" anchorCtr="0" compatLnSpc="1">
            <a:prstTxWarp prst="textNoShape">
              <a:avLst/>
            </a:prstTxWarp>
            <a:noAutofit/>
          </a:bodyPr>
          <a:lstStyle>
            <a:lvl1pPr algn="ctr">
              <a:defRPr sz="1800"/>
            </a:lvl1pPr>
          </a:lstStyle>
          <a:p>
            <a:pPr marL="228600" marR="0" lvl="0" indent="-228600" algn="ctr" defTabSz="914400" rtl="0" eaLnBrk="0" fontAlgn="base" latinLnBrk="0" hangingPunct="0">
              <a:lnSpc>
                <a:spcPct val="90000"/>
              </a:lnSpc>
              <a:spcBef>
                <a:spcPts val="1000"/>
              </a:spcBef>
              <a:spcAft>
                <a:spcPct val="0"/>
              </a:spcAft>
              <a:buClrTx/>
              <a:buSzTx/>
              <a:buFont typeface="Arial" pitchFamily="34" charset="0"/>
              <a:buChar char="•"/>
              <a:defRPr/>
            </a:pPr>
            <a:endParaRPr kumimoji="0" lang="en-US" sz="1800" b="0" i="0" u="none" strike="noStrike" kern="1200" cap="none" spc="0" normalizeH="0" baseline="0" noProof="0">
              <a:ln>
                <a:noFill/>
              </a:ln>
              <a:solidFill>
                <a:schemeClr val="tx1"/>
              </a:solidFill>
              <a:effectLst/>
              <a:uLnTx/>
              <a:uFillTx/>
              <a:latin typeface="+mn-lt"/>
              <a:ea typeface="+mn-ea"/>
              <a:cs typeface="+mn-cs"/>
            </a:endParaRPr>
          </a:p>
        </p:txBody>
      </p:sp>
    </p:spTree>
  </p:cSld>
  <p:clrMapOvr>
    <a:masterClrMapping/>
  </p:clrMapOvr>
  <p:transition/>
  <p:timing/>
</p:sldLayout>
</file>

<file path=ppt/slideLayouts/slideLayout6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7_Custom Layout">
    <p:bg>
      <p:bgPr>
        <a:blipFill>
          <a:blip r:embed="rId1"/>
          <a:stretch>
            <a:fillRect/>
          </a:stretch>
        </a:blipFill>
        <a:effectLst/>
      </p:bgPr>
    </p:bg>
    <p:spTree>
      <p:nvGrpSpPr>
        <p:cNvPr id="1" name=""/>
        <p:cNvGrpSpPr/>
        <p:nvPr/>
      </p:nvGrpSpPr>
      <p:grpSpPr>
        <a:xfrm>
          <a:off x="0" y="0"/>
          <a:ext cx="0" cy="0"/>
        </a:xfrm>
      </p:grpSpPr>
      <p:sp>
        <p:nvSpPr>
          <p:cNvPr id="6" name="Picture Placeholder 7"/>
          <p:cNvSpPr>
            <a:spLocks noGrp="1"/>
          </p:cNvSpPr>
          <p:nvPr>
            <p:ph type="pic" sz="quarter" idx="10"/>
          </p:nvPr>
        </p:nvSpPr>
        <p:spPr>
          <a:xfrm>
            <a:off x="6096000" y="0"/>
            <a:ext cx="6096000" cy="6858000"/>
          </a:xfrm>
          <a:custGeom>
            <a:gdLst>
              <a:gd name="connsiteX0" fmla="*/ 0 w 7374194"/>
              <a:gd name="connsiteY0" fmla="*/ 0 h 6858000"/>
              <a:gd name="connsiteX1" fmla="*/ 7374194 w 7374194"/>
              <a:gd name="connsiteY1" fmla="*/ 0 h 6858000"/>
              <a:gd name="connsiteX2" fmla="*/ 7374194 w 7374194"/>
              <a:gd name="connsiteY2" fmla="*/ 6858000 h 6858000"/>
              <a:gd name="connsiteX3" fmla="*/ 0 w 7374194"/>
              <a:gd name="connsiteY3" fmla="*/ 6858000 h 6858000"/>
            </a:gdLst>
            <a:cxnLst>
              <a:cxn ang="0">
                <a:pos x="connsiteX0" y="connsiteY0"/>
              </a:cxn>
              <a:cxn ang="0">
                <a:pos x="connsiteX1" y="connsiteY1"/>
              </a:cxn>
              <a:cxn ang="0">
                <a:pos x="connsiteX2" y="connsiteY2"/>
              </a:cxn>
              <a:cxn ang="0">
                <a:pos x="connsiteX3" y="connsiteY3"/>
              </a:cxn>
            </a:cxnLst>
            <a:rect l="l" t="t" r="r" b="b"/>
            <a:pathLst>
              <a:path w="7374194" h="6858000">
                <a:moveTo>
                  <a:pt x="0" y="0"/>
                </a:moveTo>
                <a:lnTo>
                  <a:pt x="7374194" y="0"/>
                </a:lnTo>
                <a:lnTo>
                  <a:pt x="7374194" y="6858000"/>
                </a:lnTo>
                <a:lnTo>
                  <a:pt x="0" y="6858000"/>
                </a:lnTo>
                <a:close/>
              </a:path>
            </a:pathLst>
          </a:custGeom>
          <a:pattFill prst="solidDmnd">
            <a:fgClr>
              <a:schemeClr val="bg1">
                <a:lumMod val="85000"/>
              </a:schemeClr>
            </a:fgClr>
            <a:bgClr>
              <a:schemeClr val="bg1"/>
            </a:bgClr>
          </a:pattFill>
        </p:spPr>
        <p:txBody>
          <a:bodyPr vert="horz" wrap="square" lIns="91440" tIns="45720" rIns="91440" bIns="45720" numCol="1" rtlCol="0" anchor="ctr" anchorCtr="0" compatLnSpc="1">
            <a:prstTxWarp prst="textNoShape">
              <a:avLst/>
            </a:prstTxWarp>
            <a:noAutofit/>
          </a:bodyPr>
          <a:lstStyle>
            <a:lvl1pPr algn="ctr">
              <a:defRPr sz="1800"/>
            </a:lvl1pPr>
          </a:lstStyle>
          <a:p>
            <a:pPr marL="228600" marR="0" lvl="0" indent="-228600" algn="ctr" defTabSz="914400" rtl="0" eaLnBrk="0" fontAlgn="base" latinLnBrk="0" hangingPunct="0">
              <a:lnSpc>
                <a:spcPct val="90000"/>
              </a:lnSpc>
              <a:spcBef>
                <a:spcPts val="1000"/>
              </a:spcBef>
              <a:spcAft>
                <a:spcPct val="0"/>
              </a:spcAft>
              <a:buClrTx/>
              <a:buSzTx/>
              <a:buFont typeface="Arial" pitchFamily="34" charset="0"/>
              <a:buChar char="•"/>
              <a:defRPr/>
            </a:pPr>
            <a:endParaRPr kumimoji="0" lang="en-US" sz="1800" b="0" i="0" u="none" strike="noStrike" kern="1200" cap="none" spc="0" normalizeH="0" baseline="0" noProof="0">
              <a:ln>
                <a:noFill/>
              </a:ln>
              <a:solidFill>
                <a:schemeClr val="tx1"/>
              </a:solidFill>
              <a:effectLst/>
              <a:uLnTx/>
              <a:uFillTx/>
              <a:latin typeface="+mn-lt"/>
              <a:ea typeface="+mn-ea"/>
              <a:cs typeface="+mn-cs"/>
            </a:endParaRPr>
          </a:p>
        </p:txBody>
      </p:sp>
    </p:spTree>
  </p:cSld>
  <p:clrMapOvr>
    <a:masterClrMapping/>
  </p:clrMapOvr>
  <p:transition/>
  <p:timing/>
</p:sldLayout>
</file>

<file path=ppt/slideLayouts/slideLayout7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9_Custom Layout">
    <p:bg>
      <p:bgPr>
        <a:blipFill>
          <a:blip r:embed="rId1"/>
          <a:stretch>
            <a:fillRect/>
          </a:stretch>
        </a:blipFill>
        <a:effectLst/>
      </p:bgPr>
    </p:bg>
    <p:spTree>
      <p:nvGrpSpPr>
        <p:cNvPr id="1" name=""/>
        <p:cNvGrpSpPr/>
        <p:nvPr/>
      </p:nvGrpSpPr>
      <p:grpSpPr>
        <a:xfrm>
          <a:off x="0" y="0"/>
          <a:ext cx="0" cy="0"/>
        </a:xfrm>
      </p:grpSpPr>
      <p:sp>
        <p:nvSpPr>
          <p:cNvPr id="6" name="Picture Placeholder 7"/>
          <p:cNvSpPr>
            <a:spLocks noGrp="1"/>
          </p:cNvSpPr>
          <p:nvPr>
            <p:ph type="pic" sz="quarter" idx="10"/>
          </p:nvPr>
        </p:nvSpPr>
        <p:spPr>
          <a:xfrm>
            <a:off x="0" y="0"/>
            <a:ext cx="6096000" cy="6858000"/>
          </a:xfrm>
          <a:custGeom>
            <a:gdLst>
              <a:gd name="connsiteX0" fmla="*/ 0 w 7374194"/>
              <a:gd name="connsiteY0" fmla="*/ 0 h 6858000"/>
              <a:gd name="connsiteX1" fmla="*/ 7374194 w 7374194"/>
              <a:gd name="connsiteY1" fmla="*/ 0 h 6858000"/>
              <a:gd name="connsiteX2" fmla="*/ 7374194 w 7374194"/>
              <a:gd name="connsiteY2" fmla="*/ 6858000 h 6858000"/>
              <a:gd name="connsiteX3" fmla="*/ 0 w 7374194"/>
              <a:gd name="connsiteY3" fmla="*/ 6858000 h 6858000"/>
            </a:gdLst>
            <a:cxnLst>
              <a:cxn ang="0">
                <a:pos x="connsiteX0" y="connsiteY0"/>
              </a:cxn>
              <a:cxn ang="0">
                <a:pos x="connsiteX1" y="connsiteY1"/>
              </a:cxn>
              <a:cxn ang="0">
                <a:pos x="connsiteX2" y="connsiteY2"/>
              </a:cxn>
              <a:cxn ang="0">
                <a:pos x="connsiteX3" y="connsiteY3"/>
              </a:cxn>
            </a:cxnLst>
            <a:rect l="l" t="t" r="r" b="b"/>
            <a:pathLst>
              <a:path w="7374194" h="6858000">
                <a:moveTo>
                  <a:pt x="0" y="0"/>
                </a:moveTo>
                <a:lnTo>
                  <a:pt x="7374194" y="0"/>
                </a:lnTo>
                <a:lnTo>
                  <a:pt x="7374194" y="6858000"/>
                </a:lnTo>
                <a:lnTo>
                  <a:pt x="0" y="6858000"/>
                </a:lnTo>
                <a:close/>
              </a:path>
            </a:pathLst>
          </a:custGeom>
          <a:pattFill prst="solidDmnd">
            <a:fgClr>
              <a:schemeClr val="bg1">
                <a:lumMod val="85000"/>
              </a:schemeClr>
            </a:fgClr>
            <a:bgClr>
              <a:schemeClr val="bg1"/>
            </a:bgClr>
          </a:pattFill>
        </p:spPr>
        <p:txBody>
          <a:bodyPr vert="horz" wrap="square" lIns="91440" tIns="45720" rIns="91440" bIns="45720" numCol="1" rtlCol="0" anchor="ctr" anchorCtr="0" compatLnSpc="1">
            <a:prstTxWarp prst="textNoShape">
              <a:avLst/>
            </a:prstTxWarp>
            <a:noAutofit/>
          </a:bodyPr>
          <a:lstStyle>
            <a:lvl1pPr algn="ctr">
              <a:defRPr sz="1800"/>
            </a:lvl1pPr>
          </a:lstStyle>
          <a:p>
            <a:pPr marL="228600" marR="0" lvl="0" indent="-228600" algn="ctr" defTabSz="914400" rtl="0" eaLnBrk="0" fontAlgn="base" latinLnBrk="0" hangingPunct="0">
              <a:lnSpc>
                <a:spcPct val="90000"/>
              </a:lnSpc>
              <a:spcBef>
                <a:spcPts val="1000"/>
              </a:spcBef>
              <a:spcAft>
                <a:spcPct val="0"/>
              </a:spcAft>
              <a:buClrTx/>
              <a:buSzTx/>
              <a:buFont typeface="Arial" pitchFamily="34" charset="0"/>
              <a:buChar char="•"/>
              <a:defRPr/>
            </a:pPr>
            <a:endParaRPr kumimoji="0" lang="en-US" sz="1800" b="0" i="0" u="none" strike="noStrike" kern="1200" cap="none" spc="0" normalizeH="0" baseline="0" noProof="0">
              <a:ln>
                <a:noFill/>
              </a:ln>
              <a:solidFill>
                <a:schemeClr val="tx1"/>
              </a:solidFill>
              <a:effectLst/>
              <a:uLnTx/>
              <a:uFillTx/>
              <a:latin typeface="+mn-lt"/>
              <a:ea typeface="+mn-ea"/>
              <a:cs typeface="+mn-cs"/>
            </a:endParaRPr>
          </a:p>
        </p:txBody>
      </p:sp>
    </p:spTree>
  </p:cSld>
  <p:clrMapOvr>
    <a:masterClrMapping/>
  </p:clrMapOvr>
  <p:transition/>
  <p:timing/>
</p:sldLayout>
</file>

<file path=ppt/slideLayouts/slideLayout7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20_Custom Layout">
    <p:bg>
      <p:bgPr>
        <a:blipFill>
          <a:blip r:embed="rId1"/>
          <a:stretch>
            <a:fillRect/>
          </a:stretch>
        </a:blipFill>
        <a:effectLst/>
      </p:bgPr>
    </p:bg>
    <p:spTree>
      <p:nvGrpSpPr>
        <p:cNvPr id="1" name=""/>
        <p:cNvGrpSpPr/>
        <p:nvPr/>
      </p:nvGrpSpPr>
      <p:grpSpPr>
        <a:xfrm>
          <a:off x="0" y="0"/>
          <a:ext cx="0" cy="0"/>
        </a:xfrm>
      </p:grpSpPr>
      <p:sp>
        <p:nvSpPr>
          <p:cNvPr id="14" name="Picture Placeholder 13"/>
          <p:cNvSpPr>
            <a:spLocks noGrp="1"/>
          </p:cNvSpPr>
          <p:nvPr>
            <p:ph type="pic" sz="quarter" idx="10"/>
          </p:nvPr>
        </p:nvSpPr>
        <p:spPr>
          <a:xfrm>
            <a:off x="1276350" y="1866900"/>
            <a:ext cx="2495550" cy="2495550"/>
          </a:xfrm>
          <a:custGeom>
            <a:gdLst>
              <a:gd name="connsiteX0" fmla="*/ 0 w 2495550"/>
              <a:gd name="connsiteY0" fmla="*/ 0 h 2495550"/>
              <a:gd name="connsiteX1" fmla="*/ 2495550 w 2495550"/>
              <a:gd name="connsiteY1" fmla="*/ 0 h 2495550"/>
              <a:gd name="connsiteX2" fmla="*/ 2495550 w 2495550"/>
              <a:gd name="connsiteY2" fmla="*/ 2495550 h 2495550"/>
              <a:gd name="connsiteX3" fmla="*/ 0 w 2495550"/>
              <a:gd name="connsiteY3" fmla="*/ 2495550 h 2495550"/>
            </a:gdLst>
            <a:cxnLst>
              <a:cxn ang="0">
                <a:pos x="connsiteX0" y="connsiteY0"/>
              </a:cxn>
              <a:cxn ang="0">
                <a:pos x="connsiteX1" y="connsiteY1"/>
              </a:cxn>
              <a:cxn ang="0">
                <a:pos x="connsiteX2" y="connsiteY2"/>
              </a:cxn>
              <a:cxn ang="0">
                <a:pos x="connsiteX3" y="connsiteY3"/>
              </a:cxn>
            </a:cxnLst>
            <a:rect l="l" t="t" r="r" b="b"/>
            <a:pathLst>
              <a:path w="2495550" h="2495550">
                <a:moveTo>
                  <a:pt x="0" y="0"/>
                </a:moveTo>
                <a:lnTo>
                  <a:pt x="2495550" y="0"/>
                </a:lnTo>
                <a:lnTo>
                  <a:pt x="2495550" y="2495550"/>
                </a:lnTo>
                <a:lnTo>
                  <a:pt x="0" y="2495550"/>
                </a:lnTo>
                <a:close/>
              </a:path>
            </a:pathLst>
          </a:custGeom>
          <a:pattFill prst="solidDmnd">
            <a:fgClr>
              <a:schemeClr val="bg1">
                <a:lumMod val="85000"/>
              </a:schemeClr>
            </a:fgClr>
            <a:bgClr>
              <a:schemeClr val="bg1"/>
            </a:bgClr>
          </a:pattFill>
        </p:spPr>
        <p:txBody>
          <a:bodyPr vert="horz" wrap="square" lIns="91440" tIns="45720" rIns="91440" bIns="45720" numCol="1" rtlCol="0" anchor="ctr" anchorCtr="0" compatLnSpc="1">
            <a:prstTxWarp prst="textNoShape">
              <a:avLst/>
            </a:prstTxWarp>
            <a:noAutofit/>
          </a:bodyPr>
          <a:lstStyle>
            <a:lvl1pPr algn="ctr">
              <a:defRPr sz="1800"/>
            </a:lvl1pPr>
          </a:lstStyle>
          <a:p>
            <a:pPr marL="228600" marR="0" lvl="0" indent="-228600" algn="ctr" defTabSz="914400" rtl="0" eaLnBrk="0" fontAlgn="base" latinLnBrk="0" hangingPunct="0">
              <a:lnSpc>
                <a:spcPct val="90000"/>
              </a:lnSpc>
              <a:spcBef>
                <a:spcPts val="1000"/>
              </a:spcBef>
              <a:spcAft>
                <a:spcPct val="0"/>
              </a:spcAft>
              <a:buClrTx/>
              <a:buSzTx/>
              <a:buFont typeface="Arial" pitchFamily="34" charset="0"/>
              <a:buChar char="•"/>
              <a:defRPr/>
            </a:pPr>
            <a:endParaRPr kumimoji="0" lang="en-US" sz="1800" b="0" i="0" u="none" strike="noStrike" kern="1200" cap="none" spc="0" normalizeH="0" baseline="0" noProof="0">
              <a:ln>
                <a:noFill/>
              </a:ln>
              <a:solidFill>
                <a:schemeClr val="tx1"/>
              </a:solidFill>
              <a:effectLst/>
              <a:uLnTx/>
              <a:uFillTx/>
              <a:latin typeface="+mn-lt"/>
              <a:ea typeface="+mn-ea"/>
              <a:cs typeface="+mn-cs"/>
            </a:endParaRPr>
          </a:p>
        </p:txBody>
      </p:sp>
      <p:sp>
        <p:nvSpPr>
          <p:cNvPr id="15" name="Picture Placeholder 14"/>
          <p:cNvSpPr>
            <a:spLocks noGrp="1"/>
          </p:cNvSpPr>
          <p:nvPr>
            <p:ph type="pic" sz="quarter" idx="11"/>
          </p:nvPr>
        </p:nvSpPr>
        <p:spPr>
          <a:xfrm>
            <a:off x="4848225" y="1866900"/>
            <a:ext cx="2495550" cy="2495550"/>
          </a:xfrm>
          <a:custGeom>
            <a:gdLst>
              <a:gd name="connsiteX0" fmla="*/ 0 w 2495550"/>
              <a:gd name="connsiteY0" fmla="*/ 0 h 2495550"/>
              <a:gd name="connsiteX1" fmla="*/ 2495550 w 2495550"/>
              <a:gd name="connsiteY1" fmla="*/ 0 h 2495550"/>
              <a:gd name="connsiteX2" fmla="*/ 2495550 w 2495550"/>
              <a:gd name="connsiteY2" fmla="*/ 2495550 h 2495550"/>
              <a:gd name="connsiteX3" fmla="*/ 0 w 2495550"/>
              <a:gd name="connsiteY3" fmla="*/ 2495550 h 2495550"/>
            </a:gdLst>
            <a:cxnLst>
              <a:cxn ang="0">
                <a:pos x="connsiteX0" y="connsiteY0"/>
              </a:cxn>
              <a:cxn ang="0">
                <a:pos x="connsiteX1" y="connsiteY1"/>
              </a:cxn>
              <a:cxn ang="0">
                <a:pos x="connsiteX2" y="connsiteY2"/>
              </a:cxn>
              <a:cxn ang="0">
                <a:pos x="connsiteX3" y="connsiteY3"/>
              </a:cxn>
            </a:cxnLst>
            <a:rect l="l" t="t" r="r" b="b"/>
            <a:pathLst>
              <a:path w="2495550" h="2495550">
                <a:moveTo>
                  <a:pt x="0" y="0"/>
                </a:moveTo>
                <a:lnTo>
                  <a:pt x="2495550" y="0"/>
                </a:lnTo>
                <a:lnTo>
                  <a:pt x="2495550" y="2495550"/>
                </a:lnTo>
                <a:lnTo>
                  <a:pt x="0" y="2495550"/>
                </a:lnTo>
                <a:close/>
              </a:path>
            </a:pathLst>
          </a:custGeom>
          <a:pattFill prst="solidDmnd">
            <a:fgClr>
              <a:schemeClr val="bg1">
                <a:lumMod val="85000"/>
              </a:schemeClr>
            </a:fgClr>
            <a:bgClr>
              <a:schemeClr val="bg1"/>
            </a:bgClr>
          </a:pattFill>
        </p:spPr>
        <p:txBody>
          <a:bodyPr vert="horz" wrap="square" lIns="91440" tIns="45720" rIns="91440" bIns="45720" numCol="1" rtlCol="0" anchor="ctr" anchorCtr="0" compatLnSpc="1">
            <a:prstTxWarp prst="textNoShape">
              <a:avLst/>
            </a:prstTxWarp>
            <a:noAutofit/>
          </a:bodyPr>
          <a:lstStyle>
            <a:lvl1pPr algn="ctr">
              <a:defRPr sz="1800"/>
            </a:lvl1pPr>
          </a:lstStyle>
          <a:p>
            <a:pPr marL="228600" marR="0" lvl="0" indent="-228600" algn="ctr" defTabSz="914400" rtl="0" eaLnBrk="0" fontAlgn="base" latinLnBrk="0" hangingPunct="0">
              <a:lnSpc>
                <a:spcPct val="90000"/>
              </a:lnSpc>
              <a:spcBef>
                <a:spcPts val="1000"/>
              </a:spcBef>
              <a:spcAft>
                <a:spcPct val="0"/>
              </a:spcAft>
              <a:buClrTx/>
              <a:buSzTx/>
              <a:buFont typeface="Arial" pitchFamily="34" charset="0"/>
              <a:buChar char="•"/>
              <a:defRPr/>
            </a:pPr>
            <a:endParaRPr kumimoji="0" lang="en-US" sz="1800" b="0" i="0" u="none" strike="noStrike" kern="1200" cap="none" spc="0" normalizeH="0" baseline="0" noProof="0">
              <a:ln>
                <a:noFill/>
              </a:ln>
              <a:solidFill>
                <a:schemeClr val="tx1"/>
              </a:solidFill>
              <a:effectLst/>
              <a:uLnTx/>
              <a:uFillTx/>
              <a:latin typeface="+mn-lt"/>
              <a:ea typeface="+mn-ea"/>
              <a:cs typeface="+mn-cs"/>
            </a:endParaRPr>
          </a:p>
        </p:txBody>
      </p:sp>
      <p:sp>
        <p:nvSpPr>
          <p:cNvPr id="16" name="Picture Placeholder 15"/>
          <p:cNvSpPr>
            <a:spLocks noGrp="1"/>
          </p:cNvSpPr>
          <p:nvPr>
            <p:ph type="pic" sz="quarter" idx="12"/>
          </p:nvPr>
        </p:nvSpPr>
        <p:spPr>
          <a:xfrm>
            <a:off x="8420100" y="1866900"/>
            <a:ext cx="2495550" cy="2495550"/>
          </a:xfrm>
          <a:custGeom>
            <a:gdLst>
              <a:gd name="connsiteX0" fmla="*/ 0 w 2495550"/>
              <a:gd name="connsiteY0" fmla="*/ 0 h 2495550"/>
              <a:gd name="connsiteX1" fmla="*/ 2495550 w 2495550"/>
              <a:gd name="connsiteY1" fmla="*/ 0 h 2495550"/>
              <a:gd name="connsiteX2" fmla="*/ 2495550 w 2495550"/>
              <a:gd name="connsiteY2" fmla="*/ 2495550 h 2495550"/>
              <a:gd name="connsiteX3" fmla="*/ 0 w 2495550"/>
              <a:gd name="connsiteY3" fmla="*/ 2495550 h 2495550"/>
            </a:gdLst>
            <a:cxnLst>
              <a:cxn ang="0">
                <a:pos x="connsiteX0" y="connsiteY0"/>
              </a:cxn>
              <a:cxn ang="0">
                <a:pos x="connsiteX1" y="connsiteY1"/>
              </a:cxn>
              <a:cxn ang="0">
                <a:pos x="connsiteX2" y="connsiteY2"/>
              </a:cxn>
              <a:cxn ang="0">
                <a:pos x="connsiteX3" y="connsiteY3"/>
              </a:cxn>
            </a:cxnLst>
            <a:rect l="l" t="t" r="r" b="b"/>
            <a:pathLst>
              <a:path w="2495550" h="2495550">
                <a:moveTo>
                  <a:pt x="0" y="0"/>
                </a:moveTo>
                <a:lnTo>
                  <a:pt x="2495550" y="0"/>
                </a:lnTo>
                <a:lnTo>
                  <a:pt x="2495550" y="2495550"/>
                </a:lnTo>
                <a:lnTo>
                  <a:pt x="0" y="2495550"/>
                </a:lnTo>
                <a:close/>
              </a:path>
            </a:pathLst>
          </a:custGeom>
          <a:pattFill prst="solidDmnd">
            <a:fgClr>
              <a:schemeClr val="bg1">
                <a:lumMod val="85000"/>
              </a:schemeClr>
            </a:fgClr>
            <a:bgClr>
              <a:schemeClr val="bg1"/>
            </a:bgClr>
          </a:pattFill>
        </p:spPr>
        <p:txBody>
          <a:bodyPr vert="horz" wrap="square" lIns="91440" tIns="45720" rIns="91440" bIns="45720" numCol="1" rtlCol="0" anchor="ctr" anchorCtr="0" compatLnSpc="1">
            <a:prstTxWarp prst="textNoShape">
              <a:avLst/>
            </a:prstTxWarp>
            <a:noAutofit/>
          </a:bodyPr>
          <a:lstStyle>
            <a:lvl1pPr algn="ctr">
              <a:defRPr sz="1800"/>
            </a:lvl1pPr>
          </a:lstStyle>
          <a:p>
            <a:pPr marL="228600" marR="0" lvl="0" indent="-228600" algn="ctr" defTabSz="914400" rtl="0" eaLnBrk="0" fontAlgn="base" latinLnBrk="0" hangingPunct="0">
              <a:lnSpc>
                <a:spcPct val="90000"/>
              </a:lnSpc>
              <a:spcBef>
                <a:spcPts val="1000"/>
              </a:spcBef>
              <a:spcAft>
                <a:spcPct val="0"/>
              </a:spcAft>
              <a:buClrTx/>
              <a:buSzTx/>
              <a:buFont typeface="Arial" pitchFamily="34" charset="0"/>
              <a:buChar char="•"/>
              <a:defRPr/>
            </a:pPr>
            <a:endParaRPr kumimoji="0" lang="en-US" sz="1800" b="0" i="0" u="none" strike="noStrike" kern="1200" cap="none" spc="0" normalizeH="0" baseline="0" noProof="0">
              <a:ln>
                <a:noFill/>
              </a:ln>
              <a:solidFill>
                <a:schemeClr val="tx1"/>
              </a:solidFill>
              <a:effectLst/>
              <a:uLnTx/>
              <a:uFillTx/>
              <a:latin typeface="+mn-lt"/>
              <a:ea typeface="+mn-ea"/>
              <a:cs typeface="+mn-cs"/>
            </a:endParaRPr>
          </a:p>
        </p:txBody>
      </p:sp>
    </p:spTree>
  </p:cSld>
  <p:clrMapOvr>
    <a:masterClrMapping/>
  </p:clrMapOvr>
  <p:transition/>
  <p:timing/>
</p:sldLayout>
</file>

<file path=ppt/slideLayouts/slideLayout7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21_Custom Layout">
    <p:bg>
      <p:bgPr>
        <a:blipFill>
          <a:blip r:embed="rId1"/>
          <a:stretch>
            <a:fillRect/>
          </a:stretch>
        </a:blipFill>
        <a:effectLst/>
      </p:bgPr>
    </p:bg>
    <p:spTree>
      <p:nvGrpSpPr>
        <p:cNvPr id="1" name=""/>
        <p:cNvGrpSpPr/>
        <p:nvPr/>
      </p:nvGrpSpPr>
      <p:grpSpPr>
        <a:xfrm>
          <a:off x="0" y="0"/>
          <a:ext cx="0" cy="0"/>
        </a:xfrm>
      </p:grpSpPr>
      <p:sp>
        <p:nvSpPr>
          <p:cNvPr id="6" name="Picture Placeholder 20"/>
          <p:cNvSpPr>
            <a:spLocks noGrp="1"/>
          </p:cNvSpPr>
          <p:nvPr>
            <p:ph type="pic" sz="quarter" idx="13"/>
          </p:nvPr>
        </p:nvSpPr>
        <p:spPr>
          <a:xfrm>
            <a:off x="0" y="0"/>
            <a:ext cx="3048000" cy="3429000"/>
          </a:xfrm>
          <a:custGeom>
            <a:gdLst>
              <a:gd name="connsiteX0" fmla="*/ 0 w 3048000"/>
              <a:gd name="connsiteY0" fmla="*/ 0 h 3429000"/>
              <a:gd name="connsiteX1" fmla="*/ 3048000 w 3048000"/>
              <a:gd name="connsiteY1" fmla="*/ 0 h 3429000"/>
              <a:gd name="connsiteX2" fmla="*/ 3048000 w 3048000"/>
              <a:gd name="connsiteY2" fmla="*/ 3429000 h 3429000"/>
              <a:gd name="connsiteX3" fmla="*/ 0 w 3048000"/>
              <a:gd name="connsiteY3" fmla="*/ 3429000 h 3429000"/>
            </a:gdLst>
            <a:cxnLst>
              <a:cxn ang="0">
                <a:pos x="connsiteX0" y="connsiteY0"/>
              </a:cxn>
              <a:cxn ang="0">
                <a:pos x="connsiteX1" y="connsiteY1"/>
              </a:cxn>
              <a:cxn ang="0">
                <a:pos x="connsiteX2" y="connsiteY2"/>
              </a:cxn>
              <a:cxn ang="0">
                <a:pos x="connsiteX3" y="connsiteY3"/>
              </a:cxn>
            </a:cxnLst>
            <a:rect l="l" t="t" r="r" b="b"/>
            <a:pathLst>
              <a:path w="3048000" h="3429000">
                <a:moveTo>
                  <a:pt x="0" y="0"/>
                </a:moveTo>
                <a:lnTo>
                  <a:pt x="3048000" y="0"/>
                </a:lnTo>
                <a:lnTo>
                  <a:pt x="3048000" y="3429000"/>
                </a:lnTo>
                <a:lnTo>
                  <a:pt x="0" y="3429000"/>
                </a:lnTo>
                <a:close/>
              </a:path>
            </a:pathLst>
          </a:custGeom>
          <a:pattFill prst="solidDmnd">
            <a:fgClr>
              <a:schemeClr val="bg1">
                <a:lumMod val="85000"/>
              </a:schemeClr>
            </a:fgClr>
            <a:bgClr>
              <a:schemeClr val="bg1"/>
            </a:bgClr>
          </a:pattFill>
        </p:spPr>
        <p:txBody>
          <a:bodyPr vert="horz" wrap="square" lIns="91440" tIns="45720" rIns="91440" bIns="45720" numCol="1" rtlCol="0" anchor="ctr" anchorCtr="0" compatLnSpc="1">
            <a:prstTxWarp prst="textNoShape">
              <a:avLst/>
            </a:prstTxWarp>
            <a:noAutofit/>
          </a:bodyPr>
          <a:lstStyle>
            <a:lvl1pPr algn="ctr">
              <a:defRPr sz="1600"/>
            </a:lvl1pPr>
          </a:lstStyle>
          <a:p>
            <a:pPr marL="228600" marR="0" lvl="0" indent="-228600" algn="ctr" defTabSz="914400" rtl="0" eaLnBrk="0" fontAlgn="base" latinLnBrk="0" hangingPunct="0">
              <a:lnSpc>
                <a:spcPct val="90000"/>
              </a:lnSpc>
              <a:spcBef>
                <a:spcPts val="1000"/>
              </a:spcBef>
              <a:spcAft>
                <a:spcPct val="0"/>
              </a:spcAft>
              <a:buClrTx/>
              <a:buSzTx/>
              <a:buFont typeface="Arial" pitchFamily="34" charset="0"/>
              <a:buChar char="•"/>
              <a:defRPr/>
            </a:pPr>
            <a:endParaRPr kumimoji="0" lang="en-US" sz="1600" b="0" i="0" u="none" strike="noStrike" kern="1200" cap="none" spc="0" normalizeH="0" baseline="0" noProof="0">
              <a:ln>
                <a:noFill/>
              </a:ln>
              <a:solidFill>
                <a:schemeClr val="tx1"/>
              </a:solidFill>
              <a:effectLst/>
              <a:uLnTx/>
              <a:uFillTx/>
              <a:latin typeface="+mn-lt"/>
              <a:ea typeface="+mn-ea"/>
              <a:cs typeface="+mn-cs"/>
            </a:endParaRPr>
          </a:p>
        </p:txBody>
      </p:sp>
      <p:sp>
        <p:nvSpPr>
          <p:cNvPr id="7" name="Picture Placeholder 21"/>
          <p:cNvSpPr>
            <a:spLocks noGrp="1"/>
          </p:cNvSpPr>
          <p:nvPr>
            <p:ph type="pic" sz="quarter" idx="14"/>
          </p:nvPr>
        </p:nvSpPr>
        <p:spPr>
          <a:xfrm>
            <a:off x="3048000" y="0"/>
            <a:ext cx="3048000" cy="3429000"/>
          </a:xfrm>
          <a:custGeom>
            <a:gdLst>
              <a:gd name="connsiteX0" fmla="*/ 0 w 3048000"/>
              <a:gd name="connsiteY0" fmla="*/ 0 h 3429000"/>
              <a:gd name="connsiteX1" fmla="*/ 3048000 w 3048000"/>
              <a:gd name="connsiteY1" fmla="*/ 0 h 3429000"/>
              <a:gd name="connsiteX2" fmla="*/ 3048000 w 3048000"/>
              <a:gd name="connsiteY2" fmla="*/ 3429000 h 3429000"/>
              <a:gd name="connsiteX3" fmla="*/ 0 w 3048000"/>
              <a:gd name="connsiteY3" fmla="*/ 3429000 h 3429000"/>
            </a:gdLst>
            <a:cxnLst>
              <a:cxn ang="0">
                <a:pos x="connsiteX0" y="connsiteY0"/>
              </a:cxn>
              <a:cxn ang="0">
                <a:pos x="connsiteX1" y="connsiteY1"/>
              </a:cxn>
              <a:cxn ang="0">
                <a:pos x="connsiteX2" y="connsiteY2"/>
              </a:cxn>
              <a:cxn ang="0">
                <a:pos x="connsiteX3" y="connsiteY3"/>
              </a:cxn>
            </a:cxnLst>
            <a:rect l="l" t="t" r="r" b="b"/>
            <a:pathLst>
              <a:path w="3048000" h="3429000">
                <a:moveTo>
                  <a:pt x="0" y="0"/>
                </a:moveTo>
                <a:lnTo>
                  <a:pt x="3048000" y="0"/>
                </a:lnTo>
                <a:lnTo>
                  <a:pt x="3048000" y="3429000"/>
                </a:lnTo>
                <a:lnTo>
                  <a:pt x="0" y="3429000"/>
                </a:lnTo>
                <a:close/>
              </a:path>
            </a:pathLst>
          </a:custGeom>
          <a:pattFill prst="solidDmnd">
            <a:fgClr>
              <a:schemeClr val="bg1">
                <a:lumMod val="85000"/>
              </a:schemeClr>
            </a:fgClr>
            <a:bgClr>
              <a:schemeClr val="bg1"/>
            </a:bgClr>
          </a:pattFill>
        </p:spPr>
        <p:txBody>
          <a:bodyPr vert="horz" wrap="square" lIns="91440" tIns="45720" rIns="91440" bIns="45720" numCol="1" rtlCol="0" anchor="ctr" anchorCtr="0" compatLnSpc="1">
            <a:prstTxWarp prst="textNoShape">
              <a:avLst/>
            </a:prstTxWarp>
            <a:noAutofit/>
          </a:bodyPr>
          <a:lstStyle>
            <a:lvl1pPr algn="ctr">
              <a:defRPr sz="1600"/>
            </a:lvl1pPr>
          </a:lstStyle>
          <a:p>
            <a:pPr marL="228600" marR="0" lvl="0" indent="-228600" algn="ctr" defTabSz="914400" rtl="0" eaLnBrk="0" fontAlgn="base" latinLnBrk="0" hangingPunct="0">
              <a:lnSpc>
                <a:spcPct val="90000"/>
              </a:lnSpc>
              <a:spcBef>
                <a:spcPts val="1000"/>
              </a:spcBef>
              <a:spcAft>
                <a:spcPct val="0"/>
              </a:spcAft>
              <a:buClrTx/>
              <a:buSzTx/>
              <a:buFont typeface="Arial" pitchFamily="34" charset="0"/>
              <a:buChar char="•"/>
              <a:defRPr/>
            </a:pPr>
            <a:endParaRPr kumimoji="0" lang="en-US" sz="1600" b="0" i="0" u="none" strike="noStrike" kern="1200" cap="none" spc="0" normalizeH="0" baseline="0" noProof="0">
              <a:ln>
                <a:noFill/>
              </a:ln>
              <a:solidFill>
                <a:schemeClr val="tx1"/>
              </a:solidFill>
              <a:effectLst/>
              <a:uLnTx/>
              <a:uFillTx/>
              <a:latin typeface="+mn-lt"/>
              <a:ea typeface="+mn-ea"/>
              <a:cs typeface="+mn-cs"/>
            </a:endParaRPr>
          </a:p>
        </p:txBody>
      </p:sp>
    </p:spTree>
  </p:cSld>
  <p:clrMapOvr>
    <a:masterClrMapping/>
  </p:clrMapOvr>
  <p:transition/>
  <p:timing/>
</p:sldLayout>
</file>

<file path=ppt/slideLayouts/slideLayout7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22_Custom Layout">
    <p:bg>
      <p:bgPr>
        <a:blipFill>
          <a:blip r:embed="rId1"/>
          <a:stretch>
            <a:fillRect/>
          </a:stretch>
        </a:blipFill>
        <a:effectLst/>
      </p:bgPr>
    </p:bg>
    <p:spTree>
      <p:nvGrpSpPr>
        <p:cNvPr id="1" name=""/>
        <p:cNvGrpSpPr/>
        <p:nvPr/>
      </p:nvGrpSpPr>
      <p:grpSpPr>
        <a:xfrm>
          <a:off x="0" y="0"/>
          <a:ext cx="0" cy="0"/>
        </a:xfrm>
      </p:grpSpPr>
      <p:sp>
        <p:nvSpPr>
          <p:cNvPr id="13" name="Picture Placeholder 12"/>
          <p:cNvSpPr>
            <a:spLocks noGrp="1"/>
          </p:cNvSpPr>
          <p:nvPr>
            <p:ph type="pic" sz="quarter" idx="13"/>
          </p:nvPr>
        </p:nvSpPr>
        <p:spPr>
          <a:xfrm>
            <a:off x="2000250" y="0"/>
            <a:ext cx="10191750" cy="6858000"/>
          </a:xfrm>
          <a:custGeom>
            <a:gdLst>
              <a:gd name="connsiteX0" fmla="*/ 0 w 10191750"/>
              <a:gd name="connsiteY0" fmla="*/ 0 h 6858000"/>
              <a:gd name="connsiteX1" fmla="*/ 10191750 w 10191750"/>
              <a:gd name="connsiteY1" fmla="*/ 0 h 6858000"/>
              <a:gd name="connsiteX2" fmla="*/ 10191750 w 10191750"/>
              <a:gd name="connsiteY2" fmla="*/ 6858000 h 6858000"/>
              <a:gd name="connsiteX3" fmla="*/ 0 w 10191750"/>
              <a:gd name="connsiteY3" fmla="*/ 6858000 h 6858000"/>
            </a:gdLst>
            <a:cxnLst>
              <a:cxn ang="0">
                <a:pos x="connsiteX0" y="connsiteY0"/>
              </a:cxn>
              <a:cxn ang="0">
                <a:pos x="connsiteX1" y="connsiteY1"/>
              </a:cxn>
              <a:cxn ang="0">
                <a:pos x="connsiteX2" y="connsiteY2"/>
              </a:cxn>
              <a:cxn ang="0">
                <a:pos x="connsiteX3" y="connsiteY3"/>
              </a:cxn>
            </a:cxnLst>
            <a:rect l="l" t="t" r="r" b="b"/>
            <a:pathLst>
              <a:path w="10191750" h="6858000">
                <a:moveTo>
                  <a:pt x="0" y="0"/>
                </a:moveTo>
                <a:lnTo>
                  <a:pt x="10191750" y="0"/>
                </a:lnTo>
                <a:lnTo>
                  <a:pt x="10191750" y="6858000"/>
                </a:lnTo>
                <a:lnTo>
                  <a:pt x="0" y="6858000"/>
                </a:lnTo>
                <a:close/>
              </a:path>
            </a:pathLst>
          </a:custGeom>
          <a:pattFill prst="solidDmnd">
            <a:fgClr>
              <a:schemeClr val="bg1">
                <a:lumMod val="85000"/>
              </a:schemeClr>
            </a:fgClr>
            <a:bgClr>
              <a:schemeClr val="bg1"/>
            </a:bgClr>
          </a:pattFill>
        </p:spPr>
        <p:txBody>
          <a:bodyPr vert="horz" wrap="square" lIns="91440" tIns="45720" rIns="91440" bIns="45720" numCol="1" rtlCol="0" anchor="ctr" anchorCtr="0" compatLnSpc="1">
            <a:prstTxWarp prst="textNoShape">
              <a:avLst/>
            </a:prstTxWarp>
            <a:noAutofit/>
          </a:bodyPr>
          <a:lstStyle>
            <a:lvl1pPr algn="ctr">
              <a:defRPr sz="1600"/>
            </a:lvl1pPr>
          </a:lstStyle>
          <a:p>
            <a:pPr marL="228600" marR="0" lvl="0" indent="-228600" algn="ctr" defTabSz="914400" rtl="0" eaLnBrk="0" fontAlgn="base" latinLnBrk="0" hangingPunct="0">
              <a:lnSpc>
                <a:spcPct val="90000"/>
              </a:lnSpc>
              <a:spcBef>
                <a:spcPts val="1000"/>
              </a:spcBef>
              <a:spcAft>
                <a:spcPct val="0"/>
              </a:spcAft>
              <a:buClrTx/>
              <a:buSzTx/>
              <a:buFont typeface="Arial" pitchFamily="34" charset="0"/>
              <a:buChar char="•"/>
              <a:defRPr/>
            </a:pPr>
            <a:endParaRPr kumimoji="0" lang="en-US" sz="1600" b="0" i="0" u="none" strike="noStrike" kern="1200" cap="none" spc="0" normalizeH="0" baseline="0" noProof="0">
              <a:ln>
                <a:noFill/>
              </a:ln>
              <a:solidFill>
                <a:schemeClr val="tx1"/>
              </a:solidFill>
              <a:effectLst/>
              <a:uLnTx/>
              <a:uFillTx/>
              <a:latin typeface="+mn-lt"/>
              <a:ea typeface="+mn-ea"/>
              <a:cs typeface="+mn-cs"/>
            </a:endParaRPr>
          </a:p>
        </p:txBody>
      </p:sp>
    </p:spTree>
  </p:cSld>
  <p:clrMapOvr>
    <a:masterClrMapping/>
  </p:clrMapOvr>
  <p:transition/>
  <p:timing/>
</p:sldLayout>
</file>

<file path=ppt/slideLayouts/slideLayout7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23_Custom Layout">
    <p:bg>
      <p:bgPr>
        <a:blipFill>
          <a:blip r:embed="rId1"/>
          <a:stretch>
            <a:fillRect/>
          </a:stretch>
        </a:blipFill>
        <a:effectLst/>
      </p:bgPr>
    </p:bg>
    <p:spTree>
      <p:nvGrpSpPr>
        <p:cNvPr id="1" name=""/>
        <p:cNvGrpSpPr/>
        <p:nvPr/>
      </p:nvGrpSpPr>
      <p:grpSpPr>
        <a:xfrm>
          <a:off x="0" y="0"/>
          <a:ext cx="0" cy="0"/>
        </a:xfrm>
      </p:grpSpPr>
      <p:sp>
        <p:nvSpPr>
          <p:cNvPr id="14" name="Picture Placeholder 13"/>
          <p:cNvSpPr>
            <a:spLocks noGrp="1"/>
          </p:cNvSpPr>
          <p:nvPr>
            <p:ph type="pic" sz="quarter" idx="13"/>
          </p:nvPr>
        </p:nvSpPr>
        <p:spPr>
          <a:xfrm>
            <a:off x="0" y="1275736"/>
            <a:ext cx="2507226" cy="4306529"/>
          </a:xfrm>
          <a:custGeom>
            <a:gdLst>
              <a:gd name="connsiteX0" fmla="*/ 0 w 2507226"/>
              <a:gd name="connsiteY0" fmla="*/ 0 h 4306529"/>
              <a:gd name="connsiteX1" fmla="*/ 2507226 w 2507226"/>
              <a:gd name="connsiteY1" fmla="*/ 0 h 4306529"/>
              <a:gd name="connsiteX2" fmla="*/ 2507226 w 2507226"/>
              <a:gd name="connsiteY2" fmla="*/ 4306529 h 4306529"/>
              <a:gd name="connsiteX3" fmla="*/ 0 w 2507226"/>
              <a:gd name="connsiteY3" fmla="*/ 4306529 h 4306529"/>
            </a:gdLst>
            <a:cxnLst>
              <a:cxn ang="0">
                <a:pos x="connsiteX0" y="connsiteY0"/>
              </a:cxn>
              <a:cxn ang="0">
                <a:pos x="connsiteX1" y="connsiteY1"/>
              </a:cxn>
              <a:cxn ang="0">
                <a:pos x="connsiteX2" y="connsiteY2"/>
              </a:cxn>
              <a:cxn ang="0">
                <a:pos x="connsiteX3" y="connsiteY3"/>
              </a:cxn>
            </a:cxnLst>
            <a:rect l="l" t="t" r="r" b="b"/>
            <a:pathLst>
              <a:path w="2507226" h="4306529">
                <a:moveTo>
                  <a:pt x="0" y="0"/>
                </a:moveTo>
                <a:lnTo>
                  <a:pt x="2507226" y="0"/>
                </a:lnTo>
                <a:lnTo>
                  <a:pt x="2507226" y="4306529"/>
                </a:lnTo>
                <a:lnTo>
                  <a:pt x="0" y="4306529"/>
                </a:lnTo>
                <a:close/>
              </a:path>
            </a:pathLst>
          </a:custGeom>
          <a:pattFill prst="solidDmnd">
            <a:fgClr>
              <a:schemeClr val="bg1">
                <a:lumMod val="85000"/>
              </a:schemeClr>
            </a:fgClr>
            <a:bgClr>
              <a:schemeClr val="bg1"/>
            </a:bgClr>
          </a:pattFill>
        </p:spPr>
        <p:txBody>
          <a:bodyPr vert="horz" wrap="square" lIns="91440" tIns="45720" rIns="91440" bIns="45720" numCol="1" rtlCol="0" anchor="ctr" anchorCtr="0" compatLnSpc="1">
            <a:prstTxWarp prst="textNoShape">
              <a:avLst/>
            </a:prstTxWarp>
            <a:noAutofit/>
          </a:bodyPr>
          <a:lstStyle>
            <a:lvl1pPr algn="ctr">
              <a:defRPr sz="1600"/>
            </a:lvl1pPr>
          </a:lstStyle>
          <a:p>
            <a:pPr marL="228600" marR="0" lvl="0" indent="-228600" algn="ctr" defTabSz="914400" rtl="0" eaLnBrk="0" fontAlgn="base" latinLnBrk="0" hangingPunct="0">
              <a:lnSpc>
                <a:spcPct val="90000"/>
              </a:lnSpc>
              <a:spcBef>
                <a:spcPts val="1000"/>
              </a:spcBef>
              <a:spcAft>
                <a:spcPct val="0"/>
              </a:spcAft>
              <a:buClrTx/>
              <a:buSzTx/>
              <a:buFont typeface="Arial" pitchFamily="34" charset="0"/>
              <a:buChar char="•"/>
              <a:defRPr/>
            </a:pPr>
            <a:endParaRPr kumimoji="0" lang="en-US" sz="1600" b="0" i="0" u="none" strike="noStrike" kern="1200" cap="none" spc="0" normalizeH="0" baseline="0" noProof="0">
              <a:ln>
                <a:noFill/>
              </a:ln>
              <a:solidFill>
                <a:schemeClr val="tx1"/>
              </a:solidFill>
              <a:effectLst/>
              <a:uLnTx/>
              <a:uFillTx/>
              <a:latin typeface="+mn-lt"/>
              <a:ea typeface="+mn-ea"/>
              <a:cs typeface="+mn-cs"/>
            </a:endParaRPr>
          </a:p>
        </p:txBody>
      </p:sp>
      <p:sp>
        <p:nvSpPr>
          <p:cNvPr id="15" name="Picture Placeholder 14"/>
          <p:cNvSpPr>
            <a:spLocks noGrp="1"/>
          </p:cNvSpPr>
          <p:nvPr>
            <p:ph type="pic" sz="quarter" idx="14"/>
          </p:nvPr>
        </p:nvSpPr>
        <p:spPr>
          <a:xfrm>
            <a:off x="2507226" y="1275736"/>
            <a:ext cx="2507226" cy="4306529"/>
          </a:xfrm>
          <a:custGeom>
            <a:gdLst>
              <a:gd name="connsiteX0" fmla="*/ 0 w 2507226"/>
              <a:gd name="connsiteY0" fmla="*/ 0 h 4306529"/>
              <a:gd name="connsiteX1" fmla="*/ 2507226 w 2507226"/>
              <a:gd name="connsiteY1" fmla="*/ 0 h 4306529"/>
              <a:gd name="connsiteX2" fmla="*/ 2507226 w 2507226"/>
              <a:gd name="connsiteY2" fmla="*/ 4306529 h 4306529"/>
              <a:gd name="connsiteX3" fmla="*/ 0 w 2507226"/>
              <a:gd name="connsiteY3" fmla="*/ 4306529 h 4306529"/>
            </a:gdLst>
            <a:cxnLst>
              <a:cxn ang="0">
                <a:pos x="connsiteX0" y="connsiteY0"/>
              </a:cxn>
              <a:cxn ang="0">
                <a:pos x="connsiteX1" y="connsiteY1"/>
              </a:cxn>
              <a:cxn ang="0">
                <a:pos x="connsiteX2" y="connsiteY2"/>
              </a:cxn>
              <a:cxn ang="0">
                <a:pos x="connsiteX3" y="connsiteY3"/>
              </a:cxn>
            </a:cxnLst>
            <a:rect l="l" t="t" r="r" b="b"/>
            <a:pathLst>
              <a:path w="2507226" h="4306529">
                <a:moveTo>
                  <a:pt x="0" y="0"/>
                </a:moveTo>
                <a:lnTo>
                  <a:pt x="2507226" y="0"/>
                </a:lnTo>
                <a:lnTo>
                  <a:pt x="2507226" y="4306529"/>
                </a:lnTo>
                <a:lnTo>
                  <a:pt x="0" y="4306529"/>
                </a:lnTo>
                <a:close/>
              </a:path>
            </a:pathLst>
          </a:custGeom>
          <a:pattFill prst="solidDmnd">
            <a:fgClr>
              <a:schemeClr val="bg1">
                <a:lumMod val="85000"/>
              </a:schemeClr>
            </a:fgClr>
            <a:bgClr>
              <a:schemeClr val="bg1"/>
            </a:bgClr>
          </a:pattFill>
        </p:spPr>
        <p:txBody>
          <a:bodyPr vert="horz" wrap="square" lIns="91440" tIns="45720" rIns="91440" bIns="45720" numCol="1" rtlCol="0" anchor="ctr" anchorCtr="0" compatLnSpc="1">
            <a:prstTxWarp prst="textNoShape">
              <a:avLst/>
            </a:prstTxWarp>
            <a:noAutofit/>
          </a:bodyPr>
          <a:lstStyle>
            <a:lvl1pPr algn="ctr">
              <a:defRPr sz="1600"/>
            </a:lvl1pPr>
          </a:lstStyle>
          <a:p>
            <a:pPr marL="228600" marR="0" lvl="0" indent="-228600" algn="ctr" defTabSz="914400" rtl="0" eaLnBrk="0" fontAlgn="base" latinLnBrk="0" hangingPunct="0">
              <a:lnSpc>
                <a:spcPct val="90000"/>
              </a:lnSpc>
              <a:spcBef>
                <a:spcPts val="1000"/>
              </a:spcBef>
              <a:spcAft>
                <a:spcPct val="0"/>
              </a:spcAft>
              <a:buClrTx/>
              <a:buSzTx/>
              <a:buFont typeface="Arial" pitchFamily="34" charset="0"/>
              <a:buChar char="•"/>
              <a:defRPr/>
            </a:pPr>
            <a:endParaRPr kumimoji="0" lang="en-US" sz="1600" b="0" i="0" u="none" strike="noStrike" kern="1200" cap="none" spc="0" normalizeH="0" baseline="0" noProof="0">
              <a:ln>
                <a:noFill/>
              </a:ln>
              <a:solidFill>
                <a:schemeClr val="tx1"/>
              </a:solidFill>
              <a:effectLst/>
              <a:uLnTx/>
              <a:uFillTx/>
              <a:latin typeface="+mn-lt"/>
              <a:ea typeface="+mn-ea"/>
              <a:cs typeface="+mn-cs"/>
            </a:endParaRPr>
          </a:p>
        </p:txBody>
      </p:sp>
      <p:sp>
        <p:nvSpPr>
          <p:cNvPr id="16" name="Picture Placeholder 15"/>
          <p:cNvSpPr>
            <a:spLocks noGrp="1"/>
          </p:cNvSpPr>
          <p:nvPr>
            <p:ph type="pic" sz="quarter" idx="15"/>
          </p:nvPr>
        </p:nvSpPr>
        <p:spPr>
          <a:xfrm>
            <a:off x="5014451" y="1275736"/>
            <a:ext cx="2507226" cy="4306529"/>
          </a:xfrm>
          <a:custGeom>
            <a:gdLst>
              <a:gd name="connsiteX0" fmla="*/ 0 w 2507226"/>
              <a:gd name="connsiteY0" fmla="*/ 0 h 4306529"/>
              <a:gd name="connsiteX1" fmla="*/ 2507226 w 2507226"/>
              <a:gd name="connsiteY1" fmla="*/ 0 h 4306529"/>
              <a:gd name="connsiteX2" fmla="*/ 2507226 w 2507226"/>
              <a:gd name="connsiteY2" fmla="*/ 4306529 h 4306529"/>
              <a:gd name="connsiteX3" fmla="*/ 0 w 2507226"/>
              <a:gd name="connsiteY3" fmla="*/ 4306529 h 4306529"/>
            </a:gdLst>
            <a:cxnLst>
              <a:cxn ang="0">
                <a:pos x="connsiteX0" y="connsiteY0"/>
              </a:cxn>
              <a:cxn ang="0">
                <a:pos x="connsiteX1" y="connsiteY1"/>
              </a:cxn>
              <a:cxn ang="0">
                <a:pos x="connsiteX2" y="connsiteY2"/>
              </a:cxn>
              <a:cxn ang="0">
                <a:pos x="connsiteX3" y="connsiteY3"/>
              </a:cxn>
            </a:cxnLst>
            <a:rect l="l" t="t" r="r" b="b"/>
            <a:pathLst>
              <a:path w="2507226" h="4306529">
                <a:moveTo>
                  <a:pt x="0" y="0"/>
                </a:moveTo>
                <a:lnTo>
                  <a:pt x="2507226" y="0"/>
                </a:lnTo>
                <a:lnTo>
                  <a:pt x="2507226" y="4306529"/>
                </a:lnTo>
                <a:lnTo>
                  <a:pt x="0" y="4306529"/>
                </a:lnTo>
                <a:close/>
              </a:path>
            </a:pathLst>
          </a:custGeom>
          <a:pattFill prst="solidDmnd">
            <a:fgClr>
              <a:schemeClr val="bg1">
                <a:lumMod val="85000"/>
              </a:schemeClr>
            </a:fgClr>
            <a:bgClr>
              <a:schemeClr val="bg1"/>
            </a:bgClr>
          </a:pattFill>
        </p:spPr>
        <p:txBody>
          <a:bodyPr vert="horz" wrap="square" lIns="91440" tIns="45720" rIns="91440" bIns="45720" numCol="1" rtlCol="0" anchor="ctr" anchorCtr="0" compatLnSpc="1">
            <a:prstTxWarp prst="textNoShape">
              <a:avLst/>
            </a:prstTxWarp>
            <a:noAutofit/>
          </a:bodyPr>
          <a:lstStyle>
            <a:lvl1pPr algn="ctr">
              <a:defRPr sz="1600"/>
            </a:lvl1pPr>
          </a:lstStyle>
          <a:p>
            <a:pPr marL="228600" marR="0" lvl="0" indent="-228600" algn="ctr" defTabSz="914400" rtl="0" eaLnBrk="0" fontAlgn="base" latinLnBrk="0" hangingPunct="0">
              <a:lnSpc>
                <a:spcPct val="90000"/>
              </a:lnSpc>
              <a:spcBef>
                <a:spcPts val="1000"/>
              </a:spcBef>
              <a:spcAft>
                <a:spcPct val="0"/>
              </a:spcAft>
              <a:buClrTx/>
              <a:buSzTx/>
              <a:buFont typeface="Arial" pitchFamily="34" charset="0"/>
              <a:buChar char="•"/>
              <a:defRPr/>
            </a:pPr>
            <a:endParaRPr kumimoji="0" lang="en-US" sz="1600" b="0" i="0" u="none" strike="noStrike" kern="1200" cap="none" spc="0" normalizeH="0" baseline="0" noProof="0">
              <a:ln>
                <a:noFill/>
              </a:ln>
              <a:solidFill>
                <a:schemeClr val="tx1"/>
              </a:solidFill>
              <a:effectLst/>
              <a:uLnTx/>
              <a:uFillTx/>
              <a:latin typeface="+mn-lt"/>
              <a:ea typeface="+mn-ea"/>
              <a:cs typeface="+mn-cs"/>
            </a:endParaRPr>
          </a:p>
        </p:txBody>
      </p:sp>
    </p:spTree>
  </p:cSld>
  <p:clrMapOvr>
    <a:masterClrMapping/>
  </p:clrMapOvr>
  <p:transition/>
  <p:timing/>
</p:sldLayout>
</file>

<file path=ppt/slideLayouts/slideLayout7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24_Custom Layout">
    <p:bg>
      <p:bgPr>
        <a:blipFill>
          <a:blip r:embed="rId1"/>
          <a:stretch>
            <a:fillRect/>
          </a:stretch>
        </a:blipFill>
        <a:effectLst/>
      </p:bgPr>
    </p:bg>
    <p:spTree>
      <p:nvGrpSpPr>
        <p:cNvPr id="1" name=""/>
        <p:cNvGrpSpPr/>
        <p:nvPr/>
      </p:nvGrpSpPr>
      <p:grpSpPr>
        <a:xfrm>
          <a:off x="0" y="0"/>
          <a:ext cx="0" cy="0"/>
        </a:xfrm>
      </p:grpSpPr>
      <p:sp>
        <p:nvSpPr>
          <p:cNvPr id="10" name="Picture Placeholder 9"/>
          <p:cNvSpPr>
            <a:spLocks noGrp="1"/>
          </p:cNvSpPr>
          <p:nvPr>
            <p:ph type="pic" sz="quarter" idx="13"/>
          </p:nvPr>
        </p:nvSpPr>
        <p:spPr>
          <a:xfrm>
            <a:off x="8288890" y="0"/>
            <a:ext cx="3903110" cy="6858000"/>
          </a:xfrm>
          <a:custGeom>
            <a:gdLst>
              <a:gd name="connsiteX0" fmla="*/ 0 w 3903110"/>
              <a:gd name="connsiteY0" fmla="*/ 0 h 6858000"/>
              <a:gd name="connsiteX1" fmla="*/ 3903110 w 3903110"/>
              <a:gd name="connsiteY1" fmla="*/ 0 h 6858000"/>
              <a:gd name="connsiteX2" fmla="*/ 3903110 w 3903110"/>
              <a:gd name="connsiteY2" fmla="*/ 6858000 h 6858000"/>
              <a:gd name="connsiteX3" fmla="*/ 0 w 3903110"/>
              <a:gd name="connsiteY3" fmla="*/ 6858000 h 6858000"/>
            </a:gdLst>
            <a:cxnLst>
              <a:cxn ang="0">
                <a:pos x="connsiteX0" y="connsiteY0"/>
              </a:cxn>
              <a:cxn ang="0">
                <a:pos x="connsiteX1" y="connsiteY1"/>
              </a:cxn>
              <a:cxn ang="0">
                <a:pos x="connsiteX2" y="connsiteY2"/>
              </a:cxn>
              <a:cxn ang="0">
                <a:pos x="connsiteX3" y="connsiteY3"/>
              </a:cxn>
            </a:cxnLst>
            <a:rect l="l" t="t" r="r" b="b"/>
            <a:pathLst>
              <a:path w="3903110" h="6858000">
                <a:moveTo>
                  <a:pt x="0" y="0"/>
                </a:moveTo>
                <a:lnTo>
                  <a:pt x="3903110" y="0"/>
                </a:lnTo>
                <a:lnTo>
                  <a:pt x="3903110" y="6858000"/>
                </a:lnTo>
                <a:lnTo>
                  <a:pt x="0" y="6858000"/>
                </a:lnTo>
                <a:close/>
              </a:path>
            </a:pathLst>
          </a:custGeom>
          <a:pattFill prst="solidDmnd">
            <a:fgClr>
              <a:schemeClr val="bg1">
                <a:lumMod val="85000"/>
              </a:schemeClr>
            </a:fgClr>
            <a:bgClr>
              <a:schemeClr val="bg1"/>
            </a:bgClr>
          </a:pattFill>
        </p:spPr>
        <p:txBody>
          <a:bodyPr vert="horz" wrap="square" lIns="91440" tIns="45720" rIns="91440" bIns="45720" numCol="1" rtlCol="0" anchor="ctr" anchorCtr="0" compatLnSpc="1">
            <a:prstTxWarp prst="textNoShape">
              <a:avLst/>
            </a:prstTxWarp>
            <a:noAutofit/>
          </a:bodyPr>
          <a:lstStyle>
            <a:lvl1pPr algn="ctr">
              <a:defRPr sz="1600"/>
            </a:lvl1pPr>
          </a:lstStyle>
          <a:p>
            <a:pPr marL="228600" marR="0" lvl="0" indent="-228600" algn="ctr" defTabSz="914400" rtl="0" eaLnBrk="0" fontAlgn="base" latinLnBrk="0" hangingPunct="0">
              <a:lnSpc>
                <a:spcPct val="90000"/>
              </a:lnSpc>
              <a:spcBef>
                <a:spcPts val="1000"/>
              </a:spcBef>
              <a:spcAft>
                <a:spcPct val="0"/>
              </a:spcAft>
              <a:buClrTx/>
              <a:buSzTx/>
              <a:buFont typeface="Arial" pitchFamily="34" charset="0"/>
              <a:buChar char="•"/>
              <a:defRPr/>
            </a:pPr>
            <a:endParaRPr kumimoji="0" lang="en-US" sz="1600" b="0" i="0" u="none" strike="noStrike" kern="1200" cap="none" spc="0" normalizeH="0" baseline="0" noProof="0">
              <a:ln>
                <a:noFill/>
              </a:ln>
              <a:solidFill>
                <a:schemeClr val="tx1"/>
              </a:solidFill>
              <a:effectLst/>
              <a:uLnTx/>
              <a:uFillTx/>
              <a:latin typeface="+mn-lt"/>
              <a:ea typeface="+mn-ea"/>
              <a:cs typeface="+mn-cs"/>
            </a:endParaRPr>
          </a:p>
        </p:txBody>
      </p:sp>
    </p:spTree>
  </p:cSld>
  <p:clrMapOvr>
    <a:masterClrMapping/>
  </p:clrMapOvr>
  <p:transition/>
  <p:timing/>
</p:sldLayout>
</file>

<file path=ppt/slideLayouts/slideLayout7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25_Custom Layout">
    <p:bg>
      <p:bgPr>
        <a:blipFill>
          <a:blip r:embed="rId1"/>
          <a:stretch>
            <a:fillRect/>
          </a:stretch>
        </a:blipFill>
        <a:effectLst/>
      </p:bgPr>
    </p:bg>
    <p:spTree>
      <p:nvGrpSpPr>
        <p:cNvPr id="1" name=""/>
        <p:cNvGrpSpPr/>
        <p:nvPr/>
      </p:nvGrpSpPr>
      <p:grpSpPr>
        <a:xfrm>
          <a:off x="0" y="0"/>
          <a:ext cx="0" cy="0"/>
        </a:xfrm>
      </p:grpSpPr>
      <p:sp>
        <p:nvSpPr>
          <p:cNvPr id="6" name="Picture Placeholder 14"/>
          <p:cNvSpPr>
            <a:spLocks noGrp="1"/>
          </p:cNvSpPr>
          <p:nvPr>
            <p:ph type="pic" sz="quarter" idx="10"/>
          </p:nvPr>
        </p:nvSpPr>
        <p:spPr>
          <a:xfrm>
            <a:off x="1162050" y="1943100"/>
            <a:ext cx="1600200" cy="1600200"/>
          </a:xfrm>
          <a:custGeom>
            <a:gdLst>
              <a:gd name="connsiteX0" fmla="*/ 800100 w 1600200"/>
              <a:gd name="connsiteY0" fmla="*/ 0 h 1600200"/>
              <a:gd name="connsiteX1" fmla="*/ 1600200 w 1600200"/>
              <a:gd name="connsiteY1" fmla="*/ 800100 h 1600200"/>
              <a:gd name="connsiteX2" fmla="*/ 800100 w 1600200"/>
              <a:gd name="connsiteY2" fmla="*/ 1600200 h 1600200"/>
              <a:gd name="connsiteX3" fmla="*/ 0 w 1600200"/>
              <a:gd name="connsiteY3" fmla="*/ 800100 h 1600200"/>
              <a:gd name="connsiteX4" fmla="*/ 800100 w 1600200"/>
              <a:gd name="connsiteY4" fmla="*/ 0 h 1600200"/>
            </a:gdLst>
            <a:cxnLst>
              <a:cxn ang="0">
                <a:pos x="connsiteX0" y="connsiteY0"/>
              </a:cxn>
              <a:cxn ang="0">
                <a:pos x="connsiteX1" y="connsiteY1"/>
              </a:cxn>
              <a:cxn ang="0">
                <a:pos x="connsiteX2" y="connsiteY2"/>
              </a:cxn>
              <a:cxn ang="0">
                <a:pos x="connsiteX3" y="connsiteY3"/>
              </a:cxn>
              <a:cxn ang="0">
                <a:pos x="connsiteX4" y="connsiteY4"/>
              </a:cxn>
            </a:cxnLst>
            <a:rect l="l" t="t" r="r" b="b"/>
            <a:pathLst>
              <a:path w="1600200" h="1600200">
                <a:moveTo>
                  <a:pt x="800100" y="0"/>
                </a:moveTo>
                <a:cubicBezTo>
                  <a:pt x="1241983" y="0"/>
                  <a:pt x="1600200" y="358217"/>
                  <a:pt x="1600200" y="800100"/>
                </a:cubicBezTo>
                <a:cubicBezTo>
                  <a:pt x="1600200" y="1241983"/>
                  <a:pt x="1241983" y="1600200"/>
                  <a:pt x="800100" y="1600200"/>
                </a:cubicBezTo>
                <a:cubicBezTo>
                  <a:pt x="358217" y="1600200"/>
                  <a:pt x="0" y="1241983"/>
                  <a:pt x="0" y="800100"/>
                </a:cubicBezTo>
                <a:cubicBezTo>
                  <a:pt x="0" y="358217"/>
                  <a:pt x="358217" y="0"/>
                  <a:pt x="800100" y="0"/>
                </a:cubicBezTo>
                <a:close/>
              </a:path>
            </a:pathLst>
          </a:custGeom>
          <a:pattFill prst="solidDmnd">
            <a:fgClr>
              <a:schemeClr val="bg1">
                <a:lumMod val="85000"/>
              </a:schemeClr>
            </a:fgClr>
            <a:bgClr>
              <a:schemeClr val="bg1"/>
            </a:bgClr>
          </a:pattFill>
        </p:spPr>
        <p:txBody>
          <a:bodyPr vert="horz" wrap="square" lIns="91440" tIns="45720" rIns="91440" bIns="45720" numCol="1" rtlCol="0" anchor="ctr" anchorCtr="0" compatLnSpc="1">
            <a:prstTxWarp prst="textNoShape">
              <a:avLst/>
            </a:prstTxWarp>
            <a:noAutofit/>
          </a:bodyPr>
          <a:lstStyle>
            <a:lvl1pPr algn="ctr">
              <a:defRPr sz="1800"/>
            </a:lvl1pPr>
          </a:lstStyle>
          <a:p>
            <a:pPr marL="228600" marR="0" lvl="0" indent="-228600" algn="ctr" defTabSz="914400" rtl="0" eaLnBrk="0" fontAlgn="base" latinLnBrk="0" hangingPunct="0">
              <a:lnSpc>
                <a:spcPct val="90000"/>
              </a:lnSpc>
              <a:spcBef>
                <a:spcPts val="1000"/>
              </a:spcBef>
              <a:spcAft>
                <a:spcPct val="0"/>
              </a:spcAft>
              <a:buClrTx/>
              <a:buSzTx/>
              <a:buFont typeface="Arial" pitchFamily="34" charset="0"/>
              <a:buChar char="•"/>
              <a:defRPr/>
            </a:pPr>
            <a:endParaRPr kumimoji="0" lang="en-US" sz="1800" b="0" i="0" u="none" strike="noStrike" kern="1200" cap="none" spc="0" normalizeH="0" baseline="0" noProof="0">
              <a:ln>
                <a:noFill/>
              </a:ln>
              <a:solidFill>
                <a:schemeClr val="tx1"/>
              </a:solidFill>
              <a:effectLst/>
              <a:uLnTx/>
              <a:uFillTx/>
              <a:latin typeface="+mn-lt"/>
              <a:ea typeface="+mn-ea"/>
              <a:cs typeface="+mn-cs"/>
            </a:endParaRPr>
          </a:p>
        </p:txBody>
      </p:sp>
      <p:sp>
        <p:nvSpPr>
          <p:cNvPr id="9" name="Picture Placeholder 16"/>
          <p:cNvSpPr>
            <a:spLocks noGrp="1"/>
          </p:cNvSpPr>
          <p:nvPr>
            <p:ph type="pic" sz="quarter" idx="13"/>
          </p:nvPr>
        </p:nvSpPr>
        <p:spPr>
          <a:xfrm>
            <a:off x="6941929" y="1943100"/>
            <a:ext cx="1600200" cy="1600200"/>
          </a:xfrm>
          <a:custGeom>
            <a:gdLst>
              <a:gd name="connsiteX0" fmla="*/ 800100 w 1600200"/>
              <a:gd name="connsiteY0" fmla="*/ 0 h 1600200"/>
              <a:gd name="connsiteX1" fmla="*/ 1600200 w 1600200"/>
              <a:gd name="connsiteY1" fmla="*/ 800100 h 1600200"/>
              <a:gd name="connsiteX2" fmla="*/ 800100 w 1600200"/>
              <a:gd name="connsiteY2" fmla="*/ 1600200 h 1600200"/>
              <a:gd name="connsiteX3" fmla="*/ 0 w 1600200"/>
              <a:gd name="connsiteY3" fmla="*/ 800100 h 1600200"/>
              <a:gd name="connsiteX4" fmla="*/ 800100 w 1600200"/>
              <a:gd name="connsiteY4" fmla="*/ 0 h 1600200"/>
            </a:gdLst>
            <a:cxnLst>
              <a:cxn ang="0">
                <a:pos x="connsiteX0" y="connsiteY0"/>
              </a:cxn>
              <a:cxn ang="0">
                <a:pos x="connsiteX1" y="connsiteY1"/>
              </a:cxn>
              <a:cxn ang="0">
                <a:pos x="connsiteX2" y="connsiteY2"/>
              </a:cxn>
              <a:cxn ang="0">
                <a:pos x="connsiteX3" y="connsiteY3"/>
              </a:cxn>
              <a:cxn ang="0">
                <a:pos x="connsiteX4" y="connsiteY4"/>
              </a:cxn>
            </a:cxnLst>
            <a:rect l="l" t="t" r="r" b="b"/>
            <a:pathLst>
              <a:path w="1600200" h="1600200">
                <a:moveTo>
                  <a:pt x="800100" y="0"/>
                </a:moveTo>
                <a:cubicBezTo>
                  <a:pt x="1241983" y="0"/>
                  <a:pt x="1600200" y="358217"/>
                  <a:pt x="1600200" y="800100"/>
                </a:cubicBezTo>
                <a:cubicBezTo>
                  <a:pt x="1600200" y="1241983"/>
                  <a:pt x="1241983" y="1600200"/>
                  <a:pt x="800100" y="1600200"/>
                </a:cubicBezTo>
                <a:cubicBezTo>
                  <a:pt x="358217" y="1600200"/>
                  <a:pt x="0" y="1241983"/>
                  <a:pt x="0" y="800100"/>
                </a:cubicBezTo>
                <a:cubicBezTo>
                  <a:pt x="0" y="358217"/>
                  <a:pt x="358217" y="0"/>
                  <a:pt x="800100" y="0"/>
                </a:cubicBezTo>
                <a:close/>
              </a:path>
            </a:pathLst>
          </a:custGeom>
          <a:pattFill prst="solidDmnd">
            <a:fgClr>
              <a:schemeClr val="bg1">
                <a:lumMod val="85000"/>
              </a:schemeClr>
            </a:fgClr>
            <a:bgClr>
              <a:schemeClr val="bg1"/>
            </a:bgClr>
          </a:pattFill>
        </p:spPr>
        <p:txBody>
          <a:bodyPr vert="horz" wrap="square" lIns="91440" tIns="45720" rIns="91440" bIns="45720" numCol="1" rtlCol="0" anchor="ctr" anchorCtr="0" compatLnSpc="1">
            <a:prstTxWarp prst="textNoShape">
              <a:avLst/>
            </a:prstTxWarp>
            <a:noAutofit/>
          </a:bodyPr>
          <a:lstStyle>
            <a:lvl1pPr algn="ctr">
              <a:defRPr sz="1800"/>
            </a:lvl1pPr>
          </a:lstStyle>
          <a:p>
            <a:pPr marL="228600" marR="0" lvl="0" indent="-228600" algn="ctr" defTabSz="914400" rtl="0" eaLnBrk="0" fontAlgn="base" latinLnBrk="0" hangingPunct="0">
              <a:lnSpc>
                <a:spcPct val="90000"/>
              </a:lnSpc>
              <a:spcBef>
                <a:spcPts val="1000"/>
              </a:spcBef>
              <a:spcAft>
                <a:spcPct val="0"/>
              </a:spcAft>
              <a:buClrTx/>
              <a:buSzTx/>
              <a:buFont typeface="Arial" pitchFamily="34" charset="0"/>
              <a:buChar char="•"/>
              <a:defRPr/>
            </a:pPr>
            <a:endParaRPr kumimoji="0" lang="en-US" sz="1800" b="0" i="0" u="none" strike="noStrike" kern="1200" cap="none" spc="0" normalizeH="0" baseline="0" noProof="0">
              <a:ln>
                <a:noFill/>
              </a:ln>
              <a:solidFill>
                <a:schemeClr val="tx1"/>
              </a:solidFill>
              <a:effectLst/>
              <a:uLnTx/>
              <a:uFillTx/>
              <a:latin typeface="+mn-lt"/>
              <a:ea typeface="+mn-ea"/>
              <a:cs typeface="+mn-cs"/>
            </a:endParaRPr>
          </a:p>
        </p:txBody>
      </p:sp>
    </p:spTree>
  </p:cSld>
  <p:clrMapOvr>
    <a:masterClrMapping/>
  </p:clrMapOvr>
  <p:transition/>
  <p:timing/>
</p:sldLayout>
</file>

<file path=ppt/slideLayouts/slideLayout7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28_Custom Layout">
    <p:bg>
      <p:bgPr>
        <a:blipFill>
          <a:blip r:embed="rId1"/>
          <a:stretch>
            <a:fillRect/>
          </a:stretch>
        </a:blipFill>
        <a:effectLst/>
      </p:bgPr>
    </p:bg>
    <p:spTree>
      <p:nvGrpSpPr>
        <p:cNvPr id="1" name=""/>
        <p:cNvGrpSpPr/>
        <p:nvPr/>
      </p:nvGrpSpPr>
      <p:grpSpPr>
        <a:xfrm>
          <a:off x="0" y="0"/>
          <a:ext cx="0" cy="0"/>
        </a:xfrm>
      </p:grpSpPr>
      <p:sp>
        <p:nvSpPr>
          <p:cNvPr id="6" name="Picture Placeholder 5"/>
          <p:cNvSpPr>
            <a:spLocks noGrp="1"/>
          </p:cNvSpPr>
          <p:nvPr>
            <p:ph type="pic" sz="quarter" idx="10"/>
          </p:nvPr>
        </p:nvSpPr>
        <p:spPr>
          <a:xfrm>
            <a:off x="1" y="2095500"/>
            <a:ext cx="6305550" cy="3733800"/>
          </a:xfrm>
          <a:custGeom>
            <a:gdLst>
              <a:gd name="connsiteX0" fmla="*/ 0 w 2725041"/>
              <a:gd name="connsiteY0" fmla="*/ 0 h 2866905"/>
              <a:gd name="connsiteX1" fmla="*/ 2725041 w 2725041"/>
              <a:gd name="connsiteY1" fmla="*/ 0 h 2866905"/>
              <a:gd name="connsiteX2" fmla="*/ 2725041 w 2725041"/>
              <a:gd name="connsiteY2" fmla="*/ 2866905 h 2866905"/>
              <a:gd name="connsiteX3" fmla="*/ 0 w 2725041"/>
              <a:gd name="connsiteY3" fmla="*/ 2866905 h 2866905"/>
            </a:gdLst>
            <a:cxnLst>
              <a:cxn ang="0">
                <a:pos x="connsiteX0" y="connsiteY0"/>
              </a:cxn>
              <a:cxn ang="0">
                <a:pos x="connsiteX1" y="connsiteY1"/>
              </a:cxn>
              <a:cxn ang="0">
                <a:pos x="connsiteX2" y="connsiteY2"/>
              </a:cxn>
              <a:cxn ang="0">
                <a:pos x="connsiteX3" y="connsiteY3"/>
              </a:cxn>
            </a:cxnLst>
            <a:rect l="l" t="t" r="r" b="b"/>
            <a:pathLst>
              <a:path w="2725041" h="2866905">
                <a:moveTo>
                  <a:pt x="0" y="0"/>
                </a:moveTo>
                <a:lnTo>
                  <a:pt x="2725041" y="0"/>
                </a:lnTo>
                <a:lnTo>
                  <a:pt x="2725041" y="2866905"/>
                </a:lnTo>
                <a:lnTo>
                  <a:pt x="0" y="2866905"/>
                </a:lnTo>
                <a:close/>
              </a:path>
            </a:pathLst>
          </a:custGeom>
          <a:pattFill prst="solidDmnd">
            <a:fgClr>
              <a:schemeClr val="bg1">
                <a:lumMod val="85000"/>
              </a:schemeClr>
            </a:fgClr>
            <a:bgClr>
              <a:schemeClr val="bg1"/>
            </a:bgClr>
          </a:pattFill>
        </p:spPr>
        <p:txBody>
          <a:bodyPr vert="horz" wrap="square" lIns="91440" tIns="45720" rIns="91440" bIns="45720" numCol="1" rtlCol="0" anchor="ctr" anchorCtr="0" compatLnSpc="1">
            <a:prstTxWarp prst="textNoShape">
              <a:avLst/>
            </a:prstTxWarp>
            <a:noAutofit/>
          </a:bodyPr>
          <a:lstStyle>
            <a:lvl1pPr algn="ctr">
              <a:defRPr sz="1800"/>
            </a:lvl1pPr>
          </a:lstStyle>
          <a:p>
            <a:pPr marL="228600" marR="0" lvl="0" indent="-228600" algn="ctr" defTabSz="914400" rtl="0" eaLnBrk="0" fontAlgn="base" latinLnBrk="0" hangingPunct="0">
              <a:lnSpc>
                <a:spcPct val="90000"/>
              </a:lnSpc>
              <a:spcBef>
                <a:spcPts val="1000"/>
              </a:spcBef>
              <a:spcAft>
                <a:spcPct val="0"/>
              </a:spcAft>
              <a:buClrTx/>
              <a:buSzTx/>
              <a:buFont typeface="Arial" pitchFamily="34" charset="0"/>
              <a:buChar char="•"/>
              <a:defRPr/>
            </a:pPr>
            <a:endParaRPr kumimoji="0" lang="en-US" sz="1800" b="0" i="0" u="none" strike="noStrike" kern="1200" cap="none" spc="0" normalizeH="0" baseline="0" noProof="0">
              <a:ln>
                <a:noFill/>
              </a:ln>
              <a:solidFill>
                <a:schemeClr val="tx1"/>
              </a:solidFill>
              <a:effectLst/>
              <a:uLnTx/>
              <a:uFillTx/>
              <a:latin typeface="+mn-lt"/>
              <a:ea typeface="+mn-ea"/>
              <a:cs typeface="+mn-cs"/>
            </a:endParaRPr>
          </a:p>
        </p:txBody>
      </p:sp>
    </p:spTree>
  </p:cSld>
  <p:clrMapOvr>
    <a:masterClrMapping/>
  </p:clrMapOvr>
  <p:transition/>
  <p:timing/>
</p:sldLayout>
</file>

<file path=ppt/slideLayouts/slideLayout7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29_Custom Layout">
    <p:bg>
      <p:bgPr>
        <a:blipFill>
          <a:blip r:embed="rId1"/>
          <a:stretch>
            <a:fillRect/>
          </a:stretch>
        </a:blipFill>
        <a:effectLst/>
      </p:bgPr>
    </p:bg>
    <p:spTree>
      <p:nvGrpSpPr>
        <p:cNvPr id="1" name=""/>
        <p:cNvGrpSpPr/>
        <p:nvPr/>
      </p:nvGrpSpPr>
      <p:grpSpPr>
        <a:xfrm>
          <a:off x="0" y="0"/>
          <a:ext cx="0" cy="0"/>
        </a:xfrm>
      </p:grpSpPr>
      <p:sp>
        <p:nvSpPr>
          <p:cNvPr id="8" name="Picture Placeholder 7"/>
          <p:cNvSpPr>
            <a:spLocks noGrp="1"/>
          </p:cNvSpPr>
          <p:nvPr>
            <p:ph type="pic" sz="quarter" idx="10"/>
          </p:nvPr>
        </p:nvSpPr>
        <p:spPr>
          <a:xfrm>
            <a:off x="2" y="0"/>
            <a:ext cx="4438649" cy="6858000"/>
          </a:xfrm>
          <a:custGeom>
            <a:gdLst>
              <a:gd name="connsiteX0" fmla="*/ 0 w 4438649"/>
              <a:gd name="connsiteY0" fmla="*/ 0 h 6858000"/>
              <a:gd name="connsiteX1" fmla="*/ 4438649 w 4438649"/>
              <a:gd name="connsiteY1" fmla="*/ 0 h 6858000"/>
              <a:gd name="connsiteX2" fmla="*/ 4438649 w 4438649"/>
              <a:gd name="connsiteY2" fmla="*/ 6858000 h 6858000"/>
              <a:gd name="connsiteX3" fmla="*/ 0 w 4438649"/>
              <a:gd name="connsiteY3" fmla="*/ 6858000 h 6858000"/>
            </a:gdLst>
            <a:cxnLst>
              <a:cxn ang="0">
                <a:pos x="connsiteX0" y="connsiteY0"/>
              </a:cxn>
              <a:cxn ang="0">
                <a:pos x="connsiteX1" y="connsiteY1"/>
              </a:cxn>
              <a:cxn ang="0">
                <a:pos x="connsiteX2" y="connsiteY2"/>
              </a:cxn>
              <a:cxn ang="0">
                <a:pos x="connsiteX3" y="connsiteY3"/>
              </a:cxn>
            </a:cxnLst>
            <a:rect l="l" t="t" r="r" b="b"/>
            <a:pathLst>
              <a:path w="4438649" h="6858000">
                <a:moveTo>
                  <a:pt x="0" y="0"/>
                </a:moveTo>
                <a:lnTo>
                  <a:pt x="4438649" y="0"/>
                </a:lnTo>
                <a:lnTo>
                  <a:pt x="4438649" y="6858000"/>
                </a:lnTo>
                <a:lnTo>
                  <a:pt x="0" y="6858000"/>
                </a:lnTo>
                <a:close/>
              </a:path>
            </a:pathLst>
          </a:custGeom>
          <a:pattFill prst="solidDmnd">
            <a:fgClr>
              <a:schemeClr val="bg1">
                <a:lumMod val="85000"/>
              </a:schemeClr>
            </a:fgClr>
            <a:bgClr>
              <a:schemeClr val="bg1"/>
            </a:bgClr>
          </a:pattFill>
        </p:spPr>
        <p:txBody>
          <a:bodyPr vert="horz" wrap="square" lIns="91440" tIns="45720" rIns="91440" bIns="45720" numCol="1" rtlCol="0" anchor="ctr" anchorCtr="0" compatLnSpc="1">
            <a:prstTxWarp prst="textNoShape">
              <a:avLst/>
            </a:prstTxWarp>
            <a:noAutofit/>
          </a:bodyPr>
          <a:lstStyle>
            <a:lvl1pPr algn="ctr">
              <a:defRPr sz="1800"/>
            </a:lvl1pPr>
          </a:lstStyle>
          <a:p>
            <a:pPr marL="228600" marR="0" lvl="0" indent="-228600" algn="ctr" defTabSz="914400" rtl="0" eaLnBrk="0" fontAlgn="base" latinLnBrk="0" hangingPunct="0">
              <a:lnSpc>
                <a:spcPct val="90000"/>
              </a:lnSpc>
              <a:spcBef>
                <a:spcPts val="1000"/>
              </a:spcBef>
              <a:spcAft>
                <a:spcPct val="0"/>
              </a:spcAft>
              <a:buClrTx/>
              <a:buSzTx/>
              <a:buFont typeface="Arial" pitchFamily="34" charset="0"/>
              <a:buChar char="•"/>
              <a:defRPr/>
            </a:pPr>
            <a:endParaRPr kumimoji="0" lang="en-US" sz="1800" b="0" i="0" u="none" strike="noStrike" kern="1200" cap="none" spc="0" normalizeH="0" baseline="0" noProof="0">
              <a:ln>
                <a:noFill/>
              </a:ln>
              <a:solidFill>
                <a:schemeClr val="tx1"/>
              </a:solidFill>
              <a:effectLst/>
              <a:uLnTx/>
              <a:uFillTx/>
              <a:latin typeface="+mn-lt"/>
              <a:ea typeface="+mn-ea"/>
              <a:cs typeface="+mn-cs"/>
            </a:endParaRPr>
          </a:p>
        </p:txBody>
      </p:sp>
    </p:spTree>
  </p:cSld>
  <p:clrMapOvr>
    <a:masterClrMapping/>
  </p:clrMapOvr>
  <p:transition/>
  <p:timing/>
</p:sldLayout>
</file>

<file path=ppt/slideLayouts/slideLayout7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30_Custom Layout">
    <p:bg>
      <p:bgPr>
        <a:blipFill>
          <a:blip r:embed="rId1"/>
          <a:stretch>
            <a:fillRect/>
          </a:stretch>
        </a:blipFill>
        <a:effectLst/>
      </p:bgPr>
    </p:bg>
    <p:spTree>
      <p:nvGrpSpPr>
        <p:cNvPr id="1" name=""/>
        <p:cNvGrpSpPr/>
        <p:nvPr/>
      </p:nvGrpSpPr>
      <p:grpSpPr>
        <a:xfrm>
          <a:off x="0" y="0"/>
          <a:ext cx="0" cy="0"/>
        </a:xfrm>
      </p:grpSpPr>
      <p:sp>
        <p:nvSpPr>
          <p:cNvPr id="8" name="Picture Placeholder 7"/>
          <p:cNvSpPr>
            <a:spLocks noGrp="1"/>
          </p:cNvSpPr>
          <p:nvPr>
            <p:ph type="pic" sz="quarter" idx="10"/>
          </p:nvPr>
        </p:nvSpPr>
        <p:spPr>
          <a:xfrm>
            <a:off x="0" y="0"/>
            <a:ext cx="12192000" cy="3429000"/>
          </a:xfrm>
          <a:custGeom>
            <a:gdLst>
              <a:gd name="connsiteX0" fmla="*/ 0 w 12192000"/>
              <a:gd name="connsiteY0" fmla="*/ 0 h 3429000"/>
              <a:gd name="connsiteX1" fmla="*/ 12192000 w 12192000"/>
              <a:gd name="connsiteY1" fmla="*/ 0 h 3429000"/>
              <a:gd name="connsiteX2" fmla="*/ 12192000 w 12192000"/>
              <a:gd name="connsiteY2" fmla="*/ 3429000 h 3429000"/>
              <a:gd name="connsiteX3" fmla="*/ 0 w 12192000"/>
              <a:gd name="connsiteY3" fmla="*/ 3429000 h 3429000"/>
            </a:gdLst>
            <a:cxnLst>
              <a:cxn ang="0">
                <a:pos x="connsiteX0" y="connsiteY0"/>
              </a:cxn>
              <a:cxn ang="0">
                <a:pos x="connsiteX1" y="connsiteY1"/>
              </a:cxn>
              <a:cxn ang="0">
                <a:pos x="connsiteX2" y="connsiteY2"/>
              </a:cxn>
              <a:cxn ang="0">
                <a:pos x="connsiteX3" y="connsiteY3"/>
              </a:cxn>
            </a:cxnLst>
            <a:rect l="l" t="t" r="r" b="b"/>
            <a:pathLst>
              <a:path w="12192000" h="3429000">
                <a:moveTo>
                  <a:pt x="0" y="0"/>
                </a:moveTo>
                <a:lnTo>
                  <a:pt x="12192000" y="0"/>
                </a:lnTo>
                <a:lnTo>
                  <a:pt x="12192000" y="3429000"/>
                </a:lnTo>
                <a:lnTo>
                  <a:pt x="0" y="3429000"/>
                </a:lnTo>
                <a:close/>
              </a:path>
            </a:pathLst>
          </a:custGeom>
          <a:pattFill prst="solidDmnd">
            <a:fgClr>
              <a:schemeClr val="bg1">
                <a:lumMod val="85000"/>
              </a:schemeClr>
            </a:fgClr>
            <a:bgClr>
              <a:schemeClr val="bg1"/>
            </a:bgClr>
          </a:pattFill>
        </p:spPr>
        <p:txBody>
          <a:bodyPr vert="horz" wrap="square" lIns="91440" tIns="45720" rIns="91440" bIns="45720" numCol="1" rtlCol="0" anchor="ctr" anchorCtr="0" compatLnSpc="1">
            <a:prstTxWarp prst="textNoShape">
              <a:avLst/>
            </a:prstTxWarp>
            <a:noAutofit/>
          </a:bodyPr>
          <a:lstStyle>
            <a:lvl1pPr algn="ctr">
              <a:defRPr sz="1800"/>
            </a:lvl1pPr>
          </a:lstStyle>
          <a:p>
            <a:pPr marL="228600" marR="0" lvl="0" indent="-228600" algn="ctr" defTabSz="914400" rtl="0" eaLnBrk="0" fontAlgn="base" latinLnBrk="0" hangingPunct="0">
              <a:lnSpc>
                <a:spcPct val="90000"/>
              </a:lnSpc>
              <a:spcBef>
                <a:spcPts val="1000"/>
              </a:spcBef>
              <a:spcAft>
                <a:spcPct val="0"/>
              </a:spcAft>
              <a:buClrTx/>
              <a:buSzTx/>
              <a:buFont typeface="Arial" pitchFamily="34" charset="0"/>
              <a:buChar char="•"/>
              <a:defRPr/>
            </a:pPr>
            <a:endParaRPr kumimoji="0" lang="en-US" sz="1800" b="0" i="0" u="none" strike="noStrike" kern="1200" cap="none" spc="0" normalizeH="0" baseline="0" noProof="0">
              <a:ln>
                <a:noFill/>
              </a:ln>
              <a:solidFill>
                <a:schemeClr val="tx1"/>
              </a:solidFill>
              <a:effectLst/>
              <a:uLnTx/>
              <a:uFillTx/>
              <a:latin typeface="+mn-lt"/>
              <a:ea typeface="+mn-ea"/>
              <a:cs typeface="+mn-cs"/>
            </a:endParaRPr>
          </a:p>
        </p:txBody>
      </p:sp>
    </p:spTree>
  </p:cSld>
  <p:clrMapOvr>
    <a:masterClrMapping/>
  </p:clrMapOvr>
  <p:transition/>
  <p:timing/>
</p:sldLayout>
</file>

<file path=ppt/slideLayouts/slideLayout8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34_Custom Layout">
    <p:bg>
      <p:bgPr>
        <a:blipFill>
          <a:blip r:embed="rId1"/>
          <a:stretch>
            <a:fillRect/>
          </a:stretch>
        </a:blipFill>
        <a:effectLst/>
      </p:bgPr>
    </p:bg>
    <p:spTree>
      <p:nvGrpSpPr>
        <p:cNvPr id="1" name=""/>
        <p:cNvGrpSpPr/>
        <p:nvPr/>
      </p:nvGrpSpPr>
      <p:grpSpPr>
        <a:xfrm>
          <a:off x="0" y="0"/>
          <a:ext cx="0" cy="0"/>
        </a:xfrm>
      </p:grpSpPr>
      <p:sp>
        <p:nvSpPr>
          <p:cNvPr id="26" name="Picture Placeholder 25"/>
          <p:cNvSpPr>
            <a:spLocks noGrp="1"/>
          </p:cNvSpPr>
          <p:nvPr>
            <p:ph type="pic" sz="quarter" idx="10"/>
          </p:nvPr>
        </p:nvSpPr>
        <p:spPr>
          <a:xfrm>
            <a:off x="8986674" y="-1158427"/>
            <a:ext cx="2758861" cy="2758861"/>
          </a:xfrm>
          <a:custGeom>
            <a:gdLst>
              <a:gd name="connsiteX0" fmla="*/ 1379431 w 2758861"/>
              <a:gd name="connsiteY0" fmla="*/ 0 h 2758861"/>
              <a:gd name="connsiteX1" fmla="*/ 2758861 w 2758861"/>
              <a:gd name="connsiteY1" fmla="*/ 1379431 h 2758861"/>
              <a:gd name="connsiteX2" fmla="*/ 1379431 w 2758861"/>
              <a:gd name="connsiteY2" fmla="*/ 2758861 h 2758861"/>
              <a:gd name="connsiteX3" fmla="*/ 0 w 2758861"/>
              <a:gd name="connsiteY3" fmla="*/ 1379431 h 2758861"/>
            </a:gdLst>
            <a:cxnLst>
              <a:cxn ang="0">
                <a:pos x="connsiteX0" y="connsiteY0"/>
              </a:cxn>
              <a:cxn ang="0">
                <a:pos x="connsiteX1" y="connsiteY1"/>
              </a:cxn>
              <a:cxn ang="0">
                <a:pos x="connsiteX2" y="connsiteY2"/>
              </a:cxn>
              <a:cxn ang="0">
                <a:pos x="connsiteX3" y="connsiteY3"/>
              </a:cxn>
            </a:cxnLst>
            <a:rect l="l" t="t" r="r" b="b"/>
            <a:pathLst>
              <a:path w="2758861" h="2758861">
                <a:moveTo>
                  <a:pt x="1379431" y="0"/>
                </a:moveTo>
                <a:lnTo>
                  <a:pt x="2758861" y="1379431"/>
                </a:lnTo>
                <a:lnTo>
                  <a:pt x="1379431" y="2758861"/>
                </a:lnTo>
                <a:lnTo>
                  <a:pt x="0" y="1379431"/>
                </a:lnTo>
                <a:close/>
              </a:path>
            </a:pathLst>
          </a:custGeom>
          <a:pattFill prst="solidDmnd">
            <a:fgClr>
              <a:schemeClr val="bg1">
                <a:lumMod val="85000"/>
              </a:schemeClr>
            </a:fgClr>
            <a:bgClr>
              <a:schemeClr val="bg1"/>
            </a:bgClr>
          </a:pattFill>
        </p:spPr>
        <p:txBody>
          <a:bodyPr vert="horz" wrap="square" lIns="91440" tIns="45720" rIns="91440" bIns="45720" numCol="1" rtlCol="0" anchor="ctr" anchorCtr="0" compatLnSpc="1">
            <a:prstTxWarp prst="textNoShape">
              <a:avLst/>
            </a:prstTxWarp>
            <a:noAutofit/>
          </a:bodyPr>
          <a:lstStyle>
            <a:lvl1pPr algn="ctr">
              <a:defRPr sz="1800"/>
            </a:lvl1pPr>
          </a:lstStyle>
          <a:p>
            <a:pPr marL="228600" marR="0" lvl="0" indent="-228600" algn="ctr" defTabSz="914400" rtl="0" eaLnBrk="0" fontAlgn="base" latinLnBrk="0" hangingPunct="0">
              <a:lnSpc>
                <a:spcPct val="90000"/>
              </a:lnSpc>
              <a:spcBef>
                <a:spcPts val="1000"/>
              </a:spcBef>
              <a:spcAft>
                <a:spcPct val="0"/>
              </a:spcAft>
              <a:buClrTx/>
              <a:buSzTx/>
              <a:buFont typeface="Arial" pitchFamily="34" charset="0"/>
              <a:buChar char="•"/>
              <a:defRPr/>
            </a:pPr>
            <a:endParaRPr kumimoji="0" lang="en-US" sz="1800" b="0" i="0" u="none" strike="noStrike" kern="1200" cap="none" spc="0" normalizeH="0" baseline="0" noProof="0">
              <a:ln>
                <a:noFill/>
              </a:ln>
              <a:solidFill>
                <a:schemeClr val="tx1"/>
              </a:solidFill>
              <a:effectLst/>
              <a:uLnTx/>
              <a:uFillTx/>
              <a:latin typeface="+mn-lt"/>
              <a:ea typeface="+mn-ea"/>
              <a:cs typeface="+mn-cs"/>
            </a:endParaRPr>
          </a:p>
        </p:txBody>
      </p:sp>
      <p:sp>
        <p:nvSpPr>
          <p:cNvPr id="32" name="Picture Placeholder 31"/>
          <p:cNvSpPr>
            <a:spLocks noGrp="1"/>
          </p:cNvSpPr>
          <p:nvPr>
            <p:ph type="pic" sz="quarter" idx="11"/>
          </p:nvPr>
        </p:nvSpPr>
        <p:spPr>
          <a:xfrm>
            <a:off x="8986674" y="2033950"/>
            <a:ext cx="2758861" cy="2758861"/>
          </a:xfrm>
          <a:custGeom>
            <a:gdLst>
              <a:gd name="connsiteX0" fmla="*/ 1379431 w 2758861"/>
              <a:gd name="connsiteY0" fmla="*/ 0 h 2758861"/>
              <a:gd name="connsiteX1" fmla="*/ 2758861 w 2758861"/>
              <a:gd name="connsiteY1" fmla="*/ 1379431 h 2758861"/>
              <a:gd name="connsiteX2" fmla="*/ 1379431 w 2758861"/>
              <a:gd name="connsiteY2" fmla="*/ 2758861 h 2758861"/>
              <a:gd name="connsiteX3" fmla="*/ 0 w 2758861"/>
              <a:gd name="connsiteY3" fmla="*/ 1379431 h 2758861"/>
            </a:gdLst>
            <a:cxnLst>
              <a:cxn ang="0">
                <a:pos x="connsiteX0" y="connsiteY0"/>
              </a:cxn>
              <a:cxn ang="0">
                <a:pos x="connsiteX1" y="connsiteY1"/>
              </a:cxn>
              <a:cxn ang="0">
                <a:pos x="connsiteX2" y="connsiteY2"/>
              </a:cxn>
              <a:cxn ang="0">
                <a:pos x="connsiteX3" y="connsiteY3"/>
              </a:cxn>
            </a:cxnLst>
            <a:rect l="l" t="t" r="r" b="b"/>
            <a:pathLst>
              <a:path w="2758861" h="2758861">
                <a:moveTo>
                  <a:pt x="1379431" y="0"/>
                </a:moveTo>
                <a:lnTo>
                  <a:pt x="2758861" y="1379431"/>
                </a:lnTo>
                <a:lnTo>
                  <a:pt x="1379431" y="2758861"/>
                </a:lnTo>
                <a:lnTo>
                  <a:pt x="0" y="1379431"/>
                </a:lnTo>
                <a:close/>
              </a:path>
            </a:pathLst>
          </a:custGeom>
          <a:pattFill prst="solidDmnd">
            <a:fgClr>
              <a:schemeClr val="bg1">
                <a:lumMod val="85000"/>
              </a:schemeClr>
            </a:fgClr>
            <a:bgClr>
              <a:schemeClr val="bg1"/>
            </a:bgClr>
          </a:pattFill>
        </p:spPr>
        <p:txBody>
          <a:bodyPr vert="horz" wrap="square" lIns="91440" tIns="45720" rIns="91440" bIns="45720" numCol="1" rtlCol="0" anchor="ctr" anchorCtr="0" compatLnSpc="1">
            <a:prstTxWarp prst="textNoShape">
              <a:avLst/>
            </a:prstTxWarp>
            <a:noAutofit/>
          </a:bodyPr>
          <a:lstStyle>
            <a:lvl1pPr algn="ctr">
              <a:defRPr sz="1800"/>
            </a:lvl1pPr>
          </a:lstStyle>
          <a:p>
            <a:pPr marL="228600" marR="0" lvl="0" indent="-228600" algn="ctr" defTabSz="914400" rtl="0" eaLnBrk="0" fontAlgn="base" latinLnBrk="0" hangingPunct="0">
              <a:lnSpc>
                <a:spcPct val="90000"/>
              </a:lnSpc>
              <a:spcBef>
                <a:spcPts val="1000"/>
              </a:spcBef>
              <a:spcAft>
                <a:spcPct val="0"/>
              </a:spcAft>
              <a:buClrTx/>
              <a:buSzTx/>
              <a:buFont typeface="Arial" pitchFamily="34" charset="0"/>
              <a:buChar char="•"/>
              <a:defRPr/>
            </a:pPr>
            <a:endParaRPr kumimoji="0" lang="en-US" sz="1800" b="0" i="0" u="none" strike="noStrike" kern="1200" cap="none" spc="0" normalizeH="0" baseline="0" noProof="0">
              <a:ln>
                <a:noFill/>
              </a:ln>
              <a:solidFill>
                <a:schemeClr val="tx1"/>
              </a:solidFill>
              <a:effectLst/>
              <a:uLnTx/>
              <a:uFillTx/>
              <a:latin typeface="+mn-lt"/>
              <a:ea typeface="+mn-ea"/>
              <a:cs typeface="+mn-cs"/>
            </a:endParaRPr>
          </a:p>
        </p:txBody>
      </p:sp>
      <p:sp>
        <p:nvSpPr>
          <p:cNvPr id="25" name="Picture Placeholder 24"/>
          <p:cNvSpPr>
            <a:spLocks noGrp="1"/>
          </p:cNvSpPr>
          <p:nvPr>
            <p:ph type="pic" sz="quarter" idx="14"/>
          </p:nvPr>
        </p:nvSpPr>
        <p:spPr>
          <a:xfrm>
            <a:off x="7339324" y="437763"/>
            <a:ext cx="2758861" cy="2758861"/>
          </a:xfrm>
          <a:custGeom>
            <a:gdLst>
              <a:gd name="connsiteX0" fmla="*/ 1379431 w 2758861"/>
              <a:gd name="connsiteY0" fmla="*/ 0 h 2758861"/>
              <a:gd name="connsiteX1" fmla="*/ 2758861 w 2758861"/>
              <a:gd name="connsiteY1" fmla="*/ 1379431 h 2758861"/>
              <a:gd name="connsiteX2" fmla="*/ 1379431 w 2758861"/>
              <a:gd name="connsiteY2" fmla="*/ 2758861 h 2758861"/>
              <a:gd name="connsiteX3" fmla="*/ 0 w 2758861"/>
              <a:gd name="connsiteY3" fmla="*/ 1379431 h 2758861"/>
            </a:gdLst>
            <a:cxnLst>
              <a:cxn ang="0">
                <a:pos x="connsiteX0" y="connsiteY0"/>
              </a:cxn>
              <a:cxn ang="0">
                <a:pos x="connsiteX1" y="connsiteY1"/>
              </a:cxn>
              <a:cxn ang="0">
                <a:pos x="connsiteX2" y="connsiteY2"/>
              </a:cxn>
              <a:cxn ang="0">
                <a:pos x="connsiteX3" y="connsiteY3"/>
              </a:cxn>
            </a:cxnLst>
            <a:rect l="l" t="t" r="r" b="b"/>
            <a:pathLst>
              <a:path w="2758861" h="2758861">
                <a:moveTo>
                  <a:pt x="1379431" y="0"/>
                </a:moveTo>
                <a:lnTo>
                  <a:pt x="2758861" y="1379431"/>
                </a:lnTo>
                <a:lnTo>
                  <a:pt x="1379431" y="2758861"/>
                </a:lnTo>
                <a:lnTo>
                  <a:pt x="0" y="1379431"/>
                </a:lnTo>
                <a:close/>
              </a:path>
            </a:pathLst>
          </a:custGeom>
          <a:pattFill prst="solidDmnd">
            <a:fgClr>
              <a:schemeClr val="bg1">
                <a:lumMod val="85000"/>
              </a:schemeClr>
            </a:fgClr>
            <a:bgClr>
              <a:schemeClr val="bg1"/>
            </a:bgClr>
          </a:pattFill>
        </p:spPr>
        <p:txBody>
          <a:bodyPr vert="horz" wrap="square" lIns="91440" tIns="45720" rIns="91440" bIns="45720" numCol="1" rtlCol="0" anchor="ctr" anchorCtr="0" compatLnSpc="1">
            <a:prstTxWarp prst="textNoShape">
              <a:avLst/>
            </a:prstTxWarp>
            <a:noAutofit/>
          </a:bodyPr>
          <a:lstStyle>
            <a:lvl1pPr algn="ctr">
              <a:defRPr sz="1800"/>
            </a:lvl1pPr>
          </a:lstStyle>
          <a:p>
            <a:pPr marL="228600" marR="0" lvl="0" indent="-228600" algn="ctr" defTabSz="914400" rtl="0" eaLnBrk="0" fontAlgn="base" latinLnBrk="0" hangingPunct="0">
              <a:lnSpc>
                <a:spcPct val="90000"/>
              </a:lnSpc>
              <a:spcBef>
                <a:spcPts val="1000"/>
              </a:spcBef>
              <a:spcAft>
                <a:spcPct val="0"/>
              </a:spcAft>
              <a:buClrTx/>
              <a:buSzTx/>
              <a:buFont typeface="Arial" pitchFamily="34" charset="0"/>
              <a:buChar char="•"/>
              <a:defRPr/>
            </a:pPr>
            <a:endParaRPr kumimoji="0" lang="en-US" sz="1800" b="0" i="0" u="none" strike="noStrike" kern="1200" cap="none" spc="0" normalizeH="0" baseline="0" noProof="0">
              <a:ln>
                <a:noFill/>
              </a:ln>
              <a:solidFill>
                <a:schemeClr val="tx1"/>
              </a:solidFill>
              <a:effectLst/>
              <a:uLnTx/>
              <a:uFillTx/>
              <a:latin typeface="+mn-lt"/>
              <a:ea typeface="+mn-ea"/>
              <a:cs typeface="+mn-cs"/>
            </a:endParaRPr>
          </a:p>
        </p:txBody>
      </p:sp>
      <p:sp>
        <p:nvSpPr>
          <p:cNvPr id="28" name="Picture Placeholder 27"/>
          <p:cNvSpPr>
            <a:spLocks noGrp="1"/>
          </p:cNvSpPr>
          <p:nvPr>
            <p:ph type="pic" sz="quarter" idx="15"/>
          </p:nvPr>
        </p:nvSpPr>
        <p:spPr>
          <a:xfrm>
            <a:off x="10655701" y="437763"/>
            <a:ext cx="2758861" cy="2758861"/>
          </a:xfrm>
          <a:custGeom>
            <a:gdLst>
              <a:gd name="connsiteX0" fmla="*/ 1379430 w 2758861"/>
              <a:gd name="connsiteY0" fmla="*/ 0 h 2758861"/>
              <a:gd name="connsiteX1" fmla="*/ 2758861 w 2758861"/>
              <a:gd name="connsiteY1" fmla="*/ 1379431 h 2758861"/>
              <a:gd name="connsiteX2" fmla="*/ 1379430 w 2758861"/>
              <a:gd name="connsiteY2" fmla="*/ 2758861 h 2758861"/>
              <a:gd name="connsiteX3" fmla="*/ 0 w 2758861"/>
              <a:gd name="connsiteY3" fmla="*/ 1379431 h 2758861"/>
            </a:gdLst>
            <a:cxnLst>
              <a:cxn ang="0">
                <a:pos x="connsiteX0" y="connsiteY0"/>
              </a:cxn>
              <a:cxn ang="0">
                <a:pos x="connsiteX1" y="connsiteY1"/>
              </a:cxn>
              <a:cxn ang="0">
                <a:pos x="connsiteX2" y="connsiteY2"/>
              </a:cxn>
              <a:cxn ang="0">
                <a:pos x="connsiteX3" y="connsiteY3"/>
              </a:cxn>
            </a:cxnLst>
            <a:rect l="l" t="t" r="r" b="b"/>
            <a:pathLst>
              <a:path w="2758861" h="2758861">
                <a:moveTo>
                  <a:pt x="1379430" y="0"/>
                </a:moveTo>
                <a:lnTo>
                  <a:pt x="2758861" y="1379431"/>
                </a:lnTo>
                <a:lnTo>
                  <a:pt x="1379430" y="2758861"/>
                </a:lnTo>
                <a:lnTo>
                  <a:pt x="0" y="1379431"/>
                </a:lnTo>
                <a:close/>
              </a:path>
            </a:pathLst>
          </a:custGeom>
          <a:pattFill prst="solidDmnd">
            <a:fgClr>
              <a:schemeClr val="bg1">
                <a:lumMod val="85000"/>
              </a:schemeClr>
            </a:fgClr>
            <a:bgClr>
              <a:schemeClr val="bg1"/>
            </a:bgClr>
          </a:pattFill>
        </p:spPr>
        <p:txBody>
          <a:bodyPr vert="horz" wrap="square" lIns="91440" tIns="45720" rIns="91440" bIns="45720" numCol="1" rtlCol="0" anchor="ctr" anchorCtr="0" compatLnSpc="1">
            <a:prstTxWarp prst="textNoShape">
              <a:avLst/>
            </a:prstTxWarp>
            <a:noAutofit/>
          </a:bodyPr>
          <a:lstStyle>
            <a:lvl1pPr algn="ctr">
              <a:defRPr sz="1800"/>
            </a:lvl1pPr>
          </a:lstStyle>
          <a:p>
            <a:pPr marL="228600" marR="0" lvl="0" indent="-228600" algn="ctr" defTabSz="914400" rtl="0" eaLnBrk="0" fontAlgn="base" latinLnBrk="0" hangingPunct="0">
              <a:lnSpc>
                <a:spcPct val="90000"/>
              </a:lnSpc>
              <a:spcBef>
                <a:spcPts val="1000"/>
              </a:spcBef>
              <a:spcAft>
                <a:spcPct val="0"/>
              </a:spcAft>
              <a:buClrTx/>
              <a:buSzTx/>
              <a:buFont typeface="Arial" pitchFamily="34" charset="0"/>
              <a:buChar char="•"/>
              <a:defRPr/>
            </a:pPr>
            <a:endParaRPr kumimoji="0" lang="en-US" sz="1800" b="0" i="0" u="none" strike="noStrike" kern="1200" cap="none" spc="0" normalizeH="0" baseline="0" noProof="0">
              <a:ln>
                <a:noFill/>
              </a:ln>
              <a:solidFill>
                <a:schemeClr val="tx1"/>
              </a:solidFill>
              <a:effectLst/>
              <a:uLnTx/>
              <a:uFillTx/>
              <a:latin typeface="+mn-lt"/>
              <a:ea typeface="+mn-ea"/>
              <a:cs typeface="+mn-cs"/>
            </a:endParaRPr>
          </a:p>
        </p:txBody>
      </p:sp>
      <p:sp>
        <p:nvSpPr>
          <p:cNvPr id="24" name="Picture Placeholder 23"/>
          <p:cNvSpPr>
            <a:spLocks noGrp="1"/>
          </p:cNvSpPr>
          <p:nvPr>
            <p:ph type="pic" sz="quarter" idx="17"/>
          </p:nvPr>
        </p:nvSpPr>
        <p:spPr>
          <a:xfrm>
            <a:off x="5691975" y="2033951"/>
            <a:ext cx="2758861" cy="2758861"/>
          </a:xfrm>
          <a:custGeom>
            <a:gdLst>
              <a:gd name="connsiteX0" fmla="*/ 1379431 w 2758861"/>
              <a:gd name="connsiteY0" fmla="*/ 0 h 2758861"/>
              <a:gd name="connsiteX1" fmla="*/ 2758861 w 2758861"/>
              <a:gd name="connsiteY1" fmla="*/ 1379431 h 2758861"/>
              <a:gd name="connsiteX2" fmla="*/ 1379431 w 2758861"/>
              <a:gd name="connsiteY2" fmla="*/ 2758861 h 2758861"/>
              <a:gd name="connsiteX3" fmla="*/ 0 w 2758861"/>
              <a:gd name="connsiteY3" fmla="*/ 1379431 h 2758861"/>
            </a:gdLst>
            <a:cxnLst>
              <a:cxn ang="0">
                <a:pos x="connsiteX0" y="connsiteY0"/>
              </a:cxn>
              <a:cxn ang="0">
                <a:pos x="connsiteX1" y="connsiteY1"/>
              </a:cxn>
              <a:cxn ang="0">
                <a:pos x="connsiteX2" y="connsiteY2"/>
              </a:cxn>
              <a:cxn ang="0">
                <a:pos x="connsiteX3" y="connsiteY3"/>
              </a:cxn>
            </a:cxnLst>
            <a:rect l="l" t="t" r="r" b="b"/>
            <a:pathLst>
              <a:path w="2758861" h="2758861">
                <a:moveTo>
                  <a:pt x="1379431" y="0"/>
                </a:moveTo>
                <a:lnTo>
                  <a:pt x="2758861" y="1379431"/>
                </a:lnTo>
                <a:lnTo>
                  <a:pt x="1379431" y="2758861"/>
                </a:lnTo>
                <a:lnTo>
                  <a:pt x="0" y="1379431"/>
                </a:lnTo>
                <a:close/>
              </a:path>
            </a:pathLst>
          </a:custGeom>
          <a:pattFill prst="solidDmnd">
            <a:fgClr>
              <a:schemeClr val="bg1">
                <a:lumMod val="85000"/>
              </a:schemeClr>
            </a:fgClr>
            <a:bgClr>
              <a:schemeClr val="bg1"/>
            </a:bgClr>
          </a:pattFill>
        </p:spPr>
        <p:txBody>
          <a:bodyPr vert="horz" wrap="square" lIns="91440" tIns="45720" rIns="91440" bIns="45720" numCol="1" rtlCol="0" anchor="ctr" anchorCtr="0" compatLnSpc="1">
            <a:prstTxWarp prst="textNoShape">
              <a:avLst/>
            </a:prstTxWarp>
            <a:noAutofit/>
          </a:bodyPr>
          <a:lstStyle>
            <a:lvl1pPr algn="ctr">
              <a:defRPr sz="1800"/>
            </a:lvl1pPr>
          </a:lstStyle>
          <a:p>
            <a:pPr marL="228600" marR="0" lvl="0" indent="-228600" algn="ctr" defTabSz="914400" rtl="0" eaLnBrk="0" fontAlgn="base" latinLnBrk="0" hangingPunct="0">
              <a:lnSpc>
                <a:spcPct val="90000"/>
              </a:lnSpc>
              <a:spcBef>
                <a:spcPts val="1000"/>
              </a:spcBef>
              <a:spcAft>
                <a:spcPct val="0"/>
              </a:spcAft>
              <a:buClrTx/>
              <a:buSzTx/>
              <a:buFont typeface="Arial" pitchFamily="34" charset="0"/>
              <a:buChar char="•"/>
              <a:defRPr/>
            </a:pPr>
            <a:endParaRPr kumimoji="0" lang="en-US" sz="1800" b="0" i="0" u="none" strike="noStrike" kern="1200" cap="none" spc="0" normalizeH="0" baseline="0" noProof="0">
              <a:ln>
                <a:noFill/>
              </a:ln>
              <a:solidFill>
                <a:schemeClr val="tx1"/>
              </a:solidFill>
              <a:effectLst/>
              <a:uLnTx/>
              <a:uFillTx/>
              <a:latin typeface="+mn-lt"/>
              <a:ea typeface="+mn-ea"/>
              <a:cs typeface="+mn-cs"/>
            </a:endParaRPr>
          </a:p>
        </p:txBody>
      </p:sp>
    </p:spTree>
  </p:cSld>
  <p:clrMapOvr>
    <a:masterClrMapping/>
  </p:clrMapOvr>
  <p:transition/>
  <p:timing/>
</p:sldLayout>
</file>

<file path=ppt/slideLayouts/slideLayout8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32_Custom Layout">
    <p:bg>
      <p:bgPr>
        <a:blipFill>
          <a:blip r:embed="rId1"/>
          <a:stretch>
            <a:fillRect/>
          </a:stretch>
        </a:blipFill>
        <a:effectLst/>
      </p:bgPr>
    </p:bg>
    <p:spTree>
      <p:nvGrpSpPr>
        <p:cNvPr id="1" name=""/>
        <p:cNvGrpSpPr/>
        <p:nvPr/>
      </p:nvGrpSpPr>
      <p:grpSpPr>
        <a:xfrm>
          <a:off x="0" y="0"/>
          <a:ext cx="0" cy="0"/>
        </a:xfrm>
      </p:grpSpPr>
      <p:sp>
        <p:nvSpPr>
          <p:cNvPr id="14" name="Picture Placeholder 13"/>
          <p:cNvSpPr>
            <a:spLocks noGrp="1"/>
          </p:cNvSpPr>
          <p:nvPr>
            <p:ph type="pic" sz="quarter" idx="10"/>
          </p:nvPr>
        </p:nvSpPr>
        <p:spPr>
          <a:xfrm>
            <a:off x="383460" y="0"/>
            <a:ext cx="3091543" cy="3121894"/>
          </a:xfrm>
          <a:custGeom>
            <a:gdLst>
              <a:gd name="connsiteX0" fmla="*/ 3091543 w 3091543"/>
              <a:gd name="connsiteY0" fmla="*/ 0 h 3121894"/>
              <a:gd name="connsiteX1" fmla="*/ 3091543 w 3091543"/>
              <a:gd name="connsiteY1" fmla="*/ 2293518 h 3121894"/>
              <a:gd name="connsiteX2" fmla="*/ 0 w 3091543"/>
              <a:gd name="connsiteY2" fmla="*/ 3121894 h 3121894"/>
              <a:gd name="connsiteX3" fmla="*/ 0 w 3091543"/>
              <a:gd name="connsiteY3" fmla="*/ 0 h 3121894"/>
            </a:gdLst>
            <a:cxnLst>
              <a:cxn ang="0">
                <a:pos x="connsiteX0" y="connsiteY0"/>
              </a:cxn>
              <a:cxn ang="0">
                <a:pos x="connsiteX1" y="connsiteY1"/>
              </a:cxn>
              <a:cxn ang="0">
                <a:pos x="connsiteX2" y="connsiteY2"/>
              </a:cxn>
              <a:cxn ang="0">
                <a:pos x="connsiteX3" y="connsiteY3"/>
              </a:cxn>
            </a:cxnLst>
            <a:rect l="l" t="t" r="r" b="b"/>
            <a:pathLst>
              <a:path w="3091543" h="3121894">
                <a:moveTo>
                  <a:pt x="3091543" y="0"/>
                </a:moveTo>
                <a:lnTo>
                  <a:pt x="3091543" y="2293518"/>
                </a:lnTo>
                <a:lnTo>
                  <a:pt x="0" y="3121894"/>
                </a:lnTo>
                <a:lnTo>
                  <a:pt x="0" y="0"/>
                </a:lnTo>
                <a:close/>
              </a:path>
            </a:pathLst>
          </a:custGeom>
          <a:pattFill prst="solidDmnd">
            <a:fgClr>
              <a:schemeClr val="bg1">
                <a:lumMod val="85000"/>
              </a:schemeClr>
            </a:fgClr>
            <a:bgClr>
              <a:schemeClr val="bg1"/>
            </a:bgClr>
          </a:pattFill>
        </p:spPr>
        <p:txBody>
          <a:bodyPr vert="horz" wrap="square" lIns="91440" tIns="45720" rIns="91440" bIns="45720" numCol="1" rtlCol="0" anchor="ctr" anchorCtr="0" compatLnSpc="1">
            <a:prstTxWarp prst="textNoShape">
              <a:avLst/>
            </a:prstTxWarp>
            <a:noAutofit/>
          </a:bodyPr>
          <a:lstStyle>
            <a:lvl1pPr algn="ctr">
              <a:defRPr sz="1800"/>
            </a:lvl1pPr>
          </a:lstStyle>
          <a:p>
            <a:pPr marL="228600" marR="0" lvl="0" indent="-228600" algn="ctr" defTabSz="914400" rtl="0" eaLnBrk="0" fontAlgn="base" latinLnBrk="0" hangingPunct="0">
              <a:lnSpc>
                <a:spcPct val="90000"/>
              </a:lnSpc>
              <a:spcBef>
                <a:spcPts val="1000"/>
              </a:spcBef>
              <a:spcAft>
                <a:spcPct val="0"/>
              </a:spcAft>
              <a:buClrTx/>
              <a:buSzTx/>
              <a:buFont typeface="Arial" pitchFamily="34" charset="0"/>
              <a:buChar char="•"/>
              <a:defRPr/>
            </a:pPr>
            <a:endParaRPr kumimoji="0" lang="en-US" sz="1800" b="0" i="0" u="none" strike="noStrike" kern="1200" cap="none" spc="0" normalizeH="0" baseline="0" noProof="0">
              <a:ln>
                <a:noFill/>
              </a:ln>
              <a:solidFill>
                <a:schemeClr val="tx1"/>
              </a:solidFill>
              <a:effectLst/>
              <a:uLnTx/>
              <a:uFillTx/>
              <a:latin typeface="+mn-lt"/>
              <a:ea typeface="+mn-ea"/>
              <a:cs typeface="+mn-cs"/>
            </a:endParaRPr>
          </a:p>
        </p:txBody>
      </p:sp>
      <p:sp>
        <p:nvSpPr>
          <p:cNvPr id="18" name="Picture Placeholder 17"/>
          <p:cNvSpPr>
            <a:spLocks noGrp="1"/>
          </p:cNvSpPr>
          <p:nvPr>
            <p:ph type="pic" sz="quarter" idx="13"/>
          </p:nvPr>
        </p:nvSpPr>
        <p:spPr>
          <a:xfrm>
            <a:off x="3858460" y="0"/>
            <a:ext cx="3091544" cy="4266170"/>
          </a:xfrm>
          <a:custGeom>
            <a:gdLst>
              <a:gd name="connsiteX0" fmla="*/ 3091543 w 3091544"/>
              <a:gd name="connsiteY0" fmla="*/ 0 h 4266170"/>
              <a:gd name="connsiteX1" fmla="*/ 3091544 w 3091544"/>
              <a:gd name="connsiteY1" fmla="*/ 3437794 h 4266170"/>
              <a:gd name="connsiteX2" fmla="*/ 0 w 3091544"/>
              <a:gd name="connsiteY2" fmla="*/ 4266170 h 4266170"/>
              <a:gd name="connsiteX3" fmla="*/ 0 w 3091544"/>
              <a:gd name="connsiteY3" fmla="*/ 0 h 4266170"/>
            </a:gdLst>
            <a:cxnLst>
              <a:cxn ang="0">
                <a:pos x="connsiteX0" y="connsiteY0"/>
              </a:cxn>
              <a:cxn ang="0">
                <a:pos x="connsiteX1" y="connsiteY1"/>
              </a:cxn>
              <a:cxn ang="0">
                <a:pos x="connsiteX2" y="connsiteY2"/>
              </a:cxn>
              <a:cxn ang="0">
                <a:pos x="connsiteX3" y="connsiteY3"/>
              </a:cxn>
            </a:cxnLst>
            <a:rect l="l" t="t" r="r" b="b"/>
            <a:pathLst>
              <a:path w="3091544" h="4266170">
                <a:moveTo>
                  <a:pt x="3091543" y="0"/>
                </a:moveTo>
                <a:lnTo>
                  <a:pt x="3091544" y="3437794"/>
                </a:lnTo>
                <a:lnTo>
                  <a:pt x="0" y="4266170"/>
                </a:lnTo>
                <a:lnTo>
                  <a:pt x="0" y="0"/>
                </a:lnTo>
                <a:close/>
              </a:path>
            </a:pathLst>
          </a:custGeom>
          <a:pattFill prst="solidDmnd">
            <a:fgClr>
              <a:schemeClr val="bg1">
                <a:lumMod val="85000"/>
              </a:schemeClr>
            </a:fgClr>
            <a:bgClr>
              <a:schemeClr val="bg1"/>
            </a:bgClr>
          </a:pattFill>
        </p:spPr>
        <p:txBody>
          <a:bodyPr vert="horz" wrap="square" lIns="91440" tIns="45720" rIns="91440" bIns="45720" numCol="1" rtlCol="0" anchor="ctr" anchorCtr="0" compatLnSpc="1">
            <a:prstTxWarp prst="textNoShape">
              <a:avLst/>
            </a:prstTxWarp>
            <a:noAutofit/>
          </a:bodyPr>
          <a:lstStyle>
            <a:lvl1pPr algn="ctr">
              <a:defRPr sz="1800"/>
            </a:lvl1pPr>
          </a:lstStyle>
          <a:p>
            <a:pPr marL="228600" marR="0" lvl="0" indent="-228600" algn="ctr" defTabSz="914400" rtl="0" eaLnBrk="0" fontAlgn="base" latinLnBrk="0" hangingPunct="0">
              <a:lnSpc>
                <a:spcPct val="90000"/>
              </a:lnSpc>
              <a:spcBef>
                <a:spcPts val="1000"/>
              </a:spcBef>
              <a:spcAft>
                <a:spcPct val="0"/>
              </a:spcAft>
              <a:buClrTx/>
              <a:buSzTx/>
              <a:buFont typeface="Arial" pitchFamily="34" charset="0"/>
              <a:buChar char="•"/>
              <a:defRPr/>
            </a:pPr>
            <a:endParaRPr kumimoji="0" lang="en-US" sz="1800" b="0" i="0" u="none" strike="noStrike" kern="1200" cap="none" spc="0" normalizeH="0" baseline="0" noProof="0">
              <a:ln>
                <a:noFill/>
              </a:ln>
              <a:solidFill>
                <a:schemeClr val="tx1"/>
              </a:solidFill>
              <a:effectLst/>
              <a:uLnTx/>
              <a:uFillTx/>
              <a:latin typeface="+mn-lt"/>
              <a:ea typeface="+mn-ea"/>
              <a:cs typeface="+mn-cs"/>
            </a:endParaRPr>
          </a:p>
        </p:txBody>
      </p:sp>
    </p:spTree>
  </p:cSld>
  <p:clrMapOvr>
    <a:masterClrMapping/>
  </p:clrMapOvr>
  <p:transition/>
  <p:timing/>
</p:sldLayout>
</file>

<file path=ppt/slideLayouts/slideLayout8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33_Custom Layout">
    <p:bg>
      <p:bgPr>
        <a:blipFill>
          <a:blip r:embed="rId1"/>
          <a:stretch>
            <a:fillRect/>
          </a:stretch>
        </a:blipFill>
        <a:effectLst/>
      </p:bgPr>
    </p:bg>
    <p:spTree>
      <p:nvGrpSpPr>
        <p:cNvPr id="1" name=""/>
        <p:cNvGrpSpPr/>
        <p:nvPr/>
      </p:nvGrpSpPr>
      <p:grpSpPr>
        <a:xfrm>
          <a:off x="0" y="0"/>
          <a:ext cx="0" cy="0"/>
        </a:xfrm>
      </p:grpSpPr>
      <p:sp>
        <p:nvSpPr>
          <p:cNvPr id="16" name="Picture Placeholder 15"/>
          <p:cNvSpPr>
            <a:spLocks noGrp="1"/>
          </p:cNvSpPr>
          <p:nvPr>
            <p:ph type="pic" sz="quarter" idx="10"/>
          </p:nvPr>
        </p:nvSpPr>
        <p:spPr>
          <a:xfrm>
            <a:off x="0" y="1905000"/>
            <a:ext cx="3048000" cy="4171950"/>
          </a:xfrm>
          <a:custGeom>
            <a:gdLst>
              <a:gd name="connsiteX0" fmla="*/ 0 w 3048000"/>
              <a:gd name="connsiteY0" fmla="*/ 0 h 4171950"/>
              <a:gd name="connsiteX1" fmla="*/ 3048000 w 3048000"/>
              <a:gd name="connsiteY1" fmla="*/ 0 h 4171950"/>
              <a:gd name="connsiteX2" fmla="*/ 3048000 w 3048000"/>
              <a:gd name="connsiteY2" fmla="*/ 4171950 h 4171950"/>
              <a:gd name="connsiteX3" fmla="*/ 0 w 3048000"/>
              <a:gd name="connsiteY3" fmla="*/ 4171950 h 4171950"/>
            </a:gdLst>
            <a:cxnLst>
              <a:cxn ang="0">
                <a:pos x="connsiteX0" y="connsiteY0"/>
              </a:cxn>
              <a:cxn ang="0">
                <a:pos x="connsiteX1" y="connsiteY1"/>
              </a:cxn>
              <a:cxn ang="0">
                <a:pos x="connsiteX2" y="connsiteY2"/>
              </a:cxn>
              <a:cxn ang="0">
                <a:pos x="connsiteX3" y="connsiteY3"/>
              </a:cxn>
            </a:cxnLst>
            <a:rect l="l" t="t" r="r" b="b"/>
            <a:pathLst>
              <a:path w="3048000" h="4171950">
                <a:moveTo>
                  <a:pt x="0" y="0"/>
                </a:moveTo>
                <a:lnTo>
                  <a:pt x="3048000" y="0"/>
                </a:lnTo>
                <a:lnTo>
                  <a:pt x="3048000" y="4171950"/>
                </a:lnTo>
                <a:lnTo>
                  <a:pt x="0" y="4171950"/>
                </a:lnTo>
                <a:close/>
              </a:path>
            </a:pathLst>
          </a:custGeom>
          <a:pattFill prst="solidDmnd">
            <a:fgClr>
              <a:schemeClr val="bg1">
                <a:lumMod val="85000"/>
              </a:schemeClr>
            </a:fgClr>
            <a:bgClr>
              <a:schemeClr val="bg1"/>
            </a:bgClr>
          </a:pattFill>
        </p:spPr>
        <p:txBody>
          <a:bodyPr vert="horz" wrap="square" lIns="91440" tIns="45720" rIns="91440" bIns="45720" numCol="1" rtlCol="0" anchor="ctr" anchorCtr="0" compatLnSpc="1">
            <a:prstTxWarp prst="textNoShape">
              <a:avLst/>
            </a:prstTxWarp>
            <a:noAutofit/>
          </a:bodyPr>
          <a:lstStyle>
            <a:lvl1pPr algn="ctr">
              <a:defRPr sz="1800"/>
            </a:lvl1pPr>
          </a:lstStyle>
          <a:p>
            <a:pPr marL="228600" marR="0" lvl="0" indent="-228600" algn="ctr" defTabSz="914400" rtl="0" eaLnBrk="0" fontAlgn="base" latinLnBrk="0" hangingPunct="0">
              <a:lnSpc>
                <a:spcPct val="90000"/>
              </a:lnSpc>
              <a:spcBef>
                <a:spcPts val="1000"/>
              </a:spcBef>
              <a:spcAft>
                <a:spcPct val="0"/>
              </a:spcAft>
              <a:buClrTx/>
              <a:buSzTx/>
              <a:buFont typeface="Arial" pitchFamily="34" charset="0"/>
              <a:buChar char="•"/>
              <a:defRPr/>
            </a:pPr>
            <a:endParaRPr kumimoji="0" lang="en-US" sz="1800" b="0" i="0" u="none" strike="noStrike" kern="1200" cap="none" spc="0" normalizeH="0" baseline="0" noProof="0">
              <a:ln>
                <a:noFill/>
              </a:ln>
              <a:solidFill>
                <a:schemeClr val="tx1"/>
              </a:solidFill>
              <a:effectLst/>
              <a:uLnTx/>
              <a:uFillTx/>
              <a:latin typeface="+mn-lt"/>
              <a:ea typeface="+mn-ea"/>
              <a:cs typeface="+mn-cs"/>
            </a:endParaRPr>
          </a:p>
        </p:txBody>
      </p:sp>
      <p:sp>
        <p:nvSpPr>
          <p:cNvPr id="17" name="Picture Placeholder 16"/>
          <p:cNvSpPr>
            <a:spLocks noGrp="1"/>
          </p:cNvSpPr>
          <p:nvPr>
            <p:ph type="pic" sz="quarter" idx="11"/>
          </p:nvPr>
        </p:nvSpPr>
        <p:spPr>
          <a:xfrm>
            <a:off x="3048000" y="1905000"/>
            <a:ext cx="3048000" cy="4171950"/>
          </a:xfrm>
          <a:custGeom>
            <a:gdLst>
              <a:gd name="connsiteX0" fmla="*/ 0 w 3048000"/>
              <a:gd name="connsiteY0" fmla="*/ 0 h 4171950"/>
              <a:gd name="connsiteX1" fmla="*/ 3048000 w 3048000"/>
              <a:gd name="connsiteY1" fmla="*/ 0 h 4171950"/>
              <a:gd name="connsiteX2" fmla="*/ 3048000 w 3048000"/>
              <a:gd name="connsiteY2" fmla="*/ 4171950 h 4171950"/>
              <a:gd name="connsiteX3" fmla="*/ 0 w 3048000"/>
              <a:gd name="connsiteY3" fmla="*/ 4171950 h 4171950"/>
            </a:gdLst>
            <a:cxnLst>
              <a:cxn ang="0">
                <a:pos x="connsiteX0" y="connsiteY0"/>
              </a:cxn>
              <a:cxn ang="0">
                <a:pos x="connsiteX1" y="connsiteY1"/>
              </a:cxn>
              <a:cxn ang="0">
                <a:pos x="connsiteX2" y="connsiteY2"/>
              </a:cxn>
              <a:cxn ang="0">
                <a:pos x="connsiteX3" y="connsiteY3"/>
              </a:cxn>
            </a:cxnLst>
            <a:rect l="l" t="t" r="r" b="b"/>
            <a:pathLst>
              <a:path w="3048000" h="4171950">
                <a:moveTo>
                  <a:pt x="0" y="0"/>
                </a:moveTo>
                <a:lnTo>
                  <a:pt x="3048000" y="0"/>
                </a:lnTo>
                <a:lnTo>
                  <a:pt x="3048000" y="4171950"/>
                </a:lnTo>
                <a:lnTo>
                  <a:pt x="0" y="4171950"/>
                </a:lnTo>
                <a:close/>
              </a:path>
            </a:pathLst>
          </a:custGeom>
          <a:pattFill prst="solidDmnd">
            <a:fgClr>
              <a:schemeClr val="bg1">
                <a:lumMod val="85000"/>
              </a:schemeClr>
            </a:fgClr>
            <a:bgClr>
              <a:schemeClr val="bg1"/>
            </a:bgClr>
          </a:pattFill>
        </p:spPr>
        <p:txBody>
          <a:bodyPr vert="horz" wrap="square" lIns="91440" tIns="45720" rIns="91440" bIns="45720" numCol="1" rtlCol="0" anchor="ctr" anchorCtr="0" compatLnSpc="1">
            <a:prstTxWarp prst="textNoShape">
              <a:avLst/>
            </a:prstTxWarp>
            <a:noAutofit/>
          </a:bodyPr>
          <a:lstStyle>
            <a:lvl1pPr algn="ctr">
              <a:defRPr sz="1800"/>
            </a:lvl1pPr>
          </a:lstStyle>
          <a:p>
            <a:pPr marL="228600" marR="0" lvl="0" indent="-228600" algn="ctr" defTabSz="914400" rtl="0" eaLnBrk="0" fontAlgn="base" latinLnBrk="0" hangingPunct="0">
              <a:lnSpc>
                <a:spcPct val="90000"/>
              </a:lnSpc>
              <a:spcBef>
                <a:spcPts val="1000"/>
              </a:spcBef>
              <a:spcAft>
                <a:spcPct val="0"/>
              </a:spcAft>
              <a:buClrTx/>
              <a:buSzTx/>
              <a:buFont typeface="Arial" pitchFamily="34" charset="0"/>
              <a:buChar char="•"/>
              <a:defRPr/>
            </a:pPr>
            <a:endParaRPr kumimoji="0" lang="en-US" sz="1800" b="0" i="0" u="none" strike="noStrike" kern="1200" cap="none" spc="0" normalizeH="0" baseline="0" noProof="0">
              <a:ln>
                <a:noFill/>
              </a:ln>
              <a:solidFill>
                <a:schemeClr val="tx1"/>
              </a:solidFill>
              <a:effectLst/>
              <a:uLnTx/>
              <a:uFillTx/>
              <a:latin typeface="+mn-lt"/>
              <a:ea typeface="+mn-ea"/>
              <a:cs typeface="+mn-cs"/>
            </a:endParaRPr>
          </a:p>
        </p:txBody>
      </p:sp>
      <p:sp>
        <p:nvSpPr>
          <p:cNvPr id="18" name="Picture Placeholder 17"/>
          <p:cNvSpPr>
            <a:spLocks noGrp="1"/>
          </p:cNvSpPr>
          <p:nvPr>
            <p:ph type="pic" sz="quarter" idx="12"/>
          </p:nvPr>
        </p:nvSpPr>
        <p:spPr>
          <a:xfrm>
            <a:off x="6096000" y="1905000"/>
            <a:ext cx="3048000" cy="4171950"/>
          </a:xfrm>
          <a:custGeom>
            <a:gdLst>
              <a:gd name="connsiteX0" fmla="*/ 0 w 3048000"/>
              <a:gd name="connsiteY0" fmla="*/ 0 h 4171950"/>
              <a:gd name="connsiteX1" fmla="*/ 3048000 w 3048000"/>
              <a:gd name="connsiteY1" fmla="*/ 0 h 4171950"/>
              <a:gd name="connsiteX2" fmla="*/ 3048000 w 3048000"/>
              <a:gd name="connsiteY2" fmla="*/ 4171950 h 4171950"/>
              <a:gd name="connsiteX3" fmla="*/ 0 w 3048000"/>
              <a:gd name="connsiteY3" fmla="*/ 4171950 h 4171950"/>
            </a:gdLst>
            <a:cxnLst>
              <a:cxn ang="0">
                <a:pos x="connsiteX0" y="connsiteY0"/>
              </a:cxn>
              <a:cxn ang="0">
                <a:pos x="connsiteX1" y="connsiteY1"/>
              </a:cxn>
              <a:cxn ang="0">
                <a:pos x="connsiteX2" y="connsiteY2"/>
              </a:cxn>
              <a:cxn ang="0">
                <a:pos x="connsiteX3" y="connsiteY3"/>
              </a:cxn>
            </a:cxnLst>
            <a:rect l="l" t="t" r="r" b="b"/>
            <a:pathLst>
              <a:path w="3048000" h="4171950">
                <a:moveTo>
                  <a:pt x="0" y="0"/>
                </a:moveTo>
                <a:lnTo>
                  <a:pt x="3048000" y="0"/>
                </a:lnTo>
                <a:lnTo>
                  <a:pt x="3048000" y="4171950"/>
                </a:lnTo>
                <a:lnTo>
                  <a:pt x="0" y="4171950"/>
                </a:lnTo>
                <a:close/>
              </a:path>
            </a:pathLst>
          </a:custGeom>
          <a:pattFill prst="solidDmnd">
            <a:fgClr>
              <a:schemeClr val="bg1">
                <a:lumMod val="85000"/>
              </a:schemeClr>
            </a:fgClr>
            <a:bgClr>
              <a:schemeClr val="bg1"/>
            </a:bgClr>
          </a:pattFill>
        </p:spPr>
        <p:txBody>
          <a:bodyPr vert="horz" wrap="square" lIns="91440" tIns="45720" rIns="91440" bIns="45720" numCol="1" rtlCol="0" anchor="ctr" anchorCtr="0" compatLnSpc="1">
            <a:prstTxWarp prst="textNoShape">
              <a:avLst/>
            </a:prstTxWarp>
            <a:noAutofit/>
          </a:bodyPr>
          <a:lstStyle>
            <a:lvl1pPr algn="ctr">
              <a:defRPr sz="1800"/>
            </a:lvl1pPr>
          </a:lstStyle>
          <a:p>
            <a:pPr marL="228600" marR="0" lvl="0" indent="-228600" algn="ctr" defTabSz="914400" rtl="0" eaLnBrk="0" fontAlgn="base" latinLnBrk="0" hangingPunct="0">
              <a:lnSpc>
                <a:spcPct val="90000"/>
              </a:lnSpc>
              <a:spcBef>
                <a:spcPts val="1000"/>
              </a:spcBef>
              <a:spcAft>
                <a:spcPct val="0"/>
              </a:spcAft>
              <a:buClrTx/>
              <a:buSzTx/>
              <a:buFont typeface="Arial" pitchFamily="34" charset="0"/>
              <a:buChar char="•"/>
              <a:defRPr/>
            </a:pPr>
            <a:endParaRPr kumimoji="0" lang="en-US" sz="1800" b="0" i="0" u="none" strike="noStrike" kern="1200" cap="none" spc="0" normalizeH="0" baseline="0" noProof="0">
              <a:ln>
                <a:noFill/>
              </a:ln>
              <a:solidFill>
                <a:schemeClr val="tx1"/>
              </a:solidFill>
              <a:effectLst/>
              <a:uLnTx/>
              <a:uFillTx/>
              <a:latin typeface="+mn-lt"/>
              <a:ea typeface="+mn-ea"/>
              <a:cs typeface="+mn-cs"/>
            </a:endParaRPr>
          </a:p>
        </p:txBody>
      </p:sp>
      <p:sp>
        <p:nvSpPr>
          <p:cNvPr id="19" name="Picture Placeholder 18"/>
          <p:cNvSpPr>
            <a:spLocks noGrp="1"/>
          </p:cNvSpPr>
          <p:nvPr>
            <p:ph type="pic" sz="quarter" idx="13"/>
          </p:nvPr>
        </p:nvSpPr>
        <p:spPr>
          <a:xfrm>
            <a:off x="9144000" y="1905000"/>
            <a:ext cx="3048000" cy="4171950"/>
          </a:xfrm>
          <a:custGeom>
            <a:gdLst>
              <a:gd name="connsiteX0" fmla="*/ 0 w 3048000"/>
              <a:gd name="connsiteY0" fmla="*/ 0 h 4171950"/>
              <a:gd name="connsiteX1" fmla="*/ 3048000 w 3048000"/>
              <a:gd name="connsiteY1" fmla="*/ 0 h 4171950"/>
              <a:gd name="connsiteX2" fmla="*/ 3048000 w 3048000"/>
              <a:gd name="connsiteY2" fmla="*/ 4171950 h 4171950"/>
              <a:gd name="connsiteX3" fmla="*/ 0 w 3048000"/>
              <a:gd name="connsiteY3" fmla="*/ 4171950 h 4171950"/>
            </a:gdLst>
            <a:cxnLst>
              <a:cxn ang="0">
                <a:pos x="connsiteX0" y="connsiteY0"/>
              </a:cxn>
              <a:cxn ang="0">
                <a:pos x="connsiteX1" y="connsiteY1"/>
              </a:cxn>
              <a:cxn ang="0">
                <a:pos x="connsiteX2" y="connsiteY2"/>
              </a:cxn>
              <a:cxn ang="0">
                <a:pos x="connsiteX3" y="connsiteY3"/>
              </a:cxn>
            </a:cxnLst>
            <a:rect l="l" t="t" r="r" b="b"/>
            <a:pathLst>
              <a:path w="3048000" h="4171950">
                <a:moveTo>
                  <a:pt x="0" y="0"/>
                </a:moveTo>
                <a:lnTo>
                  <a:pt x="3048000" y="0"/>
                </a:lnTo>
                <a:lnTo>
                  <a:pt x="3048000" y="4171950"/>
                </a:lnTo>
                <a:lnTo>
                  <a:pt x="0" y="4171950"/>
                </a:lnTo>
                <a:close/>
              </a:path>
            </a:pathLst>
          </a:custGeom>
          <a:pattFill prst="solidDmnd">
            <a:fgClr>
              <a:schemeClr val="bg1">
                <a:lumMod val="85000"/>
              </a:schemeClr>
            </a:fgClr>
            <a:bgClr>
              <a:schemeClr val="bg1"/>
            </a:bgClr>
          </a:pattFill>
        </p:spPr>
        <p:txBody>
          <a:bodyPr vert="horz" wrap="square" lIns="91440" tIns="45720" rIns="91440" bIns="45720" numCol="1" rtlCol="0" anchor="ctr" anchorCtr="0" compatLnSpc="1">
            <a:prstTxWarp prst="textNoShape">
              <a:avLst/>
            </a:prstTxWarp>
            <a:noAutofit/>
          </a:bodyPr>
          <a:lstStyle>
            <a:lvl1pPr algn="ctr">
              <a:defRPr sz="1800"/>
            </a:lvl1pPr>
          </a:lstStyle>
          <a:p>
            <a:pPr marL="228600" marR="0" lvl="0" indent="-228600" algn="ctr" defTabSz="914400" rtl="0" eaLnBrk="0" fontAlgn="base" latinLnBrk="0" hangingPunct="0">
              <a:lnSpc>
                <a:spcPct val="90000"/>
              </a:lnSpc>
              <a:spcBef>
                <a:spcPts val="1000"/>
              </a:spcBef>
              <a:spcAft>
                <a:spcPct val="0"/>
              </a:spcAft>
              <a:buClrTx/>
              <a:buSzTx/>
              <a:buFont typeface="Arial" pitchFamily="34" charset="0"/>
              <a:buChar char="•"/>
              <a:defRPr/>
            </a:pPr>
            <a:endParaRPr kumimoji="0" lang="en-US" sz="1800" b="0" i="0" u="none" strike="noStrike" kern="1200" cap="none" spc="0" normalizeH="0" baseline="0" noProof="0">
              <a:ln>
                <a:noFill/>
              </a:ln>
              <a:solidFill>
                <a:schemeClr val="tx1"/>
              </a:solidFill>
              <a:effectLst/>
              <a:uLnTx/>
              <a:uFillTx/>
              <a:latin typeface="+mn-lt"/>
              <a:ea typeface="+mn-ea"/>
              <a:cs typeface="+mn-cs"/>
            </a:endParaRPr>
          </a:p>
        </p:txBody>
      </p:sp>
    </p:spTree>
  </p:cSld>
  <p:clrMapOvr>
    <a:masterClrMapping/>
  </p:clrMapOvr>
  <p:transition/>
  <p:timing/>
</p:sldLayout>
</file>

<file path=ppt/slideLayouts/slideLayout8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35_Custom Layout">
    <p:bg>
      <p:bgPr>
        <a:blipFill>
          <a:blip r:embed="rId1"/>
          <a:stretch>
            <a:fillRect/>
          </a:stretch>
        </a:blipFill>
        <a:effectLst/>
      </p:bgPr>
    </p:bg>
    <p:spTree>
      <p:nvGrpSpPr>
        <p:cNvPr id="1" name=""/>
        <p:cNvGrpSpPr/>
        <p:nvPr/>
      </p:nvGrpSpPr>
      <p:grpSpPr>
        <a:xfrm>
          <a:off x="0" y="0"/>
          <a:ext cx="0" cy="0"/>
        </a:xfrm>
      </p:grpSpPr>
      <p:sp>
        <p:nvSpPr>
          <p:cNvPr id="16" name="Picture Placeholder 15"/>
          <p:cNvSpPr>
            <a:spLocks noGrp="1"/>
          </p:cNvSpPr>
          <p:nvPr>
            <p:ph type="pic" sz="quarter" idx="10"/>
          </p:nvPr>
        </p:nvSpPr>
        <p:spPr>
          <a:xfrm>
            <a:off x="303424" y="1901371"/>
            <a:ext cx="4499429" cy="4644572"/>
          </a:xfrm>
          <a:custGeom>
            <a:gdLst>
              <a:gd name="connsiteX0" fmla="*/ 0 w 4499429"/>
              <a:gd name="connsiteY0" fmla="*/ 0 h 4644572"/>
              <a:gd name="connsiteX1" fmla="*/ 4499429 w 4499429"/>
              <a:gd name="connsiteY1" fmla="*/ 0 h 4644572"/>
              <a:gd name="connsiteX2" fmla="*/ 4499429 w 4499429"/>
              <a:gd name="connsiteY2" fmla="*/ 4644572 h 4644572"/>
              <a:gd name="connsiteX3" fmla="*/ 0 w 4499429"/>
              <a:gd name="connsiteY3" fmla="*/ 4644572 h 4644572"/>
            </a:gdLst>
            <a:cxnLst>
              <a:cxn ang="0">
                <a:pos x="connsiteX0" y="connsiteY0"/>
              </a:cxn>
              <a:cxn ang="0">
                <a:pos x="connsiteX1" y="connsiteY1"/>
              </a:cxn>
              <a:cxn ang="0">
                <a:pos x="connsiteX2" y="connsiteY2"/>
              </a:cxn>
              <a:cxn ang="0">
                <a:pos x="connsiteX3" y="connsiteY3"/>
              </a:cxn>
            </a:cxnLst>
            <a:rect l="l" t="t" r="r" b="b"/>
            <a:pathLst>
              <a:path w="4499429" h="4644572">
                <a:moveTo>
                  <a:pt x="0" y="0"/>
                </a:moveTo>
                <a:lnTo>
                  <a:pt x="4499429" y="0"/>
                </a:lnTo>
                <a:lnTo>
                  <a:pt x="4499429" y="4644572"/>
                </a:lnTo>
                <a:lnTo>
                  <a:pt x="0" y="4644572"/>
                </a:lnTo>
                <a:close/>
              </a:path>
            </a:pathLst>
          </a:custGeom>
          <a:pattFill prst="solidDmnd">
            <a:fgClr>
              <a:schemeClr val="bg1">
                <a:lumMod val="85000"/>
              </a:schemeClr>
            </a:fgClr>
            <a:bgClr>
              <a:schemeClr val="bg1"/>
            </a:bgClr>
          </a:pattFill>
        </p:spPr>
        <p:txBody>
          <a:bodyPr vert="horz" wrap="square" lIns="91440" tIns="45720" rIns="91440" bIns="45720" numCol="1" rtlCol="0" anchor="ctr" anchorCtr="0" compatLnSpc="1">
            <a:prstTxWarp prst="textNoShape">
              <a:avLst/>
            </a:prstTxWarp>
            <a:noAutofit/>
          </a:bodyPr>
          <a:lstStyle>
            <a:lvl1pPr algn="ctr">
              <a:defRPr sz="1800"/>
            </a:lvl1pPr>
          </a:lstStyle>
          <a:p>
            <a:pPr marL="228600" marR="0" lvl="0" indent="-228600" algn="ctr" defTabSz="914400" rtl="0" eaLnBrk="0" fontAlgn="base" latinLnBrk="0" hangingPunct="0">
              <a:lnSpc>
                <a:spcPct val="90000"/>
              </a:lnSpc>
              <a:spcBef>
                <a:spcPts val="1000"/>
              </a:spcBef>
              <a:spcAft>
                <a:spcPct val="0"/>
              </a:spcAft>
              <a:buClrTx/>
              <a:buSzTx/>
              <a:buFont typeface="Arial" pitchFamily="34" charset="0"/>
              <a:buChar char="•"/>
              <a:defRPr/>
            </a:pPr>
            <a:endParaRPr kumimoji="0" lang="en-US" sz="1800" b="0" i="0" u="none" strike="noStrike" kern="1200" cap="none" spc="0" normalizeH="0" baseline="0" noProof="0">
              <a:ln>
                <a:noFill/>
              </a:ln>
              <a:solidFill>
                <a:schemeClr val="tx1"/>
              </a:solidFill>
              <a:effectLst/>
              <a:uLnTx/>
              <a:uFillTx/>
              <a:latin typeface="+mn-lt"/>
              <a:ea typeface="+mn-ea"/>
              <a:cs typeface="+mn-cs"/>
            </a:endParaRPr>
          </a:p>
        </p:txBody>
      </p:sp>
    </p:spTree>
  </p:cSld>
  <p:clrMapOvr>
    <a:masterClrMapping/>
  </p:clrMapOvr>
  <p:transition/>
  <p:timing/>
</p:sldLayout>
</file>

<file path=ppt/slideLayouts/slideLayout8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37_Custom Layout">
    <p:bg>
      <p:bgPr>
        <a:blipFill>
          <a:blip r:embed="rId1"/>
          <a:stretch>
            <a:fillRect/>
          </a:stretch>
        </a:blipFill>
        <a:effectLst/>
      </p:bgPr>
    </p:bg>
    <p:spTree>
      <p:nvGrpSpPr>
        <p:cNvPr id="1" name=""/>
        <p:cNvGrpSpPr/>
        <p:nvPr/>
      </p:nvGrpSpPr>
      <p:grpSpPr>
        <a:xfrm>
          <a:off x="0" y="0"/>
          <a:ext cx="0" cy="0"/>
        </a:xfrm>
      </p:grpSpPr>
      <p:sp>
        <p:nvSpPr>
          <p:cNvPr id="6" name="Picture Placeholder 5"/>
          <p:cNvSpPr>
            <a:spLocks noGrp="1"/>
          </p:cNvSpPr>
          <p:nvPr>
            <p:ph type="pic" sz="quarter" idx="10"/>
          </p:nvPr>
        </p:nvSpPr>
        <p:spPr>
          <a:xfrm>
            <a:off x="0" y="0"/>
            <a:ext cx="6096000" cy="3429000"/>
          </a:xfrm>
          <a:custGeom>
            <a:gdLst>
              <a:gd name="connsiteX0" fmla="*/ 0 w 3048000"/>
              <a:gd name="connsiteY0" fmla="*/ 0 h 4171950"/>
              <a:gd name="connsiteX1" fmla="*/ 3048000 w 3048000"/>
              <a:gd name="connsiteY1" fmla="*/ 0 h 4171950"/>
              <a:gd name="connsiteX2" fmla="*/ 3048000 w 3048000"/>
              <a:gd name="connsiteY2" fmla="*/ 4171950 h 4171950"/>
              <a:gd name="connsiteX3" fmla="*/ 0 w 3048000"/>
              <a:gd name="connsiteY3" fmla="*/ 4171950 h 4171950"/>
            </a:gdLst>
            <a:cxnLst>
              <a:cxn ang="0">
                <a:pos x="connsiteX0" y="connsiteY0"/>
              </a:cxn>
              <a:cxn ang="0">
                <a:pos x="connsiteX1" y="connsiteY1"/>
              </a:cxn>
              <a:cxn ang="0">
                <a:pos x="connsiteX2" y="connsiteY2"/>
              </a:cxn>
              <a:cxn ang="0">
                <a:pos x="connsiteX3" y="connsiteY3"/>
              </a:cxn>
            </a:cxnLst>
            <a:rect l="l" t="t" r="r" b="b"/>
            <a:pathLst>
              <a:path w="3048000" h="4171950">
                <a:moveTo>
                  <a:pt x="0" y="0"/>
                </a:moveTo>
                <a:lnTo>
                  <a:pt x="3048000" y="0"/>
                </a:lnTo>
                <a:lnTo>
                  <a:pt x="3048000" y="4171950"/>
                </a:lnTo>
                <a:lnTo>
                  <a:pt x="0" y="4171950"/>
                </a:lnTo>
                <a:close/>
              </a:path>
            </a:pathLst>
          </a:custGeom>
          <a:pattFill prst="solidDmnd">
            <a:fgClr>
              <a:schemeClr val="bg1">
                <a:lumMod val="85000"/>
              </a:schemeClr>
            </a:fgClr>
            <a:bgClr>
              <a:schemeClr val="bg1"/>
            </a:bgClr>
          </a:pattFill>
        </p:spPr>
        <p:txBody>
          <a:bodyPr vert="horz" wrap="square" lIns="91440" tIns="45720" rIns="91440" bIns="45720" numCol="1" rtlCol="0" anchor="ctr" anchorCtr="0" compatLnSpc="1">
            <a:prstTxWarp prst="textNoShape">
              <a:avLst/>
            </a:prstTxWarp>
            <a:noAutofit/>
          </a:bodyPr>
          <a:lstStyle>
            <a:lvl1pPr algn="ctr">
              <a:defRPr sz="1800"/>
            </a:lvl1pPr>
          </a:lstStyle>
          <a:p>
            <a:pPr marL="228600" marR="0" lvl="0" indent="-228600" algn="ctr" defTabSz="914400" rtl="0" eaLnBrk="0" fontAlgn="base" latinLnBrk="0" hangingPunct="0">
              <a:lnSpc>
                <a:spcPct val="90000"/>
              </a:lnSpc>
              <a:spcBef>
                <a:spcPts val="1000"/>
              </a:spcBef>
              <a:spcAft>
                <a:spcPct val="0"/>
              </a:spcAft>
              <a:buClrTx/>
              <a:buSzTx/>
              <a:buFont typeface="Arial" pitchFamily="34" charset="0"/>
              <a:buChar char="•"/>
              <a:defRPr/>
            </a:pPr>
            <a:endParaRPr kumimoji="0" lang="en-US" sz="1800" b="0" i="0" u="none" strike="noStrike" kern="1200" cap="none" spc="0" normalizeH="0" baseline="0" noProof="0">
              <a:ln>
                <a:noFill/>
              </a:ln>
              <a:solidFill>
                <a:schemeClr val="tx1"/>
              </a:solidFill>
              <a:effectLst/>
              <a:uLnTx/>
              <a:uFillTx/>
              <a:latin typeface="+mn-lt"/>
              <a:ea typeface="+mn-ea"/>
              <a:cs typeface="+mn-cs"/>
            </a:endParaRPr>
          </a:p>
        </p:txBody>
      </p:sp>
      <p:sp>
        <p:nvSpPr>
          <p:cNvPr id="7" name="Picture Placeholder 6"/>
          <p:cNvSpPr>
            <a:spLocks noGrp="1"/>
          </p:cNvSpPr>
          <p:nvPr>
            <p:ph type="pic" sz="quarter" idx="11"/>
          </p:nvPr>
        </p:nvSpPr>
        <p:spPr>
          <a:xfrm>
            <a:off x="6096000" y="0"/>
            <a:ext cx="6096000" cy="3429000"/>
          </a:xfrm>
          <a:custGeom>
            <a:gdLst>
              <a:gd name="connsiteX0" fmla="*/ 0 w 3048000"/>
              <a:gd name="connsiteY0" fmla="*/ 0 h 4171950"/>
              <a:gd name="connsiteX1" fmla="*/ 3048000 w 3048000"/>
              <a:gd name="connsiteY1" fmla="*/ 0 h 4171950"/>
              <a:gd name="connsiteX2" fmla="*/ 3048000 w 3048000"/>
              <a:gd name="connsiteY2" fmla="*/ 4171950 h 4171950"/>
              <a:gd name="connsiteX3" fmla="*/ 0 w 3048000"/>
              <a:gd name="connsiteY3" fmla="*/ 4171950 h 4171950"/>
            </a:gdLst>
            <a:cxnLst>
              <a:cxn ang="0">
                <a:pos x="connsiteX0" y="connsiteY0"/>
              </a:cxn>
              <a:cxn ang="0">
                <a:pos x="connsiteX1" y="connsiteY1"/>
              </a:cxn>
              <a:cxn ang="0">
                <a:pos x="connsiteX2" y="connsiteY2"/>
              </a:cxn>
              <a:cxn ang="0">
                <a:pos x="connsiteX3" y="connsiteY3"/>
              </a:cxn>
            </a:cxnLst>
            <a:rect l="l" t="t" r="r" b="b"/>
            <a:pathLst>
              <a:path w="3048000" h="4171950">
                <a:moveTo>
                  <a:pt x="0" y="0"/>
                </a:moveTo>
                <a:lnTo>
                  <a:pt x="3048000" y="0"/>
                </a:lnTo>
                <a:lnTo>
                  <a:pt x="3048000" y="4171950"/>
                </a:lnTo>
                <a:lnTo>
                  <a:pt x="0" y="4171950"/>
                </a:lnTo>
                <a:close/>
              </a:path>
            </a:pathLst>
          </a:custGeom>
          <a:pattFill prst="solidDmnd">
            <a:fgClr>
              <a:schemeClr val="bg1">
                <a:lumMod val="85000"/>
              </a:schemeClr>
            </a:fgClr>
            <a:bgClr>
              <a:schemeClr val="bg1"/>
            </a:bgClr>
          </a:pattFill>
        </p:spPr>
        <p:txBody>
          <a:bodyPr vert="horz" wrap="square" lIns="91440" tIns="45720" rIns="91440" bIns="45720" numCol="1" rtlCol="0" anchor="ctr" anchorCtr="0" compatLnSpc="1">
            <a:prstTxWarp prst="textNoShape">
              <a:avLst/>
            </a:prstTxWarp>
            <a:noAutofit/>
          </a:bodyPr>
          <a:lstStyle>
            <a:lvl1pPr algn="ctr">
              <a:defRPr sz="1800"/>
            </a:lvl1pPr>
          </a:lstStyle>
          <a:p>
            <a:pPr marL="228600" marR="0" lvl="0" indent="-228600" algn="ctr" defTabSz="914400" rtl="0" eaLnBrk="0" fontAlgn="base" latinLnBrk="0" hangingPunct="0">
              <a:lnSpc>
                <a:spcPct val="90000"/>
              </a:lnSpc>
              <a:spcBef>
                <a:spcPts val="1000"/>
              </a:spcBef>
              <a:spcAft>
                <a:spcPct val="0"/>
              </a:spcAft>
              <a:buClrTx/>
              <a:buSzTx/>
              <a:buFont typeface="Arial" pitchFamily="34" charset="0"/>
              <a:buChar char="•"/>
              <a:defRPr/>
            </a:pPr>
            <a:endParaRPr kumimoji="0" lang="en-US" sz="1800" b="0" i="0" u="none" strike="noStrike" kern="1200" cap="none" spc="0" normalizeH="0" baseline="0" noProof="0">
              <a:ln>
                <a:noFill/>
              </a:ln>
              <a:solidFill>
                <a:schemeClr val="tx1"/>
              </a:solidFill>
              <a:effectLst/>
              <a:uLnTx/>
              <a:uFillTx/>
              <a:latin typeface="+mn-lt"/>
              <a:ea typeface="+mn-ea"/>
              <a:cs typeface="+mn-cs"/>
            </a:endParaRPr>
          </a:p>
        </p:txBody>
      </p:sp>
    </p:spTree>
  </p:cSld>
  <p:clrMapOvr>
    <a:masterClrMapping/>
  </p:clrMapOvr>
  <p:transition/>
  <p:timing/>
</p:sldLayout>
</file>

<file path=ppt/slideLayouts/slideLayout8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38_Custom Layout">
    <p:bg>
      <p:bgPr>
        <a:blipFill>
          <a:blip r:embed="rId1"/>
          <a:stretch>
            <a:fillRect/>
          </a:stretch>
        </a:blipFill>
        <a:effectLst/>
      </p:bgPr>
    </p:bg>
    <p:spTree>
      <p:nvGrpSpPr>
        <p:cNvPr id="1" name=""/>
        <p:cNvGrpSpPr/>
        <p:nvPr/>
      </p:nvGrpSpPr>
      <p:grpSpPr>
        <a:xfrm>
          <a:off x="0" y="0"/>
          <a:ext cx="0" cy="0"/>
        </a:xfrm>
      </p:grpSpPr>
      <p:sp>
        <p:nvSpPr>
          <p:cNvPr id="17" name="Picture Placeholder 16"/>
          <p:cNvSpPr>
            <a:spLocks noGrp="1"/>
          </p:cNvSpPr>
          <p:nvPr>
            <p:ph type="pic" sz="quarter" idx="10"/>
          </p:nvPr>
        </p:nvSpPr>
        <p:spPr>
          <a:xfrm>
            <a:off x="4895850" y="0"/>
            <a:ext cx="3810000" cy="3429000"/>
          </a:xfrm>
          <a:custGeom>
            <a:gdLst>
              <a:gd name="connsiteX0" fmla="*/ 857250 w 3810000"/>
              <a:gd name="connsiteY0" fmla="*/ 0 h 3429000"/>
              <a:gd name="connsiteX1" fmla="*/ 3810000 w 3810000"/>
              <a:gd name="connsiteY1" fmla="*/ 0 h 3429000"/>
              <a:gd name="connsiteX2" fmla="*/ 2952750 w 3810000"/>
              <a:gd name="connsiteY2" fmla="*/ 3429000 h 3429000"/>
              <a:gd name="connsiteX3" fmla="*/ 0 w 3810000"/>
              <a:gd name="connsiteY3" fmla="*/ 3429000 h 3429000"/>
            </a:gdLst>
            <a:cxnLst>
              <a:cxn ang="0">
                <a:pos x="connsiteX0" y="connsiteY0"/>
              </a:cxn>
              <a:cxn ang="0">
                <a:pos x="connsiteX1" y="connsiteY1"/>
              </a:cxn>
              <a:cxn ang="0">
                <a:pos x="connsiteX2" y="connsiteY2"/>
              </a:cxn>
              <a:cxn ang="0">
                <a:pos x="connsiteX3" y="connsiteY3"/>
              </a:cxn>
            </a:cxnLst>
            <a:rect l="l" t="t" r="r" b="b"/>
            <a:pathLst>
              <a:path w="3810000" h="3429000">
                <a:moveTo>
                  <a:pt x="857250" y="0"/>
                </a:moveTo>
                <a:lnTo>
                  <a:pt x="3810000" y="0"/>
                </a:lnTo>
                <a:lnTo>
                  <a:pt x="2952750" y="3429000"/>
                </a:lnTo>
                <a:lnTo>
                  <a:pt x="0" y="3429000"/>
                </a:lnTo>
                <a:close/>
              </a:path>
            </a:pathLst>
          </a:custGeom>
          <a:pattFill prst="solidDmnd">
            <a:fgClr>
              <a:schemeClr val="bg1">
                <a:lumMod val="85000"/>
              </a:schemeClr>
            </a:fgClr>
            <a:bgClr>
              <a:schemeClr val="bg1"/>
            </a:bgClr>
          </a:pattFill>
        </p:spPr>
        <p:txBody>
          <a:bodyPr vert="horz" wrap="square" lIns="91440" tIns="45720" rIns="91440" bIns="45720" numCol="1" rtlCol="0" anchor="ctr" anchorCtr="0" compatLnSpc="1">
            <a:prstTxWarp prst="textNoShape">
              <a:avLst/>
            </a:prstTxWarp>
            <a:noAutofit/>
          </a:bodyPr>
          <a:lstStyle>
            <a:lvl1pPr algn="ctr">
              <a:defRPr sz="1800"/>
            </a:lvl1pPr>
          </a:lstStyle>
          <a:p>
            <a:pPr marL="228600" marR="0" lvl="0" indent="-228600" algn="ctr" defTabSz="914400" rtl="0" eaLnBrk="0" fontAlgn="base" latinLnBrk="0" hangingPunct="0">
              <a:lnSpc>
                <a:spcPct val="90000"/>
              </a:lnSpc>
              <a:spcBef>
                <a:spcPts val="1000"/>
              </a:spcBef>
              <a:spcAft>
                <a:spcPct val="0"/>
              </a:spcAft>
              <a:buClrTx/>
              <a:buSzTx/>
              <a:buFont typeface="Arial" pitchFamily="34" charset="0"/>
              <a:buChar char="•"/>
              <a:defRPr/>
            </a:pPr>
            <a:endParaRPr kumimoji="0" lang="en-US" sz="1800" b="0" i="0" u="none" strike="noStrike" kern="1200" cap="none" spc="0" normalizeH="0" baseline="0" noProof="0">
              <a:ln>
                <a:noFill/>
              </a:ln>
              <a:solidFill>
                <a:schemeClr val="tx1"/>
              </a:solidFill>
              <a:effectLst/>
              <a:uLnTx/>
              <a:uFillTx/>
              <a:latin typeface="+mn-lt"/>
              <a:ea typeface="+mn-ea"/>
              <a:cs typeface="+mn-cs"/>
            </a:endParaRPr>
          </a:p>
        </p:txBody>
      </p:sp>
      <p:sp>
        <p:nvSpPr>
          <p:cNvPr id="18" name="Picture Placeholder 17"/>
          <p:cNvSpPr>
            <a:spLocks noGrp="1"/>
          </p:cNvSpPr>
          <p:nvPr>
            <p:ph type="pic" sz="quarter" idx="11"/>
          </p:nvPr>
        </p:nvSpPr>
        <p:spPr>
          <a:xfrm>
            <a:off x="8134350" y="0"/>
            <a:ext cx="3810000" cy="3429000"/>
          </a:xfrm>
          <a:custGeom>
            <a:gdLst>
              <a:gd name="connsiteX0" fmla="*/ 857250 w 3810000"/>
              <a:gd name="connsiteY0" fmla="*/ 0 h 3429000"/>
              <a:gd name="connsiteX1" fmla="*/ 3810000 w 3810000"/>
              <a:gd name="connsiteY1" fmla="*/ 0 h 3429000"/>
              <a:gd name="connsiteX2" fmla="*/ 2952750 w 3810000"/>
              <a:gd name="connsiteY2" fmla="*/ 3429000 h 3429000"/>
              <a:gd name="connsiteX3" fmla="*/ 0 w 3810000"/>
              <a:gd name="connsiteY3" fmla="*/ 3429000 h 3429000"/>
            </a:gdLst>
            <a:cxnLst>
              <a:cxn ang="0">
                <a:pos x="connsiteX0" y="connsiteY0"/>
              </a:cxn>
              <a:cxn ang="0">
                <a:pos x="connsiteX1" y="connsiteY1"/>
              </a:cxn>
              <a:cxn ang="0">
                <a:pos x="connsiteX2" y="connsiteY2"/>
              </a:cxn>
              <a:cxn ang="0">
                <a:pos x="connsiteX3" y="connsiteY3"/>
              </a:cxn>
            </a:cxnLst>
            <a:rect l="l" t="t" r="r" b="b"/>
            <a:pathLst>
              <a:path w="3810000" h="3429000">
                <a:moveTo>
                  <a:pt x="857250" y="0"/>
                </a:moveTo>
                <a:lnTo>
                  <a:pt x="3810000" y="0"/>
                </a:lnTo>
                <a:lnTo>
                  <a:pt x="2952750" y="3429000"/>
                </a:lnTo>
                <a:lnTo>
                  <a:pt x="0" y="3429000"/>
                </a:lnTo>
                <a:close/>
              </a:path>
            </a:pathLst>
          </a:custGeom>
          <a:pattFill prst="solidDmnd">
            <a:fgClr>
              <a:schemeClr val="bg1">
                <a:lumMod val="85000"/>
              </a:schemeClr>
            </a:fgClr>
            <a:bgClr>
              <a:schemeClr val="bg1"/>
            </a:bgClr>
          </a:pattFill>
        </p:spPr>
        <p:txBody>
          <a:bodyPr vert="horz" wrap="square" lIns="91440" tIns="45720" rIns="91440" bIns="45720" numCol="1" rtlCol="0" anchor="ctr" anchorCtr="0" compatLnSpc="1">
            <a:prstTxWarp prst="textNoShape">
              <a:avLst/>
            </a:prstTxWarp>
            <a:noAutofit/>
          </a:bodyPr>
          <a:lstStyle>
            <a:lvl1pPr algn="ctr">
              <a:defRPr sz="1800"/>
            </a:lvl1pPr>
          </a:lstStyle>
          <a:p>
            <a:pPr marL="228600" marR="0" lvl="0" indent="-228600" algn="ctr" defTabSz="914400" rtl="0" eaLnBrk="0" fontAlgn="base" latinLnBrk="0" hangingPunct="0">
              <a:lnSpc>
                <a:spcPct val="90000"/>
              </a:lnSpc>
              <a:spcBef>
                <a:spcPts val="1000"/>
              </a:spcBef>
              <a:spcAft>
                <a:spcPct val="0"/>
              </a:spcAft>
              <a:buClrTx/>
              <a:buSzTx/>
              <a:buFont typeface="Arial" pitchFamily="34" charset="0"/>
              <a:buChar char="•"/>
              <a:defRPr/>
            </a:pPr>
            <a:endParaRPr kumimoji="0" lang="en-US" sz="1800" b="0" i="0" u="none" strike="noStrike" kern="1200" cap="none" spc="0" normalizeH="0" baseline="0" noProof="0">
              <a:ln>
                <a:noFill/>
              </a:ln>
              <a:solidFill>
                <a:schemeClr val="tx1"/>
              </a:solidFill>
              <a:effectLst/>
              <a:uLnTx/>
              <a:uFillTx/>
              <a:latin typeface="+mn-lt"/>
              <a:ea typeface="+mn-ea"/>
              <a:cs typeface="+mn-cs"/>
            </a:endParaRPr>
          </a:p>
        </p:txBody>
      </p:sp>
    </p:spTree>
  </p:cSld>
  <p:clrMapOvr>
    <a:masterClrMapping/>
  </p:clrMapOvr>
  <p:transition/>
  <p:timing/>
</p:sldLayout>
</file>

<file path=ppt/slideLayouts/slideLayout8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39_Custom Layout">
    <p:bg>
      <p:bgPr>
        <a:blipFill>
          <a:blip r:embed="rId1"/>
          <a:stretch>
            <a:fillRect/>
          </a:stretch>
        </a:blipFill>
        <a:effectLst/>
      </p:bgPr>
    </p:bg>
    <p:spTree>
      <p:nvGrpSpPr>
        <p:cNvPr id="1" name=""/>
        <p:cNvGrpSpPr/>
        <p:nvPr/>
      </p:nvGrpSpPr>
      <p:grpSpPr>
        <a:xfrm>
          <a:off x="0" y="0"/>
          <a:ext cx="0" cy="0"/>
        </a:xfrm>
      </p:grpSpPr>
      <p:sp>
        <p:nvSpPr>
          <p:cNvPr id="15" name="Picture Placeholder 14"/>
          <p:cNvSpPr>
            <a:spLocks noGrp="1"/>
          </p:cNvSpPr>
          <p:nvPr>
            <p:ph type="pic" sz="quarter" idx="10"/>
          </p:nvPr>
        </p:nvSpPr>
        <p:spPr>
          <a:xfrm>
            <a:off x="0" y="743546"/>
            <a:ext cx="3009900" cy="2695486"/>
          </a:xfrm>
          <a:custGeom>
            <a:gdLst>
              <a:gd name="connsiteX0" fmla="*/ 0 w 3009900"/>
              <a:gd name="connsiteY0" fmla="*/ 0 h 2695486"/>
              <a:gd name="connsiteX1" fmla="*/ 3009900 w 3009900"/>
              <a:gd name="connsiteY1" fmla="*/ 0 h 2695486"/>
              <a:gd name="connsiteX2" fmla="*/ 3009900 w 3009900"/>
              <a:gd name="connsiteY2" fmla="*/ 2695486 h 2695486"/>
              <a:gd name="connsiteX3" fmla="*/ 0 w 3009900"/>
              <a:gd name="connsiteY3" fmla="*/ 2695486 h 2695486"/>
            </a:gdLst>
            <a:cxnLst>
              <a:cxn ang="0">
                <a:pos x="connsiteX0" y="connsiteY0"/>
              </a:cxn>
              <a:cxn ang="0">
                <a:pos x="connsiteX1" y="connsiteY1"/>
              </a:cxn>
              <a:cxn ang="0">
                <a:pos x="connsiteX2" y="connsiteY2"/>
              </a:cxn>
              <a:cxn ang="0">
                <a:pos x="connsiteX3" y="connsiteY3"/>
              </a:cxn>
            </a:cxnLst>
            <a:rect l="l" t="t" r="r" b="b"/>
            <a:pathLst>
              <a:path w="3009900" h="2695486">
                <a:moveTo>
                  <a:pt x="0" y="0"/>
                </a:moveTo>
                <a:lnTo>
                  <a:pt x="3009900" y="0"/>
                </a:lnTo>
                <a:lnTo>
                  <a:pt x="3009900" y="2695486"/>
                </a:lnTo>
                <a:lnTo>
                  <a:pt x="0" y="2695486"/>
                </a:lnTo>
                <a:close/>
              </a:path>
            </a:pathLst>
          </a:custGeom>
          <a:pattFill prst="solidDmnd">
            <a:fgClr>
              <a:schemeClr val="bg1">
                <a:lumMod val="85000"/>
              </a:schemeClr>
            </a:fgClr>
            <a:bgClr>
              <a:schemeClr val="bg1"/>
            </a:bgClr>
          </a:pattFill>
        </p:spPr>
        <p:txBody>
          <a:bodyPr vert="horz" wrap="square" lIns="91440" tIns="45720" rIns="91440" bIns="45720" numCol="1" rtlCol="0" anchor="ctr" anchorCtr="0" compatLnSpc="1">
            <a:prstTxWarp prst="textNoShape">
              <a:avLst/>
            </a:prstTxWarp>
            <a:noAutofit/>
          </a:bodyPr>
          <a:lstStyle>
            <a:lvl1pPr algn="ctr">
              <a:defRPr sz="1800"/>
            </a:lvl1pPr>
          </a:lstStyle>
          <a:p>
            <a:pPr marL="228600" marR="0" lvl="0" indent="-228600" algn="ctr" defTabSz="914400" rtl="0" eaLnBrk="0" fontAlgn="base" latinLnBrk="0" hangingPunct="0">
              <a:lnSpc>
                <a:spcPct val="90000"/>
              </a:lnSpc>
              <a:spcBef>
                <a:spcPts val="1000"/>
              </a:spcBef>
              <a:spcAft>
                <a:spcPct val="0"/>
              </a:spcAft>
              <a:buClrTx/>
              <a:buSzTx/>
              <a:buFont typeface="Arial" pitchFamily="34" charset="0"/>
              <a:buChar char="•"/>
              <a:defRPr/>
            </a:pPr>
            <a:endParaRPr kumimoji="0" lang="en-US" sz="1800" b="0" i="0" u="none" strike="noStrike" kern="1200" cap="none" spc="0" normalizeH="0" baseline="0" noProof="0">
              <a:ln>
                <a:noFill/>
              </a:ln>
              <a:solidFill>
                <a:schemeClr val="tx1"/>
              </a:solidFill>
              <a:effectLst/>
              <a:uLnTx/>
              <a:uFillTx/>
              <a:latin typeface="+mn-lt"/>
              <a:ea typeface="+mn-ea"/>
              <a:cs typeface="+mn-cs"/>
            </a:endParaRPr>
          </a:p>
        </p:txBody>
      </p:sp>
      <p:sp>
        <p:nvSpPr>
          <p:cNvPr id="14" name="Picture Placeholder 13"/>
          <p:cNvSpPr>
            <a:spLocks noGrp="1"/>
          </p:cNvSpPr>
          <p:nvPr>
            <p:ph type="pic" sz="quarter" idx="12"/>
          </p:nvPr>
        </p:nvSpPr>
        <p:spPr>
          <a:xfrm>
            <a:off x="3011025" y="743546"/>
            <a:ext cx="4034260" cy="5390972"/>
          </a:xfrm>
          <a:custGeom>
            <a:gdLst>
              <a:gd name="connsiteX0" fmla="*/ 0 w 4034260"/>
              <a:gd name="connsiteY0" fmla="*/ 0 h 5390972"/>
              <a:gd name="connsiteX1" fmla="*/ 4034260 w 4034260"/>
              <a:gd name="connsiteY1" fmla="*/ 0 h 5390972"/>
              <a:gd name="connsiteX2" fmla="*/ 4034260 w 4034260"/>
              <a:gd name="connsiteY2" fmla="*/ 5390972 h 5390972"/>
              <a:gd name="connsiteX3" fmla="*/ 0 w 4034260"/>
              <a:gd name="connsiteY3" fmla="*/ 5390972 h 5390972"/>
            </a:gdLst>
            <a:cxnLst>
              <a:cxn ang="0">
                <a:pos x="connsiteX0" y="connsiteY0"/>
              </a:cxn>
              <a:cxn ang="0">
                <a:pos x="connsiteX1" y="connsiteY1"/>
              </a:cxn>
              <a:cxn ang="0">
                <a:pos x="connsiteX2" y="connsiteY2"/>
              </a:cxn>
              <a:cxn ang="0">
                <a:pos x="connsiteX3" y="connsiteY3"/>
              </a:cxn>
            </a:cxnLst>
            <a:rect l="l" t="t" r="r" b="b"/>
            <a:pathLst>
              <a:path w="4034260" h="5390972">
                <a:moveTo>
                  <a:pt x="0" y="0"/>
                </a:moveTo>
                <a:lnTo>
                  <a:pt x="4034260" y="0"/>
                </a:lnTo>
                <a:lnTo>
                  <a:pt x="4034260" y="5390972"/>
                </a:lnTo>
                <a:lnTo>
                  <a:pt x="0" y="5390972"/>
                </a:lnTo>
                <a:close/>
              </a:path>
            </a:pathLst>
          </a:custGeom>
          <a:pattFill prst="solidDmnd">
            <a:fgClr>
              <a:schemeClr val="bg1">
                <a:lumMod val="85000"/>
              </a:schemeClr>
            </a:fgClr>
            <a:bgClr>
              <a:schemeClr val="bg1"/>
            </a:bgClr>
          </a:pattFill>
        </p:spPr>
        <p:txBody>
          <a:bodyPr vert="horz" wrap="square" lIns="91440" tIns="45720" rIns="91440" bIns="45720" numCol="1" rtlCol="0" anchor="ctr" anchorCtr="0" compatLnSpc="1">
            <a:prstTxWarp prst="textNoShape">
              <a:avLst/>
            </a:prstTxWarp>
            <a:noAutofit/>
          </a:bodyPr>
          <a:lstStyle>
            <a:lvl1pPr algn="ctr">
              <a:defRPr sz="1800"/>
            </a:lvl1pPr>
          </a:lstStyle>
          <a:p>
            <a:pPr marL="228600" marR="0" lvl="0" indent="-228600" algn="ctr" defTabSz="914400" rtl="0" eaLnBrk="0" fontAlgn="base" latinLnBrk="0" hangingPunct="0">
              <a:lnSpc>
                <a:spcPct val="90000"/>
              </a:lnSpc>
              <a:spcBef>
                <a:spcPts val="1000"/>
              </a:spcBef>
              <a:spcAft>
                <a:spcPct val="0"/>
              </a:spcAft>
              <a:buClrTx/>
              <a:buSzTx/>
              <a:buFont typeface="Arial" pitchFamily="34" charset="0"/>
              <a:buChar char="•"/>
              <a:defRPr/>
            </a:pPr>
            <a:endParaRPr kumimoji="0" lang="en-US" sz="1800" b="0" i="0" u="none" strike="noStrike" kern="1200" cap="none" spc="0" normalizeH="0" baseline="0" noProof="0">
              <a:ln>
                <a:noFill/>
              </a:ln>
              <a:solidFill>
                <a:schemeClr val="tx1"/>
              </a:solidFill>
              <a:effectLst/>
              <a:uLnTx/>
              <a:uFillTx/>
              <a:latin typeface="+mn-lt"/>
              <a:ea typeface="+mn-ea"/>
              <a:cs typeface="+mn-cs"/>
            </a:endParaRPr>
          </a:p>
        </p:txBody>
      </p:sp>
    </p:spTree>
  </p:cSld>
  <p:clrMapOvr>
    <a:masterClrMapping/>
  </p:clrMapOvr>
  <p:transition/>
  <p:timing/>
</p:sldLayout>
</file>

<file path=ppt/slideLayouts/slideLayout8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40_Custom Layout">
    <p:bg>
      <p:bgPr>
        <a:blipFill>
          <a:blip r:embed="rId1"/>
          <a:stretch>
            <a:fillRect/>
          </a:stretch>
        </a:blipFill>
        <a:effectLst/>
      </p:bgPr>
    </p:bg>
    <p:spTree>
      <p:nvGrpSpPr>
        <p:cNvPr id="1" name=""/>
        <p:cNvGrpSpPr/>
        <p:nvPr/>
      </p:nvGrpSpPr>
      <p:grpSpPr>
        <a:xfrm>
          <a:off x="0" y="0"/>
          <a:ext cx="0" cy="0"/>
        </a:xfrm>
      </p:grpSpPr>
      <p:sp>
        <p:nvSpPr>
          <p:cNvPr id="10" name="Picture Placeholder 9"/>
          <p:cNvSpPr>
            <a:spLocks noGrp="1"/>
          </p:cNvSpPr>
          <p:nvPr>
            <p:ph type="pic" sz="quarter" idx="10"/>
          </p:nvPr>
        </p:nvSpPr>
        <p:spPr>
          <a:xfrm>
            <a:off x="6096000" y="1"/>
            <a:ext cx="6096000" cy="5597239"/>
          </a:xfrm>
          <a:custGeom>
            <a:gdLst>
              <a:gd name="connsiteX0" fmla="*/ 722168 w 6096000"/>
              <a:gd name="connsiteY0" fmla="*/ 0 h 5597239"/>
              <a:gd name="connsiteX1" fmla="*/ 6096000 w 6096000"/>
              <a:gd name="connsiteY1" fmla="*/ 0 h 5597239"/>
              <a:gd name="connsiteX2" fmla="*/ 6096000 w 6096000"/>
              <a:gd name="connsiteY2" fmla="*/ 4376307 h 5597239"/>
              <a:gd name="connsiteX3" fmla="*/ 4875068 w 6096000"/>
              <a:gd name="connsiteY3" fmla="*/ 5597239 h 5597239"/>
              <a:gd name="connsiteX4" fmla="*/ 0 w 6096000"/>
              <a:gd name="connsiteY4" fmla="*/ 722170 h 5597239"/>
              <a:gd name="connsiteX5" fmla="*/ 0 w 6096000"/>
              <a:gd name="connsiteY5" fmla="*/ 722168 h 5597239"/>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096000" h="5597239">
                <a:moveTo>
                  <a:pt x="722168" y="0"/>
                </a:moveTo>
                <a:lnTo>
                  <a:pt x="6096000" y="0"/>
                </a:lnTo>
                <a:lnTo>
                  <a:pt x="6096000" y="4376307"/>
                </a:lnTo>
                <a:lnTo>
                  <a:pt x="4875068" y="5597239"/>
                </a:lnTo>
                <a:lnTo>
                  <a:pt x="0" y="722170"/>
                </a:lnTo>
                <a:lnTo>
                  <a:pt x="0" y="722168"/>
                </a:lnTo>
                <a:close/>
              </a:path>
            </a:pathLst>
          </a:custGeom>
          <a:pattFill prst="solidDmnd">
            <a:fgClr>
              <a:schemeClr val="bg1">
                <a:lumMod val="85000"/>
              </a:schemeClr>
            </a:fgClr>
            <a:bgClr>
              <a:schemeClr val="bg1"/>
            </a:bgClr>
          </a:pattFill>
        </p:spPr>
        <p:txBody>
          <a:bodyPr vert="horz" wrap="square" lIns="91440" tIns="45720" rIns="91440" bIns="45720" numCol="1" rtlCol="0" anchor="ctr" anchorCtr="0" compatLnSpc="1">
            <a:prstTxWarp prst="textNoShape">
              <a:avLst/>
            </a:prstTxWarp>
            <a:noAutofit/>
          </a:bodyPr>
          <a:lstStyle>
            <a:lvl1pPr algn="ctr">
              <a:defRPr sz="1800"/>
            </a:lvl1pPr>
          </a:lstStyle>
          <a:p>
            <a:pPr marL="228600" marR="0" lvl="0" indent="-228600" algn="ctr" defTabSz="914400" rtl="0" eaLnBrk="0" fontAlgn="base" latinLnBrk="0" hangingPunct="0">
              <a:lnSpc>
                <a:spcPct val="90000"/>
              </a:lnSpc>
              <a:spcBef>
                <a:spcPts val="1000"/>
              </a:spcBef>
              <a:spcAft>
                <a:spcPct val="0"/>
              </a:spcAft>
              <a:buClrTx/>
              <a:buSzTx/>
              <a:buFont typeface="Arial" pitchFamily="34" charset="0"/>
              <a:buChar char="•"/>
              <a:defRPr/>
            </a:pPr>
            <a:endParaRPr kumimoji="0" lang="en-US" sz="1800" b="0" i="0" u="none" strike="noStrike" kern="1200" cap="none" spc="0" normalizeH="0" baseline="0" noProof="0">
              <a:ln>
                <a:noFill/>
              </a:ln>
              <a:solidFill>
                <a:schemeClr val="tx1"/>
              </a:solidFill>
              <a:effectLst/>
              <a:uLnTx/>
              <a:uFillTx/>
              <a:latin typeface="+mn-lt"/>
              <a:ea typeface="+mn-ea"/>
              <a:cs typeface="+mn-cs"/>
            </a:endParaRPr>
          </a:p>
        </p:txBody>
      </p:sp>
    </p:spTree>
  </p:cSld>
  <p:clrMapOvr>
    <a:masterClrMapping/>
  </p:clrMapOvr>
  <p:transition/>
  <p:timing/>
</p:sldLayout>
</file>

<file path=ppt/slideLayouts/slideLayout8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41_Custom Layout">
    <p:bg>
      <p:bgPr>
        <a:blipFill>
          <a:blip r:embed="rId1"/>
          <a:stretch>
            <a:fillRect/>
          </a:stretch>
        </a:blipFill>
        <a:effectLst/>
      </p:bgPr>
    </p:bg>
    <p:spTree>
      <p:nvGrpSpPr>
        <p:cNvPr id="1" name=""/>
        <p:cNvGrpSpPr/>
        <p:nvPr/>
      </p:nvGrpSpPr>
      <p:grpSpPr>
        <a:xfrm>
          <a:off x="0" y="0"/>
          <a:ext cx="0" cy="0"/>
        </a:xfrm>
      </p:grpSpPr>
      <p:sp>
        <p:nvSpPr>
          <p:cNvPr id="12" name="Picture Placeholder 11"/>
          <p:cNvSpPr>
            <a:spLocks noGrp="1"/>
          </p:cNvSpPr>
          <p:nvPr>
            <p:ph type="pic" sz="quarter" idx="10"/>
          </p:nvPr>
        </p:nvSpPr>
        <p:spPr>
          <a:xfrm>
            <a:off x="0" y="0"/>
            <a:ext cx="4064000" cy="3429000"/>
          </a:xfrm>
          <a:custGeom>
            <a:gdLst>
              <a:gd name="connsiteX0" fmla="*/ 0 w 4064000"/>
              <a:gd name="connsiteY0" fmla="*/ 0 h 3429000"/>
              <a:gd name="connsiteX1" fmla="*/ 4064000 w 4064000"/>
              <a:gd name="connsiteY1" fmla="*/ 0 h 3429000"/>
              <a:gd name="connsiteX2" fmla="*/ 4064000 w 4064000"/>
              <a:gd name="connsiteY2" fmla="*/ 3429000 h 3429000"/>
              <a:gd name="connsiteX3" fmla="*/ 0 w 4064000"/>
              <a:gd name="connsiteY3" fmla="*/ 3429000 h 3429000"/>
            </a:gdLst>
            <a:cxnLst>
              <a:cxn ang="0">
                <a:pos x="connsiteX0" y="connsiteY0"/>
              </a:cxn>
              <a:cxn ang="0">
                <a:pos x="connsiteX1" y="connsiteY1"/>
              </a:cxn>
              <a:cxn ang="0">
                <a:pos x="connsiteX2" y="connsiteY2"/>
              </a:cxn>
              <a:cxn ang="0">
                <a:pos x="connsiteX3" y="connsiteY3"/>
              </a:cxn>
            </a:cxnLst>
            <a:rect l="l" t="t" r="r" b="b"/>
            <a:pathLst>
              <a:path w="4064000" h="3429000">
                <a:moveTo>
                  <a:pt x="0" y="0"/>
                </a:moveTo>
                <a:lnTo>
                  <a:pt x="4064000" y="0"/>
                </a:lnTo>
                <a:lnTo>
                  <a:pt x="4064000" y="3429000"/>
                </a:lnTo>
                <a:lnTo>
                  <a:pt x="0" y="3429000"/>
                </a:lnTo>
                <a:close/>
              </a:path>
            </a:pathLst>
          </a:custGeom>
          <a:pattFill prst="solidDmnd">
            <a:fgClr>
              <a:schemeClr val="bg1">
                <a:lumMod val="85000"/>
              </a:schemeClr>
            </a:fgClr>
            <a:bgClr>
              <a:schemeClr val="bg1"/>
            </a:bgClr>
          </a:pattFill>
        </p:spPr>
        <p:txBody>
          <a:bodyPr vert="horz" wrap="square" lIns="91440" tIns="45720" rIns="91440" bIns="45720" numCol="1" rtlCol="0" anchor="ctr" anchorCtr="0" compatLnSpc="1">
            <a:prstTxWarp prst="textNoShape">
              <a:avLst/>
            </a:prstTxWarp>
            <a:noAutofit/>
          </a:bodyPr>
          <a:lstStyle>
            <a:lvl1pPr algn="ctr">
              <a:defRPr sz="1800"/>
            </a:lvl1pPr>
          </a:lstStyle>
          <a:p>
            <a:pPr marL="228600" marR="0" lvl="0" indent="-228600" algn="ctr" defTabSz="914400" rtl="0" eaLnBrk="0" fontAlgn="base" latinLnBrk="0" hangingPunct="0">
              <a:lnSpc>
                <a:spcPct val="90000"/>
              </a:lnSpc>
              <a:spcBef>
                <a:spcPts val="1000"/>
              </a:spcBef>
              <a:spcAft>
                <a:spcPct val="0"/>
              </a:spcAft>
              <a:buClrTx/>
              <a:buSzTx/>
              <a:buFont typeface="Arial" pitchFamily="34" charset="0"/>
              <a:buChar char="•"/>
              <a:defRPr/>
            </a:pPr>
            <a:endParaRPr kumimoji="0" lang="en-US" sz="1800" b="0" i="0" u="none" strike="noStrike" kern="1200" cap="none" spc="0" normalizeH="0" baseline="0" noProof="0">
              <a:ln>
                <a:noFill/>
              </a:ln>
              <a:solidFill>
                <a:schemeClr val="tx1"/>
              </a:solidFill>
              <a:effectLst/>
              <a:uLnTx/>
              <a:uFillTx/>
              <a:latin typeface="+mn-lt"/>
              <a:ea typeface="+mn-ea"/>
              <a:cs typeface="+mn-cs"/>
            </a:endParaRPr>
          </a:p>
        </p:txBody>
      </p:sp>
      <p:sp>
        <p:nvSpPr>
          <p:cNvPr id="13" name="Picture Placeholder 12"/>
          <p:cNvSpPr>
            <a:spLocks noGrp="1"/>
          </p:cNvSpPr>
          <p:nvPr>
            <p:ph type="pic" sz="quarter" idx="11"/>
          </p:nvPr>
        </p:nvSpPr>
        <p:spPr>
          <a:xfrm>
            <a:off x="8128000" y="0"/>
            <a:ext cx="4064000" cy="3429000"/>
          </a:xfrm>
          <a:custGeom>
            <a:gdLst>
              <a:gd name="connsiteX0" fmla="*/ 0 w 4064000"/>
              <a:gd name="connsiteY0" fmla="*/ 0 h 3429000"/>
              <a:gd name="connsiteX1" fmla="*/ 4064000 w 4064000"/>
              <a:gd name="connsiteY1" fmla="*/ 0 h 3429000"/>
              <a:gd name="connsiteX2" fmla="*/ 4064000 w 4064000"/>
              <a:gd name="connsiteY2" fmla="*/ 3429000 h 3429000"/>
              <a:gd name="connsiteX3" fmla="*/ 0 w 4064000"/>
              <a:gd name="connsiteY3" fmla="*/ 3429000 h 3429000"/>
            </a:gdLst>
            <a:cxnLst>
              <a:cxn ang="0">
                <a:pos x="connsiteX0" y="connsiteY0"/>
              </a:cxn>
              <a:cxn ang="0">
                <a:pos x="connsiteX1" y="connsiteY1"/>
              </a:cxn>
              <a:cxn ang="0">
                <a:pos x="connsiteX2" y="connsiteY2"/>
              </a:cxn>
              <a:cxn ang="0">
                <a:pos x="connsiteX3" y="connsiteY3"/>
              </a:cxn>
            </a:cxnLst>
            <a:rect l="l" t="t" r="r" b="b"/>
            <a:pathLst>
              <a:path w="4064000" h="3429000">
                <a:moveTo>
                  <a:pt x="0" y="0"/>
                </a:moveTo>
                <a:lnTo>
                  <a:pt x="4064000" y="0"/>
                </a:lnTo>
                <a:lnTo>
                  <a:pt x="4064000" y="3429000"/>
                </a:lnTo>
                <a:lnTo>
                  <a:pt x="0" y="3429000"/>
                </a:lnTo>
                <a:close/>
              </a:path>
            </a:pathLst>
          </a:custGeom>
          <a:pattFill prst="solidDmnd">
            <a:fgClr>
              <a:schemeClr val="bg1">
                <a:lumMod val="85000"/>
              </a:schemeClr>
            </a:fgClr>
            <a:bgClr>
              <a:schemeClr val="bg1"/>
            </a:bgClr>
          </a:pattFill>
        </p:spPr>
        <p:txBody>
          <a:bodyPr vert="horz" wrap="square" lIns="91440" tIns="45720" rIns="91440" bIns="45720" numCol="1" rtlCol="0" anchor="ctr" anchorCtr="0" compatLnSpc="1">
            <a:prstTxWarp prst="textNoShape">
              <a:avLst/>
            </a:prstTxWarp>
            <a:noAutofit/>
          </a:bodyPr>
          <a:lstStyle>
            <a:lvl1pPr algn="ctr">
              <a:defRPr sz="1800"/>
            </a:lvl1pPr>
          </a:lstStyle>
          <a:p>
            <a:pPr marL="228600" marR="0" lvl="0" indent="-228600" algn="ctr" defTabSz="914400" rtl="0" eaLnBrk="0" fontAlgn="base" latinLnBrk="0" hangingPunct="0">
              <a:lnSpc>
                <a:spcPct val="90000"/>
              </a:lnSpc>
              <a:spcBef>
                <a:spcPts val="1000"/>
              </a:spcBef>
              <a:spcAft>
                <a:spcPct val="0"/>
              </a:spcAft>
              <a:buClrTx/>
              <a:buSzTx/>
              <a:buFont typeface="Arial" pitchFamily="34" charset="0"/>
              <a:buChar char="•"/>
              <a:defRPr/>
            </a:pPr>
            <a:endParaRPr kumimoji="0" lang="en-US" sz="1800" b="0" i="0" u="none" strike="noStrike" kern="1200" cap="none" spc="0" normalizeH="0" baseline="0" noProof="0">
              <a:ln>
                <a:noFill/>
              </a:ln>
              <a:solidFill>
                <a:schemeClr val="tx1"/>
              </a:solidFill>
              <a:effectLst/>
              <a:uLnTx/>
              <a:uFillTx/>
              <a:latin typeface="+mn-lt"/>
              <a:ea typeface="+mn-ea"/>
              <a:cs typeface="+mn-cs"/>
            </a:endParaRPr>
          </a:p>
        </p:txBody>
      </p:sp>
    </p:spTree>
  </p:cSld>
  <p:clrMapOvr>
    <a:masterClrMapping/>
  </p:clrMapOvr>
  <p:transition/>
  <p:timing/>
</p:sldLayout>
</file>

<file path=ppt/slideLayouts/slideLayout8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42_Custom Layout">
    <p:bg>
      <p:bgPr>
        <a:blipFill>
          <a:blip r:embed="rId1"/>
          <a:stretch>
            <a:fillRect/>
          </a:stretch>
        </a:blipFill>
        <a:effectLst/>
      </p:bgPr>
    </p:bg>
    <p:spTree>
      <p:nvGrpSpPr>
        <p:cNvPr id="1" name=""/>
        <p:cNvGrpSpPr/>
        <p:nvPr/>
      </p:nvGrpSpPr>
      <p:grpSpPr>
        <a:xfrm>
          <a:off x="0" y="0"/>
          <a:ext cx="0" cy="0"/>
        </a:xfrm>
      </p:grpSpPr>
      <p:sp>
        <p:nvSpPr>
          <p:cNvPr id="17" name="Picture Placeholder 16"/>
          <p:cNvSpPr>
            <a:spLocks noGrp="1"/>
          </p:cNvSpPr>
          <p:nvPr>
            <p:ph type="pic" sz="quarter" idx="10"/>
          </p:nvPr>
        </p:nvSpPr>
        <p:spPr>
          <a:xfrm>
            <a:off x="0" y="0"/>
            <a:ext cx="4064000" cy="3429000"/>
          </a:xfrm>
          <a:custGeom>
            <a:gdLst>
              <a:gd name="connsiteX0" fmla="*/ 0 w 4064000"/>
              <a:gd name="connsiteY0" fmla="*/ 0 h 3429000"/>
              <a:gd name="connsiteX1" fmla="*/ 4064000 w 4064000"/>
              <a:gd name="connsiteY1" fmla="*/ 0 h 3429000"/>
              <a:gd name="connsiteX2" fmla="*/ 4064000 w 4064000"/>
              <a:gd name="connsiteY2" fmla="*/ 3429000 h 3429000"/>
              <a:gd name="connsiteX3" fmla="*/ 0 w 4064000"/>
              <a:gd name="connsiteY3" fmla="*/ 3429000 h 3429000"/>
            </a:gdLst>
            <a:cxnLst>
              <a:cxn ang="0">
                <a:pos x="connsiteX0" y="connsiteY0"/>
              </a:cxn>
              <a:cxn ang="0">
                <a:pos x="connsiteX1" y="connsiteY1"/>
              </a:cxn>
              <a:cxn ang="0">
                <a:pos x="connsiteX2" y="connsiteY2"/>
              </a:cxn>
              <a:cxn ang="0">
                <a:pos x="connsiteX3" y="connsiteY3"/>
              </a:cxn>
            </a:cxnLst>
            <a:rect l="l" t="t" r="r" b="b"/>
            <a:pathLst>
              <a:path w="4064000" h="3429000">
                <a:moveTo>
                  <a:pt x="0" y="0"/>
                </a:moveTo>
                <a:lnTo>
                  <a:pt x="4064000" y="0"/>
                </a:lnTo>
                <a:lnTo>
                  <a:pt x="4064000" y="3429000"/>
                </a:lnTo>
                <a:lnTo>
                  <a:pt x="0" y="3429000"/>
                </a:lnTo>
                <a:close/>
              </a:path>
            </a:pathLst>
          </a:custGeom>
          <a:pattFill prst="solidDmnd">
            <a:fgClr>
              <a:schemeClr val="bg1">
                <a:lumMod val="85000"/>
              </a:schemeClr>
            </a:fgClr>
            <a:bgClr>
              <a:schemeClr val="bg1"/>
            </a:bgClr>
          </a:pattFill>
        </p:spPr>
        <p:txBody>
          <a:bodyPr vert="horz" wrap="square" lIns="91440" tIns="45720" rIns="91440" bIns="45720" numCol="1" rtlCol="0" anchor="ctr" anchorCtr="0" compatLnSpc="1">
            <a:prstTxWarp prst="textNoShape">
              <a:avLst/>
            </a:prstTxWarp>
            <a:noAutofit/>
          </a:bodyPr>
          <a:lstStyle>
            <a:lvl1pPr algn="ctr">
              <a:defRPr sz="1800"/>
            </a:lvl1pPr>
          </a:lstStyle>
          <a:p>
            <a:pPr marL="228600" marR="0" lvl="0" indent="-228600" algn="ctr" defTabSz="914400" rtl="0" eaLnBrk="0" fontAlgn="base" latinLnBrk="0" hangingPunct="0">
              <a:lnSpc>
                <a:spcPct val="90000"/>
              </a:lnSpc>
              <a:spcBef>
                <a:spcPts val="1000"/>
              </a:spcBef>
              <a:spcAft>
                <a:spcPct val="0"/>
              </a:spcAft>
              <a:buClrTx/>
              <a:buSzTx/>
              <a:buFont typeface="Arial" pitchFamily="34" charset="0"/>
              <a:buChar char="•"/>
              <a:defRPr/>
            </a:pPr>
            <a:endParaRPr kumimoji="0" lang="en-US" sz="1800" b="0" i="0" u="none" strike="noStrike" kern="1200" cap="none" spc="0" normalizeH="0" baseline="0" noProof="0">
              <a:ln>
                <a:noFill/>
              </a:ln>
              <a:solidFill>
                <a:schemeClr val="tx1"/>
              </a:solidFill>
              <a:effectLst/>
              <a:uLnTx/>
              <a:uFillTx/>
              <a:latin typeface="+mn-lt"/>
              <a:ea typeface="+mn-ea"/>
              <a:cs typeface="+mn-cs"/>
            </a:endParaRPr>
          </a:p>
        </p:txBody>
      </p:sp>
      <p:sp>
        <p:nvSpPr>
          <p:cNvPr id="18" name="Picture Placeholder 17"/>
          <p:cNvSpPr>
            <a:spLocks noGrp="1"/>
          </p:cNvSpPr>
          <p:nvPr>
            <p:ph type="pic" sz="quarter" idx="12"/>
          </p:nvPr>
        </p:nvSpPr>
        <p:spPr>
          <a:xfrm>
            <a:off x="4064000" y="0"/>
            <a:ext cx="4064000" cy="3429000"/>
          </a:xfrm>
          <a:custGeom>
            <a:gdLst>
              <a:gd name="connsiteX0" fmla="*/ 0 w 4064000"/>
              <a:gd name="connsiteY0" fmla="*/ 0 h 3429000"/>
              <a:gd name="connsiteX1" fmla="*/ 4064000 w 4064000"/>
              <a:gd name="connsiteY1" fmla="*/ 0 h 3429000"/>
              <a:gd name="connsiteX2" fmla="*/ 4064000 w 4064000"/>
              <a:gd name="connsiteY2" fmla="*/ 3429000 h 3429000"/>
              <a:gd name="connsiteX3" fmla="*/ 0 w 4064000"/>
              <a:gd name="connsiteY3" fmla="*/ 3429000 h 3429000"/>
            </a:gdLst>
            <a:cxnLst>
              <a:cxn ang="0">
                <a:pos x="connsiteX0" y="connsiteY0"/>
              </a:cxn>
              <a:cxn ang="0">
                <a:pos x="connsiteX1" y="connsiteY1"/>
              </a:cxn>
              <a:cxn ang="0">
                <a:pos x="connsiteX2" y="connsiteY2"/>
              </a:cxn>
              <a:cxn ang="0">
                <a:pos x="connsiteX3" y="connsiteY3"/>
              </a:cxn>
            </a:cxnLst>
            <a:rect l="l" t="t" r="r" b="b"/>
            <a:pathLst>
              <a:path w="4064000" h="3429000">
                <a:moveTo>
                  <a:pt x="0" y="0"/>
                </a:moveTo>
                <a:lnTo>
                  <a:pt x="4064000" y="0"/>
                </a:lnTo>
                <a:lnTo>
                  <a:pt x="4064000" y="3429000"/>
                </a:lnTo>
                <a:lnTo>
                  <a:pt x="0" y="3429000"/>
                </a:lnTo>
                <a:close/>
              </a:path>
            </a:pathLst>
          </a:custGeom>
          <a:pattFill prst="solidDmnd">
            <a:fgClr>
              <a:schemeClr val="bg1">
                <a:lumMod val="85000"/>
              </a:schemeClr>
            </a:fgClr>
            <a:bgClr>
              <a:schemeClr val="bg1"/>
            </a:bgClr>
          </a:pattFill>
        </p:spPr>
        <p:txBody>
          <a:bodyPr vert="horz" wrap="square" lIns="91440" tIns="45720" rIns="91440" bIns="45720" numCol="1" rtlCol="0" anchor="ctr" anchorCtr="0" compatLnSpc="1">
            <a:prstTxWarp prst="textNoShape">
              <a:avLst/>
            </a:prstTxWarp>
            <a:noAutofit/>
          </a:bodyPr>
          <a:lstStyle>
            <a:lvl1pPr algn="ctr">
              <a:defRPr sz="1800"/>
            </a:lvl1pPr>
          </a:lstStyle>
          <a:p>
            <a:pPr marL="228600" marR="0" lvl="0" indent="-228600" algn="ctr" defTabSz="914400" rtl="0" eaLnBrk="0" fontAlgn="base" latinLnBrk="0" hangingPunct="0">
              <a:lnSpc>
                <a:spcPct val="90000"/>
              </a:lnSpc>
              <a:spcBef>
                <a:spcPts val="1000"/>
              </a:spcBef>
              <a:spcAft>
                <a:spcPct val="0"/>
              </a:spcAft>
              <a:buClrTx/>
              <a:buSzTx/>
              <a:buFont typeface="Arial" pitchFamily="34" charset="0"/>
              <a:buChar char="•"/>
              <a:defRPr/>
            </a:pPr>
            <a:endParaRPr kumimoji="0" lang="en-US" sz="1800" b="0" i="0" u="none" strike="noStrike" kern="1200" cap="none" spc="0" normalizeH="0" baseline="0" noProof="0">
              <a:ln>
                <a:noFill/>
              </a:ln>
              <a:solidFill>
                <a:schemeClr val="tx1"/>
              </a:solidFill>
              <a:effectLst/>
              <a:uLnTx/>
              <a:uFillTx/>
              <a:latin typeface="+mn-lt"/>
              <a:ea typeface="+mn-ea"/>
              <a:cs typeface="+mn-cs"/>
            </a:endParaRPr>
          </a:p>
        </p:txBody>
      </p:sp>
    </p:spTree>
  </p:cSld>
  <p:clrMapOvr>
    <a:masterClrMapping/>
  </p:clrMapOvr>
  <p:transition/>
  <p:timing/>
</p:sldLayout>
</file>

<file path=ppt/slideLayouts/slideLayout9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44_Custom Layout">
    <p:bg>
      <p:bgPr>
        <a:blipFill>
          <a:blip r:embed="rId1"/>
          <a:stretch>
            <a:fillRect/>
          </a:stretch>
        </a:blipFill>
        <a:effectLst/>
      </p:bgPr>
    </p:bg>
    <p:spTree>
      <p:nvGrpSpPr>
        <p:cNvPr id="1" name=""/>
        <p:cNvGrpSpPr/>
        <p:nvPr/>
      </p:nvGrpSpPr>
      <p:grpSpPr>
        <a:xfrm>
          <a:off x="0" y="0"/>
          <a:ext cx="0" cy="0"/>
        </a:xfrm>
      </p:grpSpPr>
      <p:sp>
        <p:nvSpPr>
          <p:cNvPr id="13" name="Picture Placeholder 12"/>
          <p:cNvSpPr>
            <a:spLocks noGrp="1"/>
          </p:cNvSpPr>
          <p:nvPr>
            <p:ph type="pic" sz="quarter" idx="13"/>
          </p:nvPr>
        </p:nvSpPr>
        <p:spPr>
          <a:xfrm>
            <a:off x="9965347" y="1060519"/>
            <a:ext cx="1524000" cy="2692399"/>
          </a:xfrm>
          <a:custGeom>
            <a:gdLst>
              <a:gd name="connsiteX0" fmla="*/ 0 w 1776412"/>
              <a:gd name="connsiteY0" fmla="*/ 0 h 3114675"/>
              <a:gd name="connsiteX1" fmla="*/ 1776412 w 1776412"/>
              <a:gd name="connsiteY1" fmla="*/ 0 h 3114675"/>
              <a:gd name="connsiteX2" fmla="*/ 1776412 w 1776412"/>
              <a:gd name="connsiteY2" fmla="*/ 3114675 h 3114675"/>
              <a:gd name="connsiteX3" fmla="*/ 0 w 1776412"/>
              <a:gd name="connsiteY3" fmla="*/ 3114675 h 3114675"/>
            </a:gdLst>
            <a:cxnLst>
              <a:cxn ang="0">
                <a:pos x="connsiteX0" y="connsiteY0"/>
              </a:cxn>
              <a:cxn ang="0">
                <a:pos x="connsiteX1" y="connsiteY1"/>
              </a:cxn>
              <a:cxn ang="0">
                <a:pos x="connsiteX2" y="connsiteY2"/>
              </a:cxn>
              <a:cxn ang="0">
                <a:pos x="connsiteX3" y="connsiteY3"/>
              </a:cxn>
            </a:cxnLst>
            <a:rect l="l" t="t" r="r" b="b"/>
            <a:pathLst>
              <a:path w="1776411" h="3114675">
                <a:moveTo>
                  <a:pt x="0" y="0"/>
                </a:moveTo>
                <a:lnTo>
                  <a:pt x="1776412" y="0"/>
                </a:lnTo>
                <a:lnTo>
                  <a:pt x="1776412" y="3114675"/>
                </a:lnTo>
                <a:lnTo>
                  <a:pt x="0" y="3114675"/>
                </a:lnTo>
                <a:close/>
              </a:path>
            </a:pathLst>
          </a:custGeom>
          <a:pattFill prst="solidDmnd">
            <a:fgClr>
              <a:schemeClr val="bg1">
                <a:lumMod val="85000"/>
              </a:schemeClr>
            </a:fgClr>
            <a:bgClr>
              <a:schemeClr val="bg1"/>
            </a:bgClr>
          </a:pattFill>
        </p:spPr>
        <p:txBody>
          <a:bodyPr vert="horz" wrap="square" lIns="91440" tIns="45720" rIns="91440" bIns="45720" numCol="1" rtlCol="0" anchor="ctr" anchorCtr="0" compatLnSpc="1">
            <a:prstTxWarp prst="textNoShape">
              <a:avLst/>
            </a:prstTxWarp>
            <a:noAutofit/>
          </a:bodyPr>
          <a:lstStyle>
            <a:lvl1pPr algn="ctr">
              <a:defRPr sz="1800"/>
            </a:lvl1pPr>
          </a:lstStyle>
          <a:p>
            <a:pPr marL="228600" marR="0" lvl="0" indent="-228600" algn="ctr" defTabSz="914400" rtl="0" eaLnBrk="0" fontAlgn="base" latinLnBrk="0" hangingPunct="0">
              <a:lnSpc>
                <a:spcPct val="90000"/>
              </a:lnSpc>
              <a:spcBef>
                <a:spcPts val="1000"/>
              </a:spcBef>
              <a:spcAft>
                <a:spcPct val="0"/>
              </a:spcAft>
              <a:buClrTx/>
              <a:buSzTx/>
              <a:buFont typeface="Arial" pitchFamily="34" charset="0"/>
              <a:buChar char="•"/>
              <a:defRPr/>
            </a:pPr>
            <a:endParaRPr kumimoji="0" lang="en-US" sz="1800" b="0" i="0" u="none" strike="noStrike" kern="1200" cap="none" spc="0" normalizeH="0" baseline="0" noProof="0">
              <a:ln>
                <a:noFill/>
              </a:ln>
              <a:solidFill>
                <a:schemeClr val="tx1"/>
              </a:solidFill>
              <a:effectLst/>
              <a:uLnTx/>
              <a:uFillTx/>
              <a:latin typeface="+mn-lt"/>
              <a:ea typeface="+mn-ea"/>
              <a:cs typeface="+mn-cs"/>
            </a:endParaRPr>
          </a:p>
        </p:txBody>
      </p:sp>
    </p:spTree>
  </p:cSld>
  <p:clrMapOvr>
    <a:masterClrMapping/>
  </p:clrMapOvr>
  <p:transition/>
  <p:timing/>
</p:sldLayout>
</file>

<file path=ppt/slideLayouts/slideLayout9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45_Custom Layout">
    <p:bg>
      <p:bgPr>
        <a:blipFill>
          <a:blip r:embed="rId1"/>
          <a:stretch>
            <a:fillRect/>
          </a:stretch>
        </a:blipFill>
        <a:effectLst/>
      </p:bgPr>
    </p:bg>
    <p:spTree>
      <p:nvGrpSpPr>
        <p:cNvPr id="1" name=""/>
        <p:cNvGrpSpPr/>
        <p:nvPr/>
      </p:nvGrpSpPr>
      <p:grpSpPr>
        <a:xfrm>
          <a:off x="0" y="0"/>
          <a:ext cx="0" cy="0"/>
        </a:xfrm>
      </p:grpSpPr>
      <p:sp>
        <p:nvSpPr>
          <p:cNvPr id="7" name="Picture Placeholder 6"/>
          <p:cNvSpPr>
            <a:spLocks noGrp="1"/>
          </p:cNvSpPr>
          <p:nvPr>
            <p:ph type="pic" sz="quarter" idx="11"/>
          </p:nvPr>
        </p:nvSpPr>
        <p:spPr>
          <a:xfrm>
            <a:off x="1054416" y="2182814"/>
            <a:ext cx="3807869" cy="5030786"/>
          </a:xfrm>
          <a:custGeom>
            <a:gdLst>
              <a:gd name="connsiteX0" fmla="*/ 0 w 1776412"/>
              <a:gd name="connsiteY0" fmla="*/ 0 h 3114675"/>
              <a:gd name="connsiteX1" fmla="*/ 1776412 w 1776412"/>
              <a:gd name="connsiteY1" fmla="*/ 0 h 3114675"/>
              <a:gd name="connsiteX2" fmla="*/ 1776412 w 1776412"/>
              <a:gd name="connsiteY2" fmla="*/ 3114675 h 3114675"/>
              <a:gd name="connsiteX3" fmla="*/ 0 w 1776412"/>
              <a:gd name="connsiteY3" fmla="*/ 3114675 h 3114675"/>
            </a:gdLst>
            <a:cxnLst>
              <a:cxn ang="0">
                <a:pos x="connsiteX0" y="connsiteY0"/>
              </a:cxn>
              <a:cxn ang="0">
                <a:pos x="connsiteX1" y="connsiteY1"/>
              </a:cxn>
              <a:cxn ang="0">
                <a:pos x="connsiteX2" y="connsiteY2"/>
              </a:cxn>
              <a:cxn ang="0">
                <a:pos x="connsiteX3" y="connsiteY3"/>
              </a:cxn>
            </a:cxnLst>
            <a:rect l="l" t="t" r="r" b="b"/>
            <a:pathLst>
              <a:path w="1776411" h="3114675">
                <a:moveTo>
                  <a:pt x="0" y="0"/>
                </a:moveTo>
                <a:lnTo>
                  <a:pt x="1776412" y="0"/>
                </a:lnTo>
                <a:lnTo>
                  <a:pt x="1776412" y="3114675"/>
                </a:lnTo>
                <a:lnTo>
                  <a:pt x="0" y="3114675"/>
                </a:lnTo>
                <a:close/>
              </a:path>
            </a:pathLst>
          </a:custGeom>
          <a:pattFill prst="solidDmnd">
            <a:fgClr>
              <a:schemeClr val="bg1">
                <a:lumMod val="85000"/>
              </a:schemeClr>
            </a:fgClr>
            <a:bgClr>
              <a:schemeClr val="bg1"/>
            </a:bgClr>
          </a:pattFill>
        </p:spPr>
        <p:txBody>
          <a:bodyPr vert="horz" wrap="square" lIns="91440" tIns="45720" rIns="91440" bIns="45720" numCol="1" rtlCol="0" anchor="ctr" anchorCtr="0" compatLnSpc="1">
            <a:prstTxWarp prst="textNoShape">
              <a:avLst/>
            </a:prstTxWarp>
            <a:noAutofit/>
          </a:bodyPr>
          <a:lstStyle>
            <a:lvl1pPr algn="ctr">
              <a:defRPr sz="1800"/>
            </a:lvl1pPr>
          </a:lstStyle>
          <a:p>
            <a:pPr marL="228600" marR="0" lvl="0" indent="-228600" algn="ctr" defTabSz="914400" rtl="0" eaLnBrk="0" fontAlgn="base" latinLnBrk="0" hangingPunct="0">
              <a:lnSpc>
                <a:spcPct val="90000"/>
              </a:lnSpc>
              <a:spcBef>
                <a:spcPts val="1000"/>
              </a:spcBef>
              <a:spcAft>
                <a:spcPct val="0"/>
              </a:spcAft>
              <a:buClrTx/>
              <a:buSzTx/>
              <a:buFont typeface="Arial" pitchFamily="34" charset="0"/>
              <a:buChar char="•"/>
              <a:defRPr/>
            </a:pPr>
            <a:endParaRPr kumimoji="0" lang="en-US" sz="1800" b="0" i="0" u="none" strike="noStrike" kern="1200" cap="none" spc="0" normalizeH="0" baseline="0" noProof="0">
              <a:ln>
                <a:noFill/>
              </a:ln>
              <a:solidFill>
                <a:schemeClr val="tx1"/>
              </a:solidFill>
              <a:effectLst/>
              <a:uLnTx/>
              <a:uFillTx/>
              <a:latin typeface="+mn-lt"/>
              <a:ea typeface="+mn-ea"/>
              <a:cs typeface="+mn-cs"/>
            </a:endParaRPr>
          </a:p>
        </p:txBody>
      </p:sp>
    </p:spTree>
  </p:cSld>
  <p:clrMapOvr>
    <a:masterClrMapping/>
  </p:clrMapOvr>
  <p:transition/>
  <p:timing/>
</p:sldLayout>
</file>

<file path=ppt/slideLayouts/slideLayout9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46_Custom Layout">
    <p:bg>
      <p:bgPr>
        <a:blipFill>
          <a:blip r:embed="rId1"/>
          <a:stretch>
            <a:fillRect/>
          </a:stretch>
        </a:blipFill>
        <a:effectLst/>
      </p:bgPr>
    </p:bg>
    <p:spTree>
      <p:nvGrpSpPr>
        <p:cNvPr id="1" name=""/>
        <p:cNvGrpSpPr/>
        <p:nvPr/>
      </p:nvGrpSpPr>
      <p:grpSpPr>
        <a:xfrm>
          <a:off x="0" y="0"/>
          <a:ext cx="0" cy="0"/>
        </a:xfrm>
      </p:grpSpPr>
      <p:sp>
        <p:nvSpPr>
          <p:cNvPr id="6" name="Picture Placeholder 15"/>
          <p:cNvSpPr>
            <a:spLocks noGrp="1"/>
          </p:cNvSpPr>
          <p:nvPr>
            <p:ph type="pic" sz="quarter" idx="16"/>
          </p:nvPr>
        </p:nvSpPr>
        <p:spPr>
          <a:xfrm rot="900000">
            <a:off x="4960392" y="1054626"/>
            <a:ext cx="2223559" cy="4748744"/>
          </a:xfrm>
          <a:custGeom>
            <a:gdLst>
              <a:gd name="connsiteX0" fmla="*/ 255020 w 2223559"/>
              <a:gd name="connsiteY0" fmla="*/ 0 h 4748744"/>
              <a:gd name="connsiteX1" fmla="*/ 502318 w 2223559"/>
              <a:gd name="connsiteY1" fmla="*/ 0 h 4748744"/>
              <a:gd name="connsiteX2" fmla="*/ 502318 w 2223559"/>
              <a:gd name="connsiteY2" fmla="*/ 34159 h 4748744"/>
              <a:gd name="connsiteX3" fmla="*/ 644819 w 2223559"/>
              <a:gd name="connsiteY3" fmla="*/ 176736 h 4748744"/>
              <a:gd name="connsiteX4" fmla="*/ 1584881 w 2223559"/>
              <a:gd name="connsiteY4" fmla="*/ 176736 h 4748744"/>
              <a:gd name="connsiteX5" fmla="*/ 1727382 w 2223559"/>
              <a:gd name="connsiteY5" fmla="*/ 34159 h 4748744"/>
              <a:gd name="connsiteX6" fmla="*/ 1727382 w 2223559"/>
              <a:gd name="connsiteY6" fmla="*/ 0 h 4748744"/>
              <a:gd name="connsiteX7" fmla="*/ 1968539 w 2223559"/>
              <a:gd name="connsiteY7" fmla="*/ 0 h 4748744"/>
              <a:gd name="connsiteX8" fmla="*/ 2223559 w 2223559"/>
              <a:gd name="connsiteY8" fmla="*/ 255157 h 4748744"/>
              <a:gd name="connsiteX9" fmla="*/ 2223559 w 2223559"/>
              <a:gd name="connsiteY9" fmla="*/ 4493588 h 4748744"/>
              <a:gd name="connsiteX10" fmla="*/ 1968539 w 2223559"/>
              <a:gd name="connsiteY10" fmla="*/ 4748744 h 4748744"/>
              <a:gd name="connsiteX11" fmla="*/ 255020 w 2223559"/>
              <a:gd name="connsiteY11" fmla="*/ 4748744 h 4748744"/>
              <a:gd name="connsiteX12" fmla="*/ 0 w 2223559"/>
              <a:gd name="connsiteY12" fmla="*/ 4493588 h 4748744"/>
              <a:gd name="connsiteX13" fmla="*/ 0 w 2223559"/>
              <a:gd name="connsiteY13" fmla="*/ 255157 h 4748744"/>
              <a:gd name="connsiteX14" fmla="*/ 255020 w 2223559"/>
              <a:gd name="connsiteY14" fmla="*/ 0 h 4748744"/>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23559" h="4748744">
                <a:moveTo>
                  <a:pt x="255020" y="0"/>
                </a:moveTo>
                <a:lnTo>
                  <a:pt x="502318" y="0"/>
                </a:lnTo>
                <a:lnTo>
                  <a:pt x="502318" y="34159"/>
                </a:lnTo>
                <a:cubicBezTo>
                  <a:pt x="502318" y="112903"/>
                  <a:pt x="566119" y="176736"/>
                  <a:pt x="644819" y="176736"/>
                </a:cubicBezTo>
                <a:lnTo>
                  <a:pt x="1584881" y="176736"/>
                </a:lnTo>
                <a:cubicBezTo>
                  <a:pt x="1663582" y="176736"/>
                  <a:pt x="1727382" y="112903"/>
                  <a:pt x="1727382" y="34159"/>
                </a:cubicBezTo>
                <a:lnTo>
                  <a:pt x="1727382" y="0"/>
                </a:lnTo>
                <a:lnTo>
                  <a:pt x="1968539" y="0"/>
                </a:lnTo>
                <a:cubicBezTo>
                  <a:pt x="2109384" y="0"/>
                  <a:pt x="2223559" y="114237"/>
                  <a:pt x="2223559" y="255157"/>
                </a:cubicBezTo>
                <a:lnTo>
                  <a:pt x="2223559" y="4493588"/>
                </a:lnTo>
                <a:cubicBezTo>
                  <a:pt x="2223559" y="4634507"/>
                  <a:pt x="2109384" y="4748744"/>
                  <a:pt x="1968539" y="4748744"/>
                </a:cubicBezTo>
                <a:lnTo>
                  <a:pt x="255020" y="4748744"/>
                </a:lnTo>
                <a:cubicBezTo>
                  <a:pt x="114176" y="4748744"/>
                  <a:pt x="0" y="4634507"/>
                  <a:pt x="0" y="4493588"/>
                </a:cubicBezTo>
                <a:lnTo>
                  <a:pt x="0" y="255157"/>
                </a:lnTo>
                <a:cubicBezTo>
                  <a:pt x="0" y="114237"/>
                  <a:pt x="114176" y="0"/>
                  <a:pt x="255020" y="0"/>
                </a:cubicBezTo>
                <a:close/>
              </a:path>
            </a:pathLst>
          </a:custGeom>
          <a:pattFill prst="solidDmnd">
            <a:fgClr>
              <a:schemeClr val="bg1">
                <a:lumMod val="85000"/>
              </a:schemeClr>
            </a:fgClr>
            <a:bgClr>
              <a:schemeClr val="bg1"/>
            </a:bgClr>
          </a:pattFill>
        </p:spPr>
        <p:txBody>
          <a:bodyPr vert="horz" wrap="square" lIns="91440" tIns="45720" rIns="91440" bIns="45720" numCol="1" rtlCol="0" anchor="ctr" anchorCtr="0" compatLnSpc="1">
            <a:prstTxWarp prst="textNoShape">
              <a:avLst/>
            </a:prstTxWarp>
            <a:noAutofit/>
          </a:bodyPr>
          <a:lstStyle>
            <a:lvl1pPr algn="ctr">
              <a:defRPr sz="1600"/>
            </a:lvl1pPr>
          </a:lstStyle>
          <a:p>
            <a:pPr marL="228600" marR="0" lvl="0" indent="-228600" algn="ctr" defTabSz="914400" rtl="0" eaLnBrk="0" fontAlgn="base" latinLnBrk="0" hangingPunct="0">
              <a:lnSpc>
                <a:spcPct val="90000"/>
              </a:lnSpc>
              <a:spcBef>
                <a:spcPts val="1000"/>
              </a:spcBef>
              <a:spcAft>
                <a:spcPct val="0"/>
              </a:spcAft>
              <a:buClrTx/>
              <a:buSzTx/>
              <a:buFont typeface="Arial" pitchFamily="34" charset="0"/>
              <a:buChar char="•"/>
              <a:defRPr/>
            </a:pPr>
            <a:endParaRPr kumimoji="0" lang="en-US" sz="1600" b="0" i="0" u="none" strike="noStrike" kern="1200" cap="none" spc="0" normalizeH="0" baseline="0" noProof="0">
              <a:ln>
                <a:noFill/>
              </a:ln>
              <a:solidFill>
                <a:schemeClr val="tx1"/>
              </a:solidFill>
              <a:effectLst/>
              <a:uLnTx/>
              <a:uFillTx/>
              <a:latin typeface="+mn-lt"/>
              <a:ea typeface="+mn-ea"/>
              <a:cs typeface="+mn-cs"/>
            </a:endParaRPr>
          </a:p>
        </p:txBody>
      </p:sp>
    </p:spTree>
  </p:cSld>
  <p:clrMapOvr>
    <a:masterClrMapping/>
  </p:clrMapOvr>
  <p:transition/>
  <p:timing/>
</p:sldLayout>
</file>

<file path=ppt/slideLayouts/slideLayout9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47_Custom Layout">
    <p:bg>
      <p:bgPr>
        <a:blipFill>
          <a:blip r:embed="rId1"/>
          <a:stretch>
            <a:fillRect/>
          </a:stretch>
        </a:blipFill>
        <a:effectLst/>
      </p:bgPr>
    </p:bg>
    <p:spTree>
      <p:nvGrpSpPr>
        <p:cNvPr id="1" name=""/>
        <p:cNvGrpSpPr/>
        <p:nvPr/>
      </p:nvGrpSpPr>
      <p:grpSpPr>
        <a:xfrm>
          <a:off x="0" y="0"/>
          <a:ext cx="0" cy="0"/>
        </a:xfrm>
      </p:grpSpPr>
      <p:sp>
        <p:nvSpPr>
          <p:cNvPr id="7" name="Picture Placeholder 7"/>
          <p:cNvSpPr>
            <a:spLocks noGrp="1"/>
          </p:cNvSpPr>
          <p:nvPr>
            <p:ph type="pic" sz="quarter" idx="10"/>
          </p:nvPr>
        </p:nvSpPr>
        <p:spPr>
          <a:xfrm>
            <a:off x="0" y="0"/>
            <a:ext cx="12192000" cy="3429000"/>
          </a:xfrm>
          <a:custGeom>
            <a:gdLst>
              <a:gd name="connsiteX0" fmla="*/ 0 w 12192000"/>
              <a:gd name="connsiteY0" fmla="*/ 0 h 3429000"/>
              <a:gd name="connsiteX1" fmla="*/ 12192000 w 12192000"/>
              <a:gd name="connsiteY1" fmla="*/ 0 h 3429000"/>
              <a:gd name="connsiteX2" fmla="*/ 12192000 w 12192000"/>
              <a:gd name="connsiteY2" fmla="*/ 3429000 h 3429000"/>
              <a:gd name="connsiteX3" fmla="*/ 0 w 12192000"/>
              <a:gd name="connsiteY3" fmla="*/ 3429000 h 3429000"/>
            </a:gdLst>
            <a:cxnLst>
              <a:cxn ang="0">
                <a:pos x="connsiteX0" y="connsiteY0"/>
              </a:cxn>
              <a:cxn ang="0">
                <a:pos x="connsiteX1" y="connsiteY1"/>
              </a:cxn>
              <a:cxn ang="0">
                <a:pos x="connsiteX2" y="connsiteY2"/>
              </a:cxn>
              <a:cxn ang="0">
                <a:pos x="connsiteX3" y="connsiteY3"/>
              </a:cxn>
            </a:cxnLst>
            <a:rect l="l" t="t" r="r" b="b"/>
            <a:pathLst>
              <a:path w="12192000" h="3429000">
                <a:moveTo>
                  <a:pt x="0" y="0"/>
                </a:moveTo>
                <a:lnTo>
                  <a:pt x="12192000" y="0"/>
                </a:lnTo>
                <a:lnTo>
                  <a:pt x="12192000" y="3429000"/>
                </a:lnTo>
                <a:lnTo>
                  <a:pt x="0" y="3429000"/>
                </a:lnTo>
                <a:close/>
              </a:path>
            </a:pathLst>
          </a:custGeom>
          <a:pattFill prst="solidDmnd">
            <a:fgClr>
              <a:schemeClr val="bg1">
                <a:lumMod val="85000"/>
              </a:schemeClr>
            </a:fgClr>
            <a:bgClr>
              <a:schemeClr val="bg1"/>
            </a:bgClr>
          </a:pattFill>
        </p:spPr>
        <p:txBody>
          <a:bodyPr vert="horz" wrap="square" lIns="91440" tIns="45720" rIns="91440" bIns="45720" numCol="1" rtlCol="0" anchor="ctr" anchorCtr="0" compatLnSpc="1">
            <a:prstTxWarp prst="textNoShape">
              <a:avLst/>
            </a:prstTxWarp>
            <a:noAutofit/>
          </a:bodyPr>
          <a:lstStyle>
            <a:lvl1pPr algn="ctr">
              <a:defRPr sz="1800"/>
            </a:lvl1pPr>
          </a:lstStyle>
          <a:p>
            <a:pPr marL="228600" marR="0" lvl="0" indent="-228600" algn="ctr" defTabSz="914400" rtl="0" eaLnBrk="0" fontAlgn="base" latinLnBrk="0" hangingPunct="0">
              <a:lnSpc>
                <a:spcPct val="90000"/>
              </a:lnSpc>
              <a:spcBef>
                <a:spcPts val="1000"/>
              </a:spcBef>
              <a:spcAft>
                <a:spcPct val="0"/>
              </a:spcAft>
              <a:buClrTx/>
              <a:buSzTx/>
              <a:buFont typeface="Arial" pitchFamily="34" charset="0"/>
              <a:buChar char="•"/>
              <a:defRPr/>
            </a:pPr>
            <a:endParaRPr kumimoji="0" lang="en-US" sz="1800" b="0" i="0" u="none" strike="noStrike" kern="1200" cap="none" spc="0" normalizeH="0" baseline="0" noProof="0">
              <a:ln>
                <a:noFill/>
              </a:ln>
              <a:solidFill>
                <a:schemeClr val="tx1"/>
              </a:solidFill>
              <a:effectLst/>
              <a:uLnTx/>
              <a:uFillTx/>
              <a:latin typeface="+mn-lt"/>
              <a:ea typeface="+mn-ea"/>
              <a:cs typeface="+mn-cs"/>
            </a:endParaRPr>
          </a:p>
        </p:txBody>
      </p:sp>
      <p:sp>
        <p:nvSpPr>
          <p:cNvPr id="8" name="Picture Placeholder 7"/>
          <p:cNvSpPr>
            <a:spLocks noGrp="1"/>
          </p:cNvSpPr>
          <p:nvPr>
            <p:ph type="pic" sz="quarter" idx="11"/>
          </p:nvPr>
        </p:nvSpPr>
        <p:spPr>
          <a:xfrm>
            <a:off x="1866900" y="1562100"/>
            <a:ext cx="2057400" cy="3627120"/>
          </a:xfrm>
          <a:custGeom>
            <a:gdLst>
              <a:gd name="connsiteX0" fmla="*/ 0 w 12192000"/>
              <a:gd name="connsiteY0" fmla="*/ 0 h 3429000"/>
              <a:gd name="connsiteX1" fmla="*/ 12192000 w 12192000"/>
              <a:gd name="connsiteY1" fmla="*/ 0 h 3429000"/>
              <a:gd name="connsiteX2" fmla="*/ 12192000 w 12192000"/>
              <a:gd name="connsiteY2" fmla="*/ 3429000 h 3429000"/>
              <a:gd name="connsiteX3" fmla="*/ 0 w 12192000"/>
              <a:gd name="connsiteY3" fmla="*/ 3429000 h 3429000"/>
            </a:gdLst>
            <a:cxnLst>
              <a:cxn ang="0">
                <a:pos x="connsiteX0" y="connsiteY0"/>
              </a:cxn>
              <a:cxn ang="0">
                <a:pos x="connsiteX1" y="connsiteY1"/>
              </a:cxn>
              <a:cxn ang="0">
                <a:pos x="connsiteX2" y="connsiteY2"/>
              </a:cxn>
              <a:cxn ang="0">
                <a:pos x="connsiteX3" y="connsiteY3"/>
              </a:cxn>
            </a:cxnLst>
            <a:rect l="l" t="t" r="r" b="b"/>
            <a:pathLst>
              <a:path w="12192000" h="3429000">
                <a:moveTo>
                  <a:pt x="0" y="0"/>
                </a:moveTo>
                <a:lnTo>
                  <a:pt x="12192000" y="0"/>
                </a:lnTo>
                <a:lnTo>
                  <a:pt x="12192000" y="3429000"/>
                </a:lnTo>
                <a:lnTo>
                  <a:pt x="0" y="3429000"/>
                </a:lnTo>
                <a:close/>
              </a:path>
            </a:pathLst>
          </a:custGeom>
          <a:pattFill prst="solidDmnd">
            <a:fgClr>
              <a:schemeClr val="tx1">
                <a:lumMod val="50000"/>
                <a:lumOff val="50000"/>
              </a:schemeClr>
            </a:fgClr>
            <a:bgClr>
              <a:schemeClr val="bg1"/>
            </a:bgClr>
          </a:pattFill>
        </p:spPr>
        <p:txBody>
          <a:bodyPr vert="horz" wrap="square" lIns="91440" tIns="45720" rIns="91440" bIns="45720" numCol="1" rtlCol="0" anchor="ctr" anchorCtr="0" compatLnSpc="1">
            <a:prstTxWarp prst="textNoShape">
              <a:avLst/>
            </a:prstTxWarp>
            <a:noAutofit/>
          </a:bodyPr>
          <a:lstStyle>
            <a:lvl1pPr algn="ctr">
              <a:defRPr sz="1800"/>
            </a:lvl1pPr>
          </a:lstStyle>
          <a:p>
            <a:pPr marL="228600" marR="0" lvl="0" indent="-228600" algn="ctr" defTabSz="914400" rtl="0" eaLnBrk="0" fontAlgn="base" latinLnBrk="0" hangingPunct="0">
              <a:lnSpc>
                <a:spcPct val="90000"/>
              </a:lnSpc>
              <a:spcBef>
                <a:spcPts val="1000"/>
              </a:spcBef>
              <a:spcAft>
                <a:spcPct val="0"/>
              </a:spcAft>
              <a:buClrTx/>
              <a:buSzTx/>
              <a:buFont typeface="Arial" pitchFamily="34" charset="0"/>
              <a:buChar char="•"/>
              <a:defRPr/>
            </a:pPr>
            <a:endParaRPr kumimoji="0" lang="en-US" sz="1800" b="0" i="0" u="none" strike="noStrike" kern="1200" cap="none" spc="0" normalizeH="0" baseline="0" noProof="0">
              <a:ln>
                <a:noFill/>
              </a:ln>
              <a:solidFill>
                <a:schemeClr val="tx1"/>
              </a:solidFill>
              <a:effectLst/>
              <a:uLnTx/>
              <a:uFillTx/>
              <a:latin typeface="+mn-lt"/>
              <a:ea typeface="+mn-ea"/>
              <a:cs typeface="+mn-cs"/>
            </a:endParaRPr>
          </a:p>
        </p:txBody>
      </p:sp>
    </p:spTree>
  </p:cSld>
  <p:clrMapOvr>
    <a:masterClrMapping/>
  </p:clrMapOvr>
  <p:transition/>
  <p:timing/>
</p:sldLayout>
</file>

<file path=ppt/slideLayouts/slideLayout9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49_Custom Layout">
    <p:bg>
      <p:bgPr>
        <a:blipFill>
          <a:blip r:embed="rId1"/>
          <a:stretch>
            <a:fillRect/>
          </a:stretch>
        </a:blipFill>
        <a:effectLst/>
      </p:bgPr>
    </p:bg>
    <p:spTree>
      <p:nvGrpSpPr>
        <p:cNvPr id="1" name=""/>
        <p:cNvGrpSpPr/>
        <p:nvPr/>
      </p:nvGrpSpPr>
      <p:grpSpPr>
        <a:xfrm>
          <a:off x="0" y="0"/>
          <a:ext cx="0" cy="0"/>
        </a:xfrm>
      </p:grpSpPr>
      <p:sp>
        <p:nvSpPr>
          <p:cNvPr id="7" name="Picture Placeholder 15"/>
          <p:cNvSpPr>
            <a:spLocks noGrp="1"/>
          </p:cNvSpPr>
          <p:nvPr>
            <p:ph type="pic" sz="quarter" idx="16"/>
          </p:nvPr>
        </p:nvSpPr>
        <p:spPr>
          <a:xfrm>
            <a:off x="6627769" y="1064930"/>
            <a:ext cx="2195196" cy="4688170"/>
          </a:xfrm>
          <a:custGeom>
            <a:gdLst>
              <a:gd name="connsiteX0" fmla="*/ 255020 w 2223559"/>
              <a:gd name="connsiteY0" fmla="*/ 0 h 4748744"/>
              <a:gd name="connsiteX1" fmla="*/ 502318 w 2223559"/>
              <a:gd name="connsiteY1" fmla="*/ 0 h 4748744"/>
              <a:gd name="connsiteX2" fmla="*/ 502318 w 2223559"/>
              <a:gd name="connsiteY2" fmla="*/ 34159 h 4748744"/>
              <a:gd name="connsiteX3" fmla="*/ 644819 w 2223559"/>
              <a:gd name="connsiteY3" fmla="*/ 176736 h 4748744"/>
              <a:gd name="connsiteX4" fmla="*/ 1584881 w 2223559"/>
              <a:gd name="connsiteY4" fmla="*/ 176736 h 4748744"/>
              <a:gd name="connsiteX5" fmla="*/ 1727382 w 2223559"/>
              <a:gd name="connsiteY5" fmla="*/ 34159 h 4748744"/>
              <a:gd name="connsiteX6" fmla="*/ 1727382 w 2223559"/>
              <a:gd name="connsiteY6" fmla="*/ 0 h 4748744"/>
              <a:gd name="connsiteX7" fmla="*/ 1968539 w 2223559"/>
              <a:gd name="connsiteY7" fmla="*/ 0 h 4748744"/>
              <a:gd name="connsiteX8" fmla="*/ 2223559 w 2223559"/>
              <a:gd name="connsiteY8" fmla="*/ 255157 h 4748744"/>
              <a:gd name="connsiteX9" fmla="*/ 2223559 w 2223559"/>
              <a:gd name="connsiteY9" fmla="*/ 4493588 h 4748744"/>
              <a:gd name="connsiteX10" fmla="*/ 1968539 w 2223559"/>
              <a:gd name="connsiteY10" fmla="*/ 4748744 h 4748744"/>
              <a:gd name="connsiteX11" fmla="*/ 255020 w 2223559"/>
              <a:gd name="connsiteY11" fmla="*/ 4748744 h 4748744"/>
              <a:gd name="connsiteX12" fmla="*/ 0 w 2223559"/>
              <a:gd name="connsiteY12" fmla="*/ 4493588 h 4748744"/>
              <a:gd name="connsiteX13" fmla="*/ 0 w 2223559"/>
              <a:gd name="connsiteY13" fmla="*/ 255157 h 4748744"/>
              <a:gd name="connsiteX14" fmla="*/ 255020 w 2223559"/>
              <a:gd name="connsiteY14" fmla="*/ 0 h 4748744"/>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23559" h="4748744">
                <a:moveTo>
                  <a:pt x="255020" y="0"/>
                </a:moveTo>
                <a:lnTo>
                  <a:pt x="502318" y="0"/>
                </a:lnTo>
                <a:lnTo>
                  <a:pt x="502318" y="34159"/>
                </a:lnTo>
                <a:cubicBezTo>
                  <a:pt x="502318" y="112903"/>
                  <a:pt x="566119" y="176736"/>
                  <a:pt x="644819" y="176736"/>
                </a:cubicBezTo>
                <a:lnTo>
                  <a:pt x="1584881" y="176736"/>
                </a:lnTo>
                <a:cubicBezTo>
                  <a:pt x="1663582" y="176736"/>
                  <a:pt x="1727382" y="112903"/>
                  <a:pt x="1727382" y="34159"/>
                </a:cubicBezTo>
                <a:lnTo>
                  <a:pt x="1727382" y="0"/>
                </a:lnTo>
                <a:lnTo>
                  <a:pt x="1968539" y="0"/>
                </a:lnTo>
                <a:cubicBezTo>
                  <a:pt x="2109384" y="0"/>
                  <a:pt x="2223559" y="114237"/>
                  <a:pt x="2223559" y="255157"/>
                </a:cubicBezTo>
                <a:lnTo>
                  <a:pt x="2223559" y="4493588"/>
                </a:lnTo>
                <a:cubicBezTo>
                  <a:pt x="2223559" y="4634507"/>
                  <a:pt x="2109384" y="4748744"/>
                  <a:pt x="1968539" y="4748744"/>
                </a:cubicBezTo>
                <a:lnTo>
                  <a:pt x="255020" y="4748744"/>
                </a:lnTo>
                <a:cubicBezTo>
                  <a:pt x="114176" y="4748744"/>
                  <a:pt x="0" y="4634507"/>
                  <a:pt x="0" y="4493588"/>
                </a:cubicBezTo>
                <a:lnTo>
                  <a:pt x="0" y="255157"/>
                </a:lnTo>
                <a:cubicBezTo>
                  <a:pt x="0" y="114237"/>
                  <a:pt x="114176" y="0"/>
                  <a:pt x="255020" y="0"/>
                </a:cubicBezTo>
                <a:close/>
              </a:path>
            </a:pathLst>
          </a:custGeom>
          <a:pattFill prst="solidDmnd">
            <a:fgClr>
              <a:schemeClr val="bg1">
                <a:lumMod val="85000"/>
              </a:schemeClr>
            </a:fgClr>
            <a:bgClr>
              <a:schemeClr val="bg1"/>
            </a:bgClr>
          </a:pattFill>
        </p:spPr>
        <p:txBody>
          <a:bodyPr vert="horz" wrap="square" lIns="91440" tIns="45720" rIns="91440" bIns="45720" numCol="1" rtlCol="0" anchor="ctr" anchorCtr="0" compatLnSpc="1">
            <a:prstTxWarp prst="textNoShape">
              <a:avLst/>
            </a:prstTxWarp>
            <a:noAutofit/>
          </a:bodyPr>
          <a:lstStyle>
            <a:lvl1pPr algn="ctr">
              <a:defRPr sz="1600"/>
            </a:lvl1pPr>
          </a:lstStyle>
          <a:p>
            <a:pPr marL="228600" marR="0" lvl="0" indent="-228600" algn="ctr" defTabSz="914400" rtl="0" eaLnBrk="0" fontAlgn="base" latinLnBrk="0" hangingPunct="0">
              <a:lnSpc>
                <a:spcPct val="90000"/>
              </a:lnSpc>
              <a:spcBef>
                <a:spcPts val="1000"/>
              </a:spcBef>
              <a:spcAft>
                <a:spcPct val="0"/>
              </a:spcAft>
              <a:buClrTx/>
              <a:buSzTx/>
              <a:buFont typeface="Arial" pitchFamily="34" charset="0"/>
              <a:buChar char="•"/>
              <a:defRPr/>
            </a:pPr>
            <a:endParaRPr kumimoji="0" lang="en-US" sz="1600" b="0" i="0" u="none" strike="noStrike" kern="1200" cap="none" spc="0" normalizeH="0" baseline="0" noProof="0">
              <a:ln>
                <a:noFill/>
              </a:ln>
              <a:solidFill>
                <a:schemeClr val="tx1"/>
              </a:solidFill>
              <a:effectLst/>
              <a:uLnTx/>
              <a:uFillTx/>
              <a:latin typeface="+mn-lt"/>
              <a:ea typeface="+mn-ea"/>
              <a:cs typeface="+mn-cs"/>
            </a:endParaRPr>
          </a:p>
        </p:txBody>
      </p:sp>
    </p:spTree>
  </p:cSld>
  <p:clrMapOvr>
    <a:masterClrMapping/>
  </p:clrMapOvr>
  <p:transition/>
  <p:timing/>
</p:sldLayout>
</file>

<file path=ppt/slideLayouts/slideLayout9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50_Custom Layout">
    <p:bg>
      <p:bgPr>
        <a:blipFill>
          <a:blip r:embed="rId1"/>
          <a:stretch>
            <a:fillRect/>
          </a:stretch>
        </a:blipFill>
        <a:effectLst/>
      </p:bgPr>
    </p:bg>
    <p:spTree>
      <p:nvGrpSpPr>
        <p:cNvPr id="1" name=""/>
        <p:cNvGrpSpPr/>
        <p:nvPr/>
      </p:nvGrpSpPr>
      <p:grpSpPr>
        <a:xfrm>
          <a:off x="0" y="0"/>
          <a:ext cx="0" cy="0"/>
        </a:xfrm>
      </p:grpSpPr>
      <p:sp>
        <p:nvSpPr>
          <p:cNvPr id="7" name="Picture Placeholder 6"/>
          <p:cNvSpPr>
            <a:spLocks noGrp="1"/>
          </p:cNvSpPr>
          <p:nvPr>
            <p:ph type="pic" sz="quarter" idx="11"/>
          </p:nvPr>
        </p:nvSpPr>
        <p:spPr>
          <a:xfrm>
            <a:off x="-843054" y="1892411"/>
            <a:ext cx="5552214" cy="3494929"/>
          </a:xfrm>
          <a:custGeom>
            <a:gdLst>
              <a:gd name="connsiteX0" fmla="*/ 0 w 1776412"/>
              <a:gd name="connsiteY0" fmla="*/ 0 h 3114675"/>
              <a:gd name="connsiteX1" fmla="*/ 1776412 w 1776412"/>
              <a:gd name="connsiteY1" fmla="*/ 0 h 3114675"/>
              <a:gd name="connsiteX2" fmla="*/ 1776412 w 1776412"/>
              <a:gd name="connsiteY2" fmla="*/ 3114675 h 3114675"/>
              <a:gd name="connsiteX3" fmla="*/ 0 w 1776412"/>
              <a:gd name="connsiteY3" fmla="*/ 3114675 h 3114675"/>
            </a:gdLst>
            <a:cxnLst>
              <a:cxn ang="0">
                <a:pos x="connsiteX0" y="connsiteY0"/>
              </a:cxn>
              <a:cxn ang="0">
                <a:pos x="connsiteX1" y="connsiteY1"/>
              </a:cxn>
              <a:cxn ang="0">
                <a:pos x="connsiteX2" y="connsiteY2"/>
              </a:cxn>
              <a:cxn ang="0">
                <a:pos x="connsiteX3" y="connsiteY3"/>
              </a:cxn>
            </a:cxnLst>
            <a:rect l="l" t="t" r="r" b="b"/>
            <a:pathLst>
              <a:path w="1776411" h="3114675">
                <a:moveTo>
                  <a:pt x="0" y="0"/>
                </a:moveTo>
                <a:lnTo>
                  <a:pt x="1776412" y="0"/>
                </a:lnTo>
                <a:lnTo>
                  <a:pt x="1776412" y="3114675"/>
                </a:lnTo>
                <a:lnTo>
                  <a:pt x="0" y="3114675"/>
                </a:lnTo>
                <a:close/>
              </a:path>
            </a:pathLst>
          </a:custGeom>
          <a:pattFill prst="solidDmnd">
            <a:fgClr>
              <a:schemeClr val="bg1">
                <a:lumMod val="85000"/>
              </a:schemeClr>
            </a:fgClr>
            <a:bgClr>
              <a:schemeClr val="bg1"/>
            </a:bgClr>
          </a:pattFill>
        </p:spPr>
        <p:txBody>
          <a:bodyPr vert="horz" wrap="square" lIns="91440" tIns="45720" rIns="91440" bIns="45720" numCol="1" rtlCol="0" anchor="ctr" anchorCtr="0" compatLnSpc="1">
            <a:prstTxWarp prst="textNoShape">
              <a:avLst/>
            </a:prstTxWarp>
            <a:noAutofit/>
          </a:bodyPr>
          <a:lstStyle>
            <a:lvl1pPr algn="ctr">
              <a:defRPr sz="1800"/>
            </a:lvl1pPr>
          </a:lstStyle>
          <a:p>
            <a:pPr marL="228600" marR="0" lvl="0" indent="-228600" algn="ctr" defTabSz="914400" rtl="0" eaLnBrk="0" fontAlgn="base" latinLnBrk="0" hangingPunct="0">
              <a:lnSpc>
                <a:spcPct val="90000"/>
              </a:lnSpc>
              <a:spcBef>
                <a:spcPts val="1000"/>
              </a:spcBef>
              <a:spcAft>
                <a:spcPct val="0"/>
              </a:spcAft>
              <a:buClrTx/>
              <a:buSzTx/>
              <a:buFont typeface="Arial" pitchFamily="34" charset="0"/>
              <a:buChar char="•"/>
              <a:defRPr/>
            </a:pPr>
            <a:endParaRPr kumimoji="0" lang="en-US" sz="1800" b="0" i="0" u="none" strike="noStrike" kern="1200" cap="none" spc="0" normalizeH="0" baseline="0" noProof="0">
              <a:ln>
                <a:noFill/>
              </a:ln>
              <a:solidFill>
                <a:schemeClr val="tx1"/>
              </a:solidFill>
              <a:effectLst/>
              <a:uLnTx/>
              <a:uFillTx/>
              <a:latin typeface="+mn-lt"/>
              <a:ea typeface="+mn-ea"/>
              <a:cs typeface="+mn-cs"/>
            </a:endParaRPr>
          </a:p>
        </p:txBody>
      </p:sp>
    </p:spTree>
  </p:cSld>
  <p:clrMapOvr>
    <a:masterClrMapping/>
  </p:clrMapOvr>
  <p:transition/>
  <p:timing/>
</p:sldLayout>
</file>

<file path=ppt/slideLayouts/slideLayout9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51_Custom Layout">
    <p:bg>
      <p:bgPr>
        <a:blipFill>
          <a:blip r:embed="rId1"/>
          <a:stretch>
            <a:fillRect/>
          </a:stretch>
        </a:blipFill>
        <a:effectLst/>
      </p:bgPr>
    </p:bg>
    <p:spTree>
      <p:nvGrpSpPr>
        <p:cNvPr id="1" name=""/>
        <p:cNvGrpSpPr/>
        <p:nvPr/>
      </p:nvGrpSpPr>
      <p:grpSpPr>
        <a:xfrm>
          <a:off x="0" y="0"/>
          <a:ext cx="0" cy="0"/>
        </a:xfrm>
      </p:grpSpPr>
      <p:sp>
        <p:nvSpPr>
          <p:cNvPr id="8" name="Picture Placeholder 7"/>
          <p:cNvSpPr>
            <a:spLocks noGrp="1"/>
          </p:cNvSpPr>
          <p:nvPr>
            <p:ph type="pic" sz="quarter" idx="11"/>
          </p:nvPr>
        </p:nvSpPr>
        <p:spPr>
          <a:xfrm>
            <a:off x="1258420" y="1775460"/>
            <a:ext cx="4128920" cy="2331720"/>
          </a:xfrm>
          <a:custGeom>
            <a:gdLst>
              <a:gd name="connsiteX0" fmla="*/ 0 w 1776412"/>
              <a:gd name="connsiteY0" fmla="*/ 0 h 3114675"/>
              <a:gd name="connsiteX1" fmla="*/ 1776412 w 1776412"/>
              <a:gd name="connsiteY1" fmla="*/ 0 h 3114675"/>
              <a:gd name="connsiteX2" fmla="*/ 1776412 w 1776412"/>
              <a:gd name="connsiteY2" fmla="*/ 3114675 h 3114675"/>
              <a:gd name="connsiteX3" fmla="*/ 0 w 1776412"/>
              <a:gd name="connsiteY3" fmla="*/ 3114675 h 3114675"/>
            </a:gdLst>
            <a:cxnLst>
              <a:cxn ang="0">
                <a:pos x="connsiteX0" y="connsiteY0"/>
              </a:cxn>
              <a:cxn ang="0">
                <a:pos x="connsiteX1" y="connsiteY1"/>
              </a:cxn>
              <a:cxn ang="0">
                <a:pos x="connsiteX2" y="connsiteY2"/>
              </a:cxn>
              <a:cxn ang="0">
                <a:pos x="connsiteX3" y="connsiteY3"/>
              </a:cxn>
            </a:cxnLst>
            <a:rect l="l" t="t" r="r" b="b"/>
            <a:pathLst>
              <a:path w="1776411" h="3114675">
                <a:moveTo>
                  <a:pt x="0" y="0"/>
                </a:moveTo>
                <a:lnTo>
                  <a:pt x="1776412" y="0"/>
                </a:lnTo>
                <a:lnTo>
                  <a:pt x="1776412" y="3114675"/>
                </a:lnTo>
                <a:lnTo>
                  <a:pt x="0" y="3114675"/>
                </a:lnTo>
                <a:close/>
              </a:path>
            </a:pathLst>
          </a:custGeom>
          <a:pattFill prst="solidDmnd">
            <a:fgClr>
              <a:schemeClr val="bg1">
                <a:lumMod val="85000"/>
              </a:schemeClr>
            </a:fgClr>
            <a:bgClr>
              <a:schemeClr val="bg1"/>
            </a:bgClr>
          </a:pattFill>
        </p:spPr>
        <p:txBody>
          <a:bodyPr vert="horz" wrap="square" lIns="91440" tIns="45720" rIns="91440" bIns="45720" numCol="1" rtlCol="0" anchor="ctr" anchorCtr="0" compatLnSpc="1">
            <a:prstTxWarp prst="textNoShape">
              <a:avLst/>
            </a:prstTxWarp>
            <a:noAutofit/>
          </a:bodyPr>
          <a:lstStyle>
            <a:lvl1pPr algn="ctr">
              <a:defRPr sz="1800"/>
            </a:lvl1pPr>
          </a:lstStyle>
          <a:p>
            <a:pPr marL="228600" marR="0" lvl="0" indent="-228600" algn="ctr" defTabSz="914400" rtl="0" eaLnBrk="0" fontAlgn="base" latinLnBrk="0" hangingPunct="0">
              <a:lnSpc>
                <a:spcPct val="90000"/>
              </a:lnSpc>
              <a:spcBef>
                <a:spcPts val="1000"/>
              </a:spcBef>
              <a:spcAft>
                <a:spcPct val="0"/>
              </a:spcAft>
              <a:buClrTx/>
              <a:buSzTx/>
              <a:buFont typeface="Arial" pitchFamily="34" charset="0"/>
              <a:buChar char="•"/>
              <a:defRPr/>
            </a:pPr>
            <a:endParaRPr kumimoji="0" lang="en-US" sz="1800" b="0" i="0" u="none" strike="noStrike" kern="1200" cap="none" spc="0" normalizeH="0" baseline="0" noProof="0">
              <a:ln>
                <a:noFill/>
              </a:ln>
              <a:solidFill>
                <a:schemeClr val="tx1"/>
              </a:solidFill>
              <a:effectLst/>
              <a:uLnTx/>
              <a:uFillTx/>
              <a:latin typeface="+mn-lt"/>
              <a:ea typeface="+mn-ea"/>
              <a:cs typeface="+mn-cs"/>
            </a:endParaRPr>
          </a:p>
        </p:txBody>
      </p:sp>
      <p:sp>
        <p:nvSpPr>
          <p:cNvPr id="11" name="Picture Placeholder 10"/>
          <p:cNvSpPr>
            <a:spLocks noGrp="1"/>
          </p:cNvSpPr>
          <p:nvPr>
            <p:ph type="pic" sz="quarter" idx="12"/>
          </p:nvPr>
        </p:nvSpPr>
        <p:spPr>
          <a:xfrm>
            <a:off x="6915402" y="1775460"/>
            <a:ext cx="4128920" cy="2331720"/>
          </a:xfrm>
          <a:custGeom>
            <a:gdLst>
              <a:gd name="connsiteX0" fmla="*/ 0 w 1776412"/>
              <a:gd name="connsiteY0" fmla="*/ 0 h 3114675"/>
              <a:gd name="connsiteX1" fmla="*/ 1776412 w 1776412"/>
              <a:gd name="connsiteY1" fmla="*/ 0 h 3114675"/>
              <a:gd name="connsiteX2" fmla="*/ 1776412 w 1776412"/>
              <a:gd name="connsiteY2" fmla="*/ 3114675 h 3114675"/>
              <a:gd name="connsiteX3" fmla="*/ 0 w 1776412"/>
              <a:gd name="connsiteY3" fmla="*/ 3114675 h 3114675"/>
            </a:gdLst>
            <a:cxnLst>
              <a:cxn ang="0">
                <a:pos x="connsiteX0" y="connsiteY0"/>
              </a:cxn>
              <a:cxn ang="0">
                <a:pos x="connsiteX1" y="connsiteY1"/>
              </a:cxn>
              <a:cxn ang="0">
                <a:pos x="connsiteX2" y="connsiteY2"/>
              </a:cxn>
              <a:cxn ang="0">
                <a:pos x="connsiteX3" y="connsiteY3"/>
              </a:cxn>
            </a:cxnLst>
            <a:rect l="l" t="t" r="r" b="b"/>
            <a:pathLst>
              <a:path w="1776411" h="3114675">
                <a:moveTo>
                  <a:pt x="0" y="0"/>
                </a:moveTo>
                <a:lnTo>
                  <a:pt x="1776412" y="0"/>
                </a:lnTo>
                <a:lnTo>
                  <a:pt x="1776412" y="3114675"/>
                </a:lnTo>
                <a:lnTo>
                  <a:pt x="0" y="3114675"/>
                </a:lnTo>
                <a:close/>
              </a:path>
            </a:pathLst>
          </a:custGeom>
          <a:pattFill prst="solidDmnd">
            <a:fgClr>
              <a:schemeClr val="bg1">
                <a:lumMod val="85000"/>
              </a:schemeClr>
            </a:fgClr>
            <a:bgClr>
              <a:schemeClr val="bg1"/>
            </a:bgClr>
          </a:pattFill>
        </p:spPr>
        <p:txBody>
          <a:bodyPr vert="horz" wrap="square" lIns="91440" tIns="45720" rIns="91440" bIns="45720" numCol="1" rtlCol="0" anchor="ctr" anchorCtr="0" compatLnSpc="1">
            <a:prstTxWarp prst="textNoShape">
              <a:avLst/>
            </a:prstTxWarp>
            <a:noAutofit/>
          </a:bodyPr>
          <a:lstStyle>
            <a:lvl1pPr algn="ctr">
              <a:defRPr sz="1800"/>
            </a:lvl1pPr>
          </a:lstStyle>
          <a:p>
            <a:pPr marL="228600" marR="0" lvl="0" indent="-228600" algn="ctr" defTabSz="914400" rtl="0" eaLnBrk="0" fontAlgn="base" latinLnBrk="0" hangingPunct="0">
              <a:lnSpc>
                <a:spcPct val="90000"/>
              </a:lnSpc>
              <a:spcBef>
                <a:spcPts val="1000"/>
              </a:spcBef>
              <a:spcAft>
                <a:spcPct val="0"/>
              </a:spcAft>
              <a:buClrTx/>
              <a:buSzTx/>
              <a:buFont typeface="Arial" pitchFamily="34" charset="0"/>
              <a:buChar char="•"/>
              <a:defRPr/>
            </a:pPr>
            <a:endParaRPr kumimoji="0" lang="en-US" sz="1800" b="0" i="0" u="none" strike="noStrike" kern="1200" cap="none" spc="0" normalizeH="0" baseline="0" noProof="0">
              <a:ln>
                <a:noFill/>
              </a:ln>
              <a:solidFill>
                <a:schemeClr val="tx1"/>
              </a:solidFill>
              <a:effectLst/>
              <a:uLnTx/>
              <a:uFillTx/>
              <a:latin typeface="+mn-lt"/>
              <a:ea typeface="+mn-ea"/>
              <a:cs typeface="+mn-cs"/>
            </a:endParaRPr>
          </a:p>
        </p:txBody>
      </p:sp>
    </p:spTree>
  </p:cSld>
  <p:clrMapOvr>
    <a:masterClrMapping/>
  </p:clrMapOvr>
  <p:transition/>
  <p:timing/>
</p:sldLayout>
</file>

<file path=ppt/slideLayouts/slideLayout9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52_Custom Layout">
    <p:bg>
      <p:bgPr>
        <a:blipFill>
          <a:blip r:embed="rId1"/>
          <a:stretch>
            <a:fillRect/>
          </a:stretch>
        </a:blipFill>
        <a:effectLst/>
      </p:bgPr>
    </p:bg>
    <p:spTree>
      <p:nvGrpSpPr>
        <p:cNvPr id="1" name=""/>
        <p:cNvGrpSpPr/>
        <p:nvPr/>
      </p:nvGrpSpPr>
      <p:grpSpPr>
        <a:xfrm>
          <a:off x="0" y="0"/>
          <a:ext cx="0" cy="0"/>
        </a:xfrm>
      </p:grpSpPr>
      <p:sp>
        <p:nvSpPr>
          <p:cNvPr id="7" name="Picture Placeholder 6"/>
          <p:cNvSpPr>
            <a:spLocks noGrp="1"/>
          </p:cNvSpPr>
          <p:nvPr>
            <p:ph type="pic" sz="quarter" idx="11"/>
          </p:nvPr>
        </p:nvSpPr>
        <p:spPr>
          <a:xfrm>
            <a:off x="1311760" y="1737360"/>
            <a:ext cx="4549290" cy="3413760"/>
          </a:xfrm>
          <a:custGeom>
            <a:gdLst>
              <a:gd name="connsiteX0" fmla="*/ 0 w 1776412"/>
              <a:gd name="connsiteY0" fmla="*/ 0 h 3114675"/>
              <a:gd name="connsiteX1" fmla="*/ 1776412 w 1776412"/>
              <a:gd name="connsiteY1" fmla="*/ 0 h 3114675"/>
              <a:gd name="connsiteX2" fmla="*/ 1776412 w 1776412"/>
              <a:gd name="connsiteY2" fmla="*/ 3114675 h 3114675"/>
              <a:gd name="connsiteX3" fmla="*/ 0 w 1776412"/>
              <a:gd name="connsiteY3" fmla="*/ 3114675 h 3114675"/>
            </a:gdLst>
            <a:cxnLst>
              <a:cxn ang="0">
                <a:pos x="connsiteX0" y="connsiteY0"/>
              </a:cxn>
              <a:cxn ang="0">
                <a:pos x="connsiteX1" y="connsiteY1"/>
              </a:cxn>
              <a:cxn ang="0">
                <a:pos x="connsiteX2" y="connsiteY2"/>
              </a:cxn>
              <a:cxn ang="0">
                <a:pos x="connsiteX3" y="connsiteY3"/>
              </a:cxn>
            </a:cxnLst>
            <a:rect l="l" t="t" r="r" b="b"/>
            <a:pathLst>
              <a:path w="1776411" h="3114675">
                <a:moveTo>
                  <a:pt x="0" y="0"/>
                </a:moveTo>
                <a:lnTo>
                  <a:pt x="1776412" y="0"/>
                </a:lnTo>
                <a:lnTo>
                  <a:pt x="1776412" y="3114675"/>
                </a:lnTo>
                <a:lnTo>
                  <a:pt x="0" y="3114675"/>
                </a:lnTo>
                <a:close/>
              </a:path>
            </a:pathLst>
          </a:custGeom>
          <a:pattFill prst="solidDmnd">
            <a:fgClr>
              <a:schemeClr val="bg1">
                <a:lumMod val="85000"/>
              </a:schemeClr>
            </a:fgClr>
            <a:bgClr>
              <a:schemeClr val="bg1"/>
            </a:bgClr>
          </a:pattFill>
        </p:spPr>
        <p:txBody>
          <a:bodyPr vert="horz" wrap="square" lIns="91440" tIns="45720" rIns="91440" bIns="45720" numCol="1" rtlCol="0" anchor="ctr" anchorCtr="0" compatLnSpc="1">
            <a:prstTxWarp prst="textNoShape">
              <a:avLst/>
            </a:prstTxWarp>
            <a:noAutofit/>
          </a:bodyPr>
          <a:lstStyle>
            <a:lvl1pPr algn="ctr">
              <a:defRPr sz="1800"/>
            </a:lvl1pPr>
          </a:lstStyle>
          <a:p>
            <a:pPr marL="228600" marR="0" lvl="0" indent="-228600" algn="ctr" defTabSz="914400" rtl="0" eaLnBrk="0" fontAlgn="base" latinLnBrk="0" hangingPunct="0">
              <a:lnSpc>
                <a:spcPct val="90000"/>
              </a:lnSpc>
              <a:spcBef>
                <a:spcPts val="1000"/>
              </a:spcBef>
              <a:spcAft>
                <a:spcPct val="0"/>
              </a:spcAft>
              <a:buClrTx/>
              <a:buSzTx/>
              <a:buFont typeface="Arial" pitchFamily="34" charset="0"/>
              <a:buChar char="•"/>
              <a:defRPr/>
            </a:pPr>
            <a:endParaRPr kumimoji="0" lang="en-US" sz="1800" b="0" i="0" u="none" strike="noStrike" kern="1200" cap="none" spc="0" normalizeH="0" baseline="0" noProof="0">
              <a:ln>
                <a:noFill/>
              </a:ln>
              <a:solidFill>
                <a:schemeClr val="tx1"/>
              </a:solidFill>
              <a:effectLst/>
              <a:uLnTx/>
              <a:uFillTx/>
              <a:latin typeface="+mn-lt"/>
              <a:ea typeface="+mn-ea"/>
              <a:cs typeface="+mn-cs"/>
            </a:endParaRPr>
          </a:p>
        </p:txBody>
      </p:sp>
    </p:spTree>
  </p:cSld>
  <p:clrMapOvr>
    <a:masterClrMapping/>
  </p:clrMapOvr>
  <p:transition/>
  <p:timing/>
</p:sldLayout>
</file>

<file path=ppt/slideLayouts/slideLayout9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53_Custom Layout">
    <p:bg>
      <p:bgPr>
        <a:blipFill>
          <a:blip r:embed="rId1"/>
          <a:stretch>
            <a:fillRect/>
          </a:stretch>
        </a:blipFill>
        <a:effectLst/>
      </p:bgPr>
    </p:bg>
    <p:spTree>
      <p:nvGrpSpPr>
        <p:cNvPr id="1" name=""/>
        <p:cNvGrpSpPr/>
        <p:nvPr/>
      </p:nvGrpSpPr>
      <p:grpSpPr>
        <a:xfrm>
          <a:off x="0" y="0"/>
          <a:ext cx="0" cy="0"/>
        </a:xfrm>
      </p:grpSpPr>
      <p:sp>
        <p:nvSpPr>
          <p:cNvPr id="10" name="Picture Placeholder 9"/>
          <p:cNvSpPr>
            <a:spLocks noGrp="1"/>
          </p:cNvSpPr>
          <p:nvPr>
            <p:ph type="pic" sz="quarter" idx="11"/>
          </p:nvPr>
        </p:nvSpPr>
        <p:spPr>
          <a:xfrm>
            <a:off x="0" y="1905000"/>
            <a:ext cx="12192000" cy="4953000"/>
          </a:xfrm>
          <a:custGeom>
            <a:gdLst>
              <a:gd name="connsiteX0" fmla="*/ 0 w 12192000"/>
              <a:gd name="connsiteY0" fmla="*/ 0 h 4953000"/>
              <a:gd name="connsiteX1" fmla="*/ 12192000 w 12192000"/>
              <a:gd name="connsiteY1" fmla="*/ 0 h 4953000"/>
              <a:gd name="connsiteX2" fmla="*/ 12192000 w 12192000"/>
              <a:gd name="connsiteY2" fmla="*/ 4953000 h 4953000"/>
              <a:gd name="connsiteX3" fmla="*/ 0 w 12192000"/>
              <a:gd name="connsiteY3" fmla="*/ 4953000 h 4953000"/>
            </a:gdLst>
            <a:cxnLst>
              <a:cxn ang="0">
                <a:pos x="connsiteX0" y="connsiteY0"/>
              </a:cxn>
              <a:cxn ang="0">
                <a:pos x="connsiteX1" y="connsiteY1"/>
              </a:cxn>
              <a:cxn ang="0">
                <a:pos x="connsiteX2" y="connsiteY2"/>
              </a:cxn>
              <a:cxn ang="0">
                <a:pos x="connsiteX3" y="connsiteY3"/>
              </a:cxn>
            </a:cxnLst>
            <a:rect l="l" t="t" r="r" b="b"/>
            <a:pathLst>
              <a:path w="12192000" h="4953000">
                <a:moveTo>
                  <a:pt x="0" y="0"/>
                </a:moveTo>
                <a:lnTo>
                  <a:pt x="12192000" y="0"/>
                </a:lnTo>
                <a:lnTo>
                  <a:pt x="12192000" y="4953000"/>
                </a:lnTo>
                <a:lnTo>
                  <a:pt x="0" y="4953000"/>
                </a:lnTo>
                <a:close/>
              </a:path>
            </a:pathLst>
          </a:custGeom>
          <a:pattFill prst="solidDmnd">
            <a:fgClr>
              <a:schemeClr val="bg1">
                <a:lumMod val="85000"/>
              </a:schemeClr>
            </a:fgClr>
            <a:bgClr>
              <a:schemeClr val="bg1"/>
            </a:bgClr>
          </a:pattFill>
        </p:spPr>
        <p:txBody>
          <a:bodyPr vert="horz" wrap="square" lIns="91440" tIns="45720" rIns="91440" bIns="45720" numCol="1" rtlCol="0" anchor="ctr" anchorCtr="0" compatLnSpc="1">
            <a:prstTxWarp prst="textNoShape">
              <a:avLst/>
            </a:prstTxWarp>
            <a:noAutofit/>
          </a:bodyPr>
          <a:lstStyle>
            <a:lvl1pPr algn="ctr">
              <a:defRPr sz="1800"/>
            </a:lvl1pPr>
          </a:lstStyle>
          <a:p>
            <a:pPr marL="228600" marR="0" lvl="0" indent="-228600" algn="ctr" defTabSz="914400" rtl="0" eaLnBrk="0" fontAlgn="base" latinLnBrk="0" hangingPunct="0">
              <a:lnSpc>
                <a:spcPct val="90000"/>
              </a:lnSpc>
              <a:spcBef>
                <a:spcPts val="1000"/>
              </a:spcBef>
              <a:spcAft>
                <a:spcPct val="0"/>
              </a:spcAft>
              <a:buClrTx/>
              <a:buSzTx/>
              <a:buFont typeface="Arial" pitchFamily="34" charset="0"/>
              <a:buChar char="•"/>
              <a:defRPr/>
            </a:pPr>
            <a:endParaRPr kumimoji="0" lang="en-US" sz="1800" b="0" i="0" u="none" strike="noStrike" kern="1200" cap="none" spc="0" normalizeH="0" baseline="0" noProof="0">
              <a:ln>
                <a:noFill/>
              </a:ln>
              <a:solidFill>
                <a:schemeClr val="tx1"/>
              </a:solidFill>
              <a:effectLst/>
              <a:uLnTx/>
              <a:uFillTx/>
              <a:latin typeface="+mn-lt"/>
              <a:ea typeface="+mn-ea"/>
              <a:cs typeface="+mn-cs"/>
            </a:endParaRPr>
          </a:p>
        </p:txBody>
      </p:sp>
    </p:spTree>
  </p:cSld>
  <p:clrMapOvr>
    <a:masterClrMapping/>
  </p:clrMapOvr>
  <p:transition/>
  <p:timing/>
</p:sldLayout>
</file>

<file path=ppt/slideLayouts/slideLayout9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标题幻灯片">
    <p:bg>
      <p:bgPr>
        <a:blipFill>
          <a:blip r:embed="rId1"/>
          <a:stretch>
            <a:fillRect/>
          </a:stretch>
        </a:blipFill>
        <a:effectLst/>
      </p:bgPr>
    </p:bg>
    <p:spTree>
      <p:nvGrpSpPr>
        <p:cNvPr id="1" name=""/>
        <p:cNvGrpSpPr/>
        <p:nvPr/>
      </p:nvGrpSpPr>
      <p:grpSpPr>
        <a:xfrm>
          <a:off x="0" y="0"/>
          <a: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zh-CN" altLang="en-US" noProof="1"/>
              <a:t>单击此处编辑母版标题样式</a:t>
            </a:r>
            <a:endParaRPr lang="en-US" noProof="1"/>
          </a:p>
        </p:txBody>
      </p:sp>
    </p:spTree>
  </p:cSld>
  <p:clrMapOvr>
    <a:masterClrMapping/>
  </p:clrMapOvr>
  <p:transition/>
  <p:timing/>
</p:sldLayout>
</file>

<file path=ppt/slideLayouts/slideLayout10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标题和内容">
    <p:bg>
      <p:bgPr>
        <a:blipFill>
          <a:blip r:embed="rId1"/>
          <a:stretch>
            <a:fillRect/>
          </a:stretch>
        </a:blipFill>
        <a:effectLst/>
      </p:bgPr>
    </p:bg>
    <p:spTree>
      <p:nvGrpSpPr>
        <p:cNvPr id="1" name=""/>
        <p:cNvGrpSpPr/>
        <p:nvPr/>
      </p:nvGrpSpPr>
      <p:grpSpPr>
        <a:xfrm>
          <a:off x="0" y="0"/>
          <a:ext cx="0" cy="0"/>
        </a:xfrm>
      </p:grpSpPr>
      <p:sp>
        <p:nvSpPr>
          <p:cNvPr id="2" name="Title 1"/>
          <p:cNvSpPr>
            <a:spLocks noGrp="1"/>
          </p:cNvSpPr>
          <p:nvPr>
            <p:ph type="title"/>
          </p:nvPr>
        </p:nvSpPr>
        <p:spPr/>
        <p:txBody>
          <a:bodyPr/>
          <a:lstStyle/>
          <a:p>
            <a:r>
              <a:rPr lang="zh-CN" altLang="en-US" noProof="1"/>
              <a:t>单击此处编辑母版标题样式</a:t>
            </a:r>
            <a:endParaRPr lang="en-US" noProof="1"/>
          </a:p>
        </p:txBody>
      </p:sp>
      <p:sp>
        <p:nvSpPr>
          <p:cNvPr id="3" name="Content Placeholder 2"/>
          <p:cNvSpPr>
            <a:spLocks noGrp="1"/>
          </p:cNvSpPr>
          <p:nvPr>
            <p:ph idx="1"/>
          </p:nvPr>
        </p:nvSpPr>
        <p:spPr/>
        <p:txBody>
          <a:bodyPr/>
          <a:lstStyle/>
          <a:p>
            <a:pPr lvl="0"/>
            <a:r>
              <a:rPr lang="zh-CN" altLang="en-US" noProof="1"/>
              <a:t>单击此处编辑母版文本样式</a:t>
            </a:r>
          </a:p>
          <a:p>
            <a:pPr lvl="1"/>
            <a:r>
              <a:rPr lang="zh-CN" altLang="en-US" noProof="1"/>
              <a:t>第二级</a:t>
            </a:r>
          </a:p>
          <a:p>
            <a:pPr lvl="2"/>
            <a:r>
              <a:rPr lang="zh-CN" altLang="en-US" noProof="1"/>
              <a:t>第三级</a:t>
            </a:r>
          </a:p>
          <a:p>
            <a:pPr lvl="3"/>
            <a:r>
              <a:rPr lang="zh-CN" altLang="en-US" noProof="1"/>
              <a:t>第四级</a:t>
            </a:r>
          </a:p>
          <a:p>
            <a:pPr lvl="4"/>
            <a:r>
              <a:rPr lang="zh-CN" altLang="en-US" noProof="1"/>
              <a:t>第五级</a:t>
            </a:r>
            <a:endParaRPr lang="en-US" noProof="1"/>
          </a:p>
        </p:txBody>
      </p:sp>
    </p:spTree>
  </p:cSld>
  <p:clrMapOvr>
    <a:masterClrMapping/>
  </p:clrMapOvr>
  <p:transition/>
  <p:timing/>
</p:sldLayout>
</file>

<file path=ppt/slideLayouts/slideLayout10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节标题">
    <p:bg>
      <p:bgPr>
        <a:blipFill>
          <a:blip r:embed="rId1"/>
          <a:stretch>
            <a:fillRect/>
          </a:stretch>
        </a:blipFill>
        <a:effectLst/>
      </p:bgPr>
    </p:bg>
    <p:spTree>
      <p:nvGrpSpPr>
        <p:cNvPr id="1" name=""/>
        <p:cNvGrpSpPr/>
        <p:nvPr/>
      </p:nvGrpSpPr>
      <p:grpSpPr>
        <a:xfrm>
          <a:off x="0" y="0"/>
          <a: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zh-CN" altLang="en-US" noProof="1"/>
              <a:t>单击此处编辑母版标题样式</a:t>
            </a:r>
            <a:endParaRPr lang="en-US" noProof="1"/>
          </a:p>
        </p:txBody>
      </p:sp>
    </p:spTree>
  </p:cSld>
  <p:clrMapOvr>
    <a:masterClrMapping/>
  </p:clrMapOvr>
  <p:transition/>
  <p:timing/>
</p:sldLayout>
</file>

<file path=ppt/slideLayouts/slideLayout10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两栏内容">
    <p:bg>
      <p:bgPr>
        <a:blipFill>
          <a:blip r:embed="rId1"/>
          <a:stretch>
            <a:fillRect/>
          </a:stretch>
        </a:blipFill>
        <a:effectLst/>
      </p:bgPr>
    </p:bg>
    <p:spTree>
      <p:nvGrpSpPr>
        <p:cNvPr id="1" name=""/>
        <p:cNvGrpSpPr/>
        <p:nvPr/>
      </p:nvGrpSpPr>
      <p:grpSpPr>
        <a:xfrm>
          <a:off x="0" y="0"/>
          <a:ext cx="0" cy="0"/>
        </a:xfrm>
      </p:grpSpPr>
      <p:sp>
        <p:nvSpPr>
          <p:cNvPr id="2" name="Title 1"/>
          <p:cNvSpPr>
            <a:spLocks noGrp="1"/>
          </p:cNvSpPr>
          <p:nvPr>
            <p:ph type="title"/>
          </p:nvPr>
        </p:nvSpPr>
        <p:spPr/>
        <p:txBody>
          <a:bodyPr/>
          <a:lstStyle/>
          <a:p>
            <a:r>
              <a:rPr lang="zh-CN" altLang="en-US" noProof="1"/>
              <a:t>单击此处编辑母版标题样式</a:t>
            </a:r>
            <a:endParaRPr lang="en-US" noProof="1"/>
          </a:p>
        </p:txBody>
      </p:sp>
      <p:sp>
        <p:nvSpPr>
          <p:cNvPr id="3" name="Content Placeholder 2"/>
          <p:cNvSpPr>
            <a:spLocks noGrp="1"/>
          </p:cNvSpPr>
          <p:nvPr>
            <p:ph sz="half" idx="1"/>
          </p:nvPr>
        </p:nvSpPr>
        <p:spPr>
          <a:xfrm>
            <a:off x="838200" y="1825625"/>
            <a:ext cx="5181600" cy="4351338"/>
          </a:xfrm>
        </p:spPr>
        <p:txBody>
          <a:bodyPr/>
          <a:lstStyle/>
          <a:p>
            <a:pPr lvl="0"/>
            <a:r>
              <a:rPr lang="zh-CN" altLang="en-US" noProof="1"/>
              <a:t>单击此处编辑母版文本样式</a:t>
            </a:r>
          </a:p>
          <a:p>
            <a:pPr lvl="1"/>
            <a:r>
              <a:rPr lang="zh-CN" altLang="en-US" noProof="1"/>
              <a:t>第二级</a:t>
            </a:r>
          </a:p>
          <a:p>
            <a:pPr lvl="2"/>
            <a:r>
              <a:rPr lang="zh-CN" altLang="en-US" noProof="1"/>
              <a:t>第三级</a:t>
            </a:r>
          </a:p>
          <a:p>
            <a:pPr lvl="3"/>
            <a:r>
              <a:rPr lang="zh-CN" altLang="en-US" noProof="1"/>
              <a:t>第四级</a:t>
            </a:r>
          </a:p>
          <a:p>
            <a:pPr lvl="4"/>
            <a:r>
              <a:rPr lang="zh-CN" altLang="en-US" noProof="1"/>
              <a:t>第五级</a:t>
            </a:r>
            <a:endParaRPr lang="en-US" noProof="1"/>
          </a:p>
        </p:txBody>
      </p:sp>
      <p:sp>
        <p:nvSpPr>
          <p:cNvPr id="4" name="Content Placeholder 3"/>
          <p:cNvSpPr>
            <a:spLocks noGrp="1"/>
          </p:cNvSpPr>
          <p:nvPr>
            <p:ph sz="half" idx="2"/>
          </p:nvPr>
        </p:nvSpPr>
        <p:spPr>
          <a:xfrm>
            <a:off x="6172200" y="1825625"/>
            <a:ext cx="5181600" cy="4351338"/>
          </a:xfrm>
        </p:spPr>
        <p:txBody>
          <a:bodyPr/>
          <a:lstStyle/>
          <a:p>
            <a:pPr lvl="0"/>
            <a:r>
              <a:rPr lang="zh-CN" altLang="en-US" noProof="1"/>
              <a:t>单击此处编辑母版文本样式</a:t>
            </a:r>
          </a:p>
          <a:p>
            <a:pPr lvl="1"/>
            <a:r>
              <a:rPr lang="zh-CN" altLang="en-US" noProof="1"/>
              <a:t>第二级</a:t>
            </a:r>
          </a:p>
          <a:p>
            <a:pPr lvl="2"/>
            <a:r>
              <a:rPr lang="zh-CN" altLang="en-US" noProof="1"/>
              <a:t>第三级</a:t>
            </a:r>
          </a:p>
          <a:p>
            <a:pPr lvl="3"/>
            <a:r>
              <a:rPr lang="zh-CN" altLang="en-US" noProof="1"/>
              <a:t>第四级</a:t>
            </a:r>
          </a:p>
          <a:p>
            <a:pPr lvl="4"/>
            <a:r>
              <a:rPr lang="zh-CN" altLang="en-US" noProof="1"/>
              <a:t>第五级</a:t>
            </a:r>
            <a:endParaRPr lang="en-US" noProof="1"/>
          </a:p>
        </p:txBody>
      </p:sp>
    </p:spTree>
  </p:cSld>
  <p:clrMapOvr>
    <a:masterClrMapping/>
  </p:clrMapOvr>
  <p:transition/>
  <p:timing/>
</p:sldLayout>
</file>

<file path=ppt/slideLayouts/slideLayout10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比较">
    <p:bg>
      <p:bgPr>
        <a:blipFill>
          <a:blip r:embed="rId1"/>
          <a:stretch>
            <a:fillRect/>
          </a:stretch>
        </a:blipFill>
        <a:effectLst/>
      </p:bgPr>
    </p:bg>
    <p:spTree>
      <p:nvGrpSpPr>
        <p:cNvPr id="1" name=""/>
        <p:cNvGrpSpPr/>
        <p:nvPr/>
      </p:nvGrpSpPr>
      <p:grpSpPr>
        <a:xfrm>
          <a:off x="0" y="0"/>
          <a:ext cx="0" cy="0"/>
        </a:xfrm>
      </p:grpSpPr>
      <p:sp>
        <p:nvSpPr>
          <p:cNvPr id="2" name="Title 1"/>
          <p:cNvSpPr>
            <a:spLocks noGrp="1"/>
          </p:cNvSpPr>
          <p:nvPr>
            <p:ph type="title"/>
          </p:nvPr>
        </p:nvSpPr>
        <p:spPr>
          <a:xfrm>
            <a:off x="839788" y="365125"/>
            <a:ext cx="10515600" cy="1325563"/>
          </a:xfrm>
        </p:spPr>
        <p:txBody>
          <a:bodyPr/>
          <a:lstStyle/>
          <a:p>
            <a:r>
              <a:rPr lang="zh-CN" altLang="en-US" noProof="1"/>
              <a:t>单击此处编辑母版标题样式</a:t>
            </a:r>
            <a:endParaRPr lang="en-US" noProof="1"/>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noProof="1"/>
              <a:t>单击此处编辑母版文本样式</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noProof="1"/>
              <a:t>单击此处编辑母版文本样式</a:t>
            </a:r>
          </a:p>
        </p:txBody>
      </p:sp>
    </p:spTree>
  </p:cSld>
  <p:clrMapOvr>
    <a:masterClrMapping/>
  </p:clrMapOvr>
  <p:transition/>
  <p:timing/>
</p:sldLayout>
</file>

<file path=ppt/slideLayouts/slideLayout10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仅标题">
    <p:bg>
      <p:bgPr>
        <a:blipFill>
          <a:blip r:embed="rId1"/>
          <a:stretch>
            <a:fillRect/>
          </a:stretch>
        </a:blipFill>
        <a:effectLst/>
      </p:bgPr>
    </p:bg>
    <p:spTree>
      <p:nvGrpSpPr>
        <p:cNvPr id="1" name=""/>
        <p:cNvGrpSpPr/>
        <p:nvPr/>
      </p:nvGrpSpPr>
      <p:grpSpPr>
        <a:xfrm>
          <a:off x="0" y="0"/>
          <a:ext cx="0" cy="0"/>
        </a:xfrm>
      </p:grpSpPr>
      <p:sp>
        <p:nvSpPr>
          <p:cNvPr id="2" name="Title 1"/>
          <p:cNvSpPr>
            <a:spLocks noGrp="1"/>
          </p:cNvSpPr>
          <p:nvPr>
            <p:ph type="title"/>
          </p:nvPr>
        </p:nvSpPr>
        <p:spPr/>
        <p:txBody>
          <a:bodyPr/>
          <a:lstStyle/>
          <a:p>
            <a:r>
              <a:rPr lang="zh-CN" altLang="en-US" noProof="1"/>
              <a:t>单击此处编辑母版标题样式</a:t>
            </a:r>
            <a:endParaRPr lang="en-US" noProof="1"/>
          </a:p>
        </p:txBody>
      </p:sp>
    </p:spTree>
  </p:cSld>
  <p:clrMapOvr>
    <a:masterClrMapping/>
  </p:clrMapOvr>
  <p:transition/>
  <p:timing/>
</p:sldLayout>
</file>

<file path=ppt/slideLayouts/slideLayout10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bg>
      <p:bgPr>
        <a:blipFill>
          <a:blip r:embed="rId1"/>
          <a:stretch>
            <a:fillRect/>
          </a:stretch>
        </a:blipFill>
        <a:effectLst/>
      </p:bgPr>
    </p:bg>
    <p:spTree>
      <p:nvGrpSpPr>
        <p:cNvPr id="1" name=""/>
        <p:cNvGrpSpPr/>
        <p:nvPr/>
      </p:nvGrpSpPr>
      <p:grpSpPr>
        <a:xfrm>
          <a:off x="0" y="0"/>
          <a:ext cx="0" cy="0"/>
        </a:xfrm>
      </p:grpSpPr>
    </p:spTree>
  </p:cSld>
  <p:clrMapOvr>
    <a:masterClrMapping/>
  </p:clrMapOvr>
  <p:transition/>
  <p:timing/>
</p:sldLayout>
</file>

<file path=ppt/slideLayouts/slideLayout10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内容与标题">
    <p:bg>
      <p:bgPr>
        <a:blipFill>
          <a:blip r:embed="rId1"/>
          <a:stretch>
            <a:fillRect/>
          </a:stretch>
        </a:blipFill>
        <a:effectLst/>
      </p:bgPr>
    </p:bg>
    <p:spTree>
      <p:nvGrpSpPr>
        <p:cNvPr id="1" name=""/>
        <p:cNvGrpSpPr/>
        <p:nvPr/>
      </p:nvGrpSpPr>
      <p:grpSpPr>
        <a:xfrm>
          <a:off x="0" y="0"/>
          <a: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zh-CN" altLang="en-US" noProof="1"/>
              <a:t>单击此处编辑母版标题样式</a:t>
            </a:r>
            <a:endParaRPr lang="en-US" noProof="1"/>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zh-CN" altLang="en-US" noProof="1"/>
              <a:t>单击此处编辑母版文本样式</a:t>
            </a:r>
          </a:p>
          <a:p>
            <a:pPr lvl="1"/>
            <a:r>
              <a:rPr lang="zh-CN" altLang="en-US" noProof="1"/>
              <a:t>第二级</a:t>
            </a:r>
          </a:p>
          <a:p>
            <a:pPr lvl="2"/>
            <a:r>
              <a:rPr lang="zh-CN" altLang="en-US" noProof="1"/>
              <a:t>第三级</a:t>
            </a:r>
          </a:p>
          <a:p>
            <a:pPr lvl="3"/>
            <a:r>
              <a:rPr lang="zh-CN" altLang="en-US" noProof="1"/>
              <a:t>第四级</a:t>
            </a:r>
          </a:p>
          <a:p>
            <a:pPr lvl="4"/>
            <a:r>
              <a:rPr lang="zh-CN" altLang="en-US" noProof="1"/>
              <a:t>第五级</a:t>
            </a:r>
            <a:endParaRPr lang="en-US" noProof="1"/>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zh-CN" altLang="en-US" noProof="1"/>
              <a:t>单击此处编辑母版文本样式</a:t>
            </a:r>
          </a:p>
        </p:txBody>
      </p:sp>
    </p:spTree>
  </p:cSld>
  <p:clrMapOvr>
    <a:masterClrMapping/>
  </p:clrMapOvr>
  <p:transition/>
  <p:timing/>
</p:sldLayout>
</file>

<file path=ppt/slideLayouts/slideLayout10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图片与标题">
    <p:bg>
      <p:bgPr>
        <a:blipFill>
          <a:blip r:embed="rId1"/>
          <a:stretch>
            <a:fillRect/>
          </a:stretch>
        </a:blipFill>
        <a:effectLst/>
      </p:bgPr>
    </p:bg>
    <p:spTree>
      <p:nvGrpSpPr>
        <p:cNvPr id="1" name=""/>
        <p:cNvGrpSpPr/>
        <p:nvPr/>
      </p:nvGrpSpPr>
      <p:grpSpPr>
        <a:xfrm>
          <a:off x="0" y="0"/>
          <a: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zh-CN" altLang="en-US" noProof="1"/>
              <a:t>单击此处编辑母版标题样式</a:t>
            </a:r>
            <a:endParaRPr lang="en-US" noProof="1"/>
          </a:p>
        </p:txBody>
      </p:sp>
      <p:sp>
        <p:nvSpPr>
          <p:cNvPr id="3" name="Picture Placeholder 2"/>
          <p:cNvSpPr>
            <a:spLocks noGrp="1" noChangeAspect="1"/>
          </p:cNvSpPr>
          <p:nvPr>
            <p:ph type="pic" idx="1"/>
          </p:nvPr>
        </p:nvSpPr>
        <p:spPr>
          <a:xfrm>
            <a:off x="5183188" y="987425"/>
            <a:ext cx="6172200" cy="4873625"/>
          </a:xfrm>
        </p:spPr>
        <p:txBody>
          <a:bodyPr vert="horz" wrap="square" lIns="91440" tIns="45720" rIns="91440" bIns="45720" numCol="1" rtlCol="0" anchor="t" anchorCtr="0" compatLnSpc="1">
            <a:prstTxWarp prst="textNoShape">
              <a:avLst/>
            </a:prstTxWarp>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marL="0" marR="0" lvl="0" indent="0" algn="l" defTabSz="914400" rtl="0" eaLnBrk="0" fontAlgn="base" latinLnBrk="0" hangingPunct="0">
              <a:lnSpc>
                <a:spcPct val="90000"/>
              </a:lnSpc>
              <a:spcBef>
                <a:spcPts val="1000"/>
              </a:spcBef>
              <a:spcAft>
                <a:spcPct val="0"/>
              </a:spcAft>
              <a:buClrTx/>
              <a:buSzTx/>
              <a:buFont typeface="Arial" pitchFamily="34" charset="0"/>
              <a:buNone/>
              <a:defRPr/>
            </a:pPr>
            <a:r>
              <a:rPr kumimoji="0" lang="zh-CN" altLang="en-US" sz="3200" b="0" i="0" u="none" strike="noStrike" kern="1200" cap="none" spc="0" normalizeH="0" baseline="0" noProof="0">
                <a:ln>
                  <a:noFill/>
                </a:ln>
                <a:solidFill>
                  <a:schemeClr val="tx1"/>
                </a:solidFill>
                <a:effectLst/>
                <a:uLnTx/>
                <a:uFillTx/>
                <a:latin typeface="+mn-lt"/>
                <a:ea typeface="+mn-ea"/>
                <a:cs typeface="等线"/>
              </a:rPr>
              <a:t>单击图标添加图片</a:t>
            </a:r>
            <a:endParaRPr kumimoji="0" lang="en-US" sz="3200" b="0" i="0" u="none" strike="noStrike" kern="1200" cap="none" spc="0" normalizeH="0" baseline="0" noProof="0">
              <a:ln>
                <a:noFill/>
              </a:ln>
              <a:solidFill>
                <a:schemeClr val="tx1"/>
              </a:solidFill>
              <a:effectLst/>
              <a:uLnTx/>
              <a:uFillTx/>
              <a:latin typeface="+mn-lt"/>
              <a:ea typeface="+mn-ea"/>
              <a:cs typeface="等线"/>
            </a:endParaRP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zh-CN" altLang="en-US" noProof="1"/>
              <a:t>单击此处编辑母版文本样式</a:t>
            </a:r>
          </a:p>
        </p:txBody>
      </p:sp>
    </p:spTree>
  </p:cSld>
  <p:clrMapOvr>
    <a:masterClrMapping/>
  </p:clrMapOvr>
  <p:transition/>
  <p:timing/>
</p:sldLayout>
</file>

<file path=ppt/slideLayouts/slideLayout10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标题和竖排文字">
    <p:bg>
      <p:bgPr>
        <a:blipFill>
          <a:blip r:embed="rId1"/>
          <a:stretch>
            <a:fillRect/>
          </a:stretch>
        </a:blipFill>
        <a:effectLst/>
      </p:bgPr>
    </p:bg>
    <p:spTree>
      <p:nvGrpSpPr>
        <p:cNvPr id="1" name=""/>
        <p:cNvGrpSpPr/>
        <p:nvPr/>
      </p:nvGrpSpPr>
      <p:grpSpPr>
        <a:xfrm>
          <a:off x="0" y="0"/>
          <a:ext cx="0" cy="0"/>
        </a:xfrm>
      </p:grpSpPr>
      <p:sp>
        <p:nvSpPr>
          <p:cNvPr id="2" name="Title 1"/>
          <p:cNvSpPr>
            <a:spLocks noGrp="1"/>
          </p:cNvSpPr>
          <p:nvPr>
            <p:ph type="title"/>
          </p:nvPr>
        </p:nvSpPr>
        <p:spPr/>
        <p:txBody>
          <a:bodyPr/>
          <a:lstStyle/>
          <a:p>
            <a:r>
              <a:rPr lang="zh-CN" altLang="en-US" noProof="1"/>
              <a:t>单击此处编辑母版标题样式</a:t>
            </a:r>
            <a:endParaRPr lang="en-US" noProof="1"/>
          </a:p>
        </p:txBody>
      </p:sp>
      <p:sp>
        <p:nvSpPr>
          <p:cNvPr id="3" name="Vertical Text Placeholder 2"/>
          <p:cNvSpPr>
            <a:spLocks noGrp="1"/>
          </p:cNvSpPr>
          <p:nvPr>
            <p:ph type="body" orient="vert" idx="1"/>
          </p:nvPr>
        </p:nvSpPr>
        <p:spPr/>
        <p:txBody>
          <a:bodyPr vert="eaVert"/>
          <a:lstStyle/>
          <a:p>
            <a:pPr lvl="0"/>
            <a:r>
              <a:rPr lang="zh-CN" altLang="en-US" noProof="1"/>
              <a:t>单击此处编辑母版文本样式</a:t>
            </a:r>
          </a:p>
          <a:p>
            <a:pPr lvl="1"/>
            <a:r>
              <a:rPr lang="zh-CN" altLang="en-US" noProof="1"/>
              <a:t>第二级</a:t>
            </a:r>
          </a:p>
          <a:p>
            <a:pPr lvl="2"/>
            <a:r>
              <a:rPr lang="zh-CN" altLang="en-US" noProof="1"/>
              <a:t>第三级</a:t>
            </a:r>
          </a:p>
          <a:p>
            <a:pPr lvl="3"/>
            <a:r>
              <a:rPr lang="zh-CN" altLang="en-US" noProof="1"/>
              <a:t>第四级</a:t>
            </a:r>
          </a:p>
          <a:p>
            <a:pPr lvl="4"/>
            <a:r>
              <a:rPr lang="zh-CN" altLang="en-US" noProof="1"/>
              <a:t>第五级</a:t>
            </a:r>
            <a:endParaRPr lang="en-US" noProof="1"/>
          </a:p>
        </p:txBody>
      </p:sp>
    </p:spTree>
  </p:cSld>
  <p:clrMapOvr>
    <a:masterClrMapping/>
  </p:clrMapOvr>
  <p:transition/>
  <p:timing/>
</p:sldLayout>
</file>

<file path=ppt/slideLayouts/slideLayout10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竖排标题与文本">
    <p:bg>
      <p:bgPr>
        <a:blipFill>
          <a:blip r:embed="rId1"/>
          <a:stretch>
            <a:fillRect/>
          </a:stretch>
        </a:blipFill>
        <a:effectLst/>
      </p:bgPr>
    </p:bg>
    <p:spTree>
      <p:nvGrpSpPr>
        <p:cNvPr id="1" name=""/>
        <p:cNvGrpSpPr/>
        <p:nvPr/>
      </p:nvGrpSpPr>
      <p:grpSpPr>
        <a:xfrm>
          <a:off x="0" y="0"/>
          <a:ext cx="0" cy="0"/>
        </a:xfrm>
      </p:grpSpPr>
      <p:sp>
        <p:nvSpPr>
          <p:cNvPr id="2" name="Vertical Title 1"/>
          <p:cNvSpPr>
            <a:spLocks noGrp="1"/>
          </p:cNvSpPr>
          <p:nvPr>
            <p:ph type="title" orient="vert"/>
          </p:nvPr>
        </p:nvSpPr>
        <p:spPr>
          <a:xfrm>
            <a:off x="8724900" y="365125"/>
            <a:ext cx="2628900" cy="5811838"/>
          </a:xfrm>
        </p:spPr>
        <p:txBody>
          <a:bodyPr vert="eaVert"/>
          <a:lstStyle/>
          <a:p>
            <a:r>
              <a:rPr lang="zh-CN" altLang="en-US" noProof="1"/>
              <a:t>单击此处编辑母版标题样式</a:t>
            </a:r>
            <a:endParaRPr lang="en-US" noProof="1"/>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zh-CN" altLang="en-US" noProof="1"/>
              <a:t>单击此处编辑母版文本样式</a:t>
            </a:r>
          </a:p>
          <a:p>
            <a:pPr lvl="1"/>
            <a:r>
              <a:rPr lang="zh-CN" altLang="en-US" noProof="1"/>
              <a:t>第二级</a:t>
            </a:r>
          </a:p>
          <a:p>
            <a:pPr lvl="2"/>
            <a:r>
              <a:rPr lang="zh-CN" altLang="en-US" noProof="1"/>
              <a:t>第三级</a:t>
            </a:r>
          </a:p>
          <a:p>
            <a:pPr lvl="3"/>
            <a:r>
              <a:rPr lang="zh-CN" altLang="en-US" noProof="1"/>
              <a:t>第四级</a:t>
            </a:r>
          </a:p>
          <a:p>
            <a:pPr lvl="4"/>
            <a:r>
              <a:rPr lang="zh-CN" altLang="en-US" noProof="1"/>
              <a:t>第五级</a:t>
            </a:r>
            <a:endParaRPr lang="en-US" noProof="1"/>
          </a:p>
        </p:txBody>
      </p:sp>
    </p:spTree>
  </p:cSld>
  <p:clrMapOvr>
    <a:masterClrMapping/>
  </p:clrMapOvr>
  <p:transition/>
  <p:timing/>
</p:sldLayout>
</file>

<file path=ppt/slideLayouts/slideLayout1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userDrawn="1">
  <p:cSld name="1_Custom Layout">
    <p:bg>
      <p:bgPr>
        <a:blipFill>
          <a:blip r:embed="rId1"/>
          <a:stretch>
            <a:fillRect/>
          </a:stretch>
        </a:blipFill>
        <a:effectLst/>
      </p:bgPr>
    </p:bg>
    <p:spTree>
      <p:nvGrpSpPr>
        <p:cNvPr id="1" name=""/>
        <p:cNvGrpSpPr/>
        <p:nvPr/>
      </p:nvGrpSpPr>
      <p:grpSpPr>
        <a:xfrm>
          <a:off x="0" y="0"/>
          <a:ext cx="0" cy="0"/>
        </a:xfrm>
      </p:grpSpPr>
    </p:spTree>
  </p:cSld>
  <p:clrMapOvr>
    <a:masterClrMapping/>
  </p:clrMapOvr>
  <p:transition/>
  <p:timing/>
</p:sldLayout>
</file>

<file path=ppt/slideLayouts/slideLayout1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50_Custom Layout">
    <p:bg>
      <p:bgPr>
        <a:blipFill>
          <a:blip r:embed="rId1"/>
          <a:stretch>
            <a:fillRect/>
          </a:stretch>
        </a:blipFill>
        <a:effectLst/>
      </p:bgPr>
    </p:bg>
    <p:spTree>
      <p:nvGrpSpPr>
        <p:cNvPr id="1" name=""/>
        <p:cNvGrpSpPr/>
        <p:nvPr/>
      </p:nvGrpSpPr>
      <p:grpSpPr>
        <a:xfrm>
          <a:off x="0" y="0"/>
          <a:ext cx="0" cy="0"/>
        </a:xfrm>
      </p:grpSpPr>
      <p:sp>
        <p:nvSpPr>
          <p:cNvPr id="7" name="Picture Placeholder 6"/>
          <p:cNvSpPr>
            <a:spLocks noGrp="1"/>
          </p:cNvSpPr>
          <p:nvPr>
            <p:ph type="pic" sz="quarter" idx="11"/>
          </p:nvPr>
        </p:nvSpPr>
        <p:spPr>
          <a:xfrm>
            <a:off x="-843054" y="1892411"/>
            <a:ext cx="5552214" cy="3494929"/>
          </a:xfrm>
          <a:custGeom>
            <a:gdLst>
              <a:gd name="connsiteX0" fmla="*/ 0 w 1776412"/>
              <a:gd name="connsiteY0" fmla="*/ 0 h 3114675"/>
              <a:gd name="connsiteX1" fmla="*/ 1776412 w 1776412"/>
              <a:gd name="connsiteY1" fmla="*/ 0 h 3114675"/>
              <a:gd name="connsiteX2" fmla="*/ 1776412 w 1776412"/>
              <a:gd name="connsiteY2" fmla="*/ 3114675 h 3114675"/>
              <a:gd name="connsiteX3" fmla="*/ 0 w 1776412"/>
              <a:gd name="connsiteY3" fmla="*/ 3114675 h 3114675"/>
            </a:gdLst>
            <a:cxnLst>
              <a:cxn ang="0">
                <a:pos x="connsiteX0" y="connsiteY0"/>
              </a:cxn>
              <a:cxn ang="0">
                <a:pos x="connsiteX1" y="connsiteY1"/>
              </a:cxn>
              <a:cxn ang="0">
                <a:pos x="connsiteX2" y="connsiteY2"/>
              </a:cxn>
              <a:cxn ang="0">
                <a:pos x="connsiteX3" y="connsiteY3"/>
              </a:cxn>
            </a:cxnLst>
            <a:rect l="l" t="t" r="r" b="b"/>
            <a:pathLst>
              <a:path w="1776411" h="3114675">
                <a:moveTo>
                  <a:pt x="0" y="0"/>
                </a:moveTo>
                <a:lnTo>
                  <a:pt x="1776412" y="0"/>
                </a:lnTo>
                <a:lnTo>
                  <a:pt x="1776412" y="3114675"/>
                </a:lnTo>
                <a:lnTo>
                  <a:pt x="0" y="3114675"/>
                </a:lnTo>
                <a:close/>
              </a:path>
            </a:pathLst>
          </a:custGeom>
          <a:pattFill prst="solidDmnd">
            <a:fgClr>
              <a:schemeClr val="bg1">
                <a:lumMod val="85000"/>
              </a:schemeClr>
            </a:fgClr>
            <a:bgClr>
              <a:schemeClr val="bg1"/>
            </a:bgClr>
          </a:pattFill>
        </p:spPr>
        <p:txBody>
          <a:bodyPr vert="horz" wrap="square" lIns="91440" tIns="45720" rIns="91440" bIns="45720" numCol="1" anchor="ctr" anchorCtr="0" compatLnSpc="1">
            <a:prstTxWarp prst="textNoShape">
              <a:avLst/>
            </a:prstTxWarp>
            <a:noAutofit/>
          </a:bodyPr>
          <a:lstStyle>
            <a:lvl1pPr algn="ctr">
              <a:defRPr sz="1800"/>
            </a:lvl1pPr>
          </a:lstStyle>
          <a:p>
            <a:pPr marL="228600" marR="0" lvl="0" indent="-228600" algn="ctr" defTabSz="914400" rtl="0" eaLnBrk="0" fontAlgn="base" latinLnBrk="0" hangingPunct="0">
              <a:lnSpc>
                <a:spcPct val="90000"/>
              </a:lnSpc>
              <a:spcBef>
                <a:spcPts val="1000"/>
              </a:spcBef>
              <a:spcAft>
                <a:spcPct val="0"/>
              </a:spcAft>
              <a:buClrTx/>
              <a:buSzTx/>
              <a:buFont typeface="Arial" pitchFamily="34" charset="0"/>
              <a:buChar char="•"/>
              <a:defRPr/>
            </a:pPr>
            <a:endParaRPr kumimoji="0" lang="en-US" sz="1800" b="0" i="0" u="none" strike="noStrike" kern="1200" cap="none" spc="0" normalizeH="0" baseline="0" noProof="0">
              <a:ln>
                <a:noFill/>
              </a:ln>
              <a:solidFill>
                <a:schemeClr val="tx1"/>
              </a:solidFill>
              <a:effectLst/>
              <a:uLnTx/>
              <a:uFillTx/>
              <a:latin typeface="+mn-lt"/>
              <a:ea typeface="+mn-ea"/>
              <a:cs typeface="等线"/>
            </a:endParaRPr>
          </a:p>
        </p:txBody>
      </p:sp>
    </p:spTree>
  </p:cSld>
  <p:clrMapOvr>
    <a:masterClrMapping/>
  </p:clrMapOvr>
  <p:transition/>
  <p:timing/>
</p:sldLayout>
</file>

<file path=ppt/slideLayouts/slideLayout1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9_标题和内容">
    <p:bg>
      <p:bgPr>
        <a:blipFill>
          <a:blip r:embed="rId1"/>
          <a:stretch>
            <a:fillRect/>
          </a:stretch>
        </a:blipFill>
        <a:effectLst/>
      </p:bgPr>
    </p:bg>
    <p:spTree>
      <p:nvGrpSpPr>
        <p:cNvPr id="1" name=""/>
        <p:cNvGrpSpPr/>
        <p:nvPr/>
      </p:nvGrpSpPr>
      <p:grpSpPr>
        <a:xfrm>
          <a:off x="0" y="0"/>
          <a:ext cx="0" cy="0"/>
        </a:xfrm>
      </p:grpSpPr>
    </p:spTree>
  </p:cSld>
  <p:clrMapOvr>
    <a:masterClrMapping/>
  </p:clrMapOvr>
  <mc:AlternateContent>
    <mc:Choice xmlns:p14="http://schemas.microsoft.com/office/powerpoint/2010/main" Requires="p14">
      <p:transition spd="med" advTm="0" p14:dur="700">
        <p:fade/>
      </p:transition>
    </mc:Choice>
    <mc:Fallback>
      <p:transition spd="med" advTm="0">
        <p:fade/>
      </p:transition>
    </mc:Fallback>
  </mc:AlternateContent>
  <p:timing/>
</p:sldLayout>
</file>

<file path=ppt/slideLayouts/slideLayout1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标题幻灯片">
    <p:bg>
      <p:bgPr>
        <a:blipFill>
          <a:blip r:embed="rId1"/>
          <a:stretch>
            <a:fillRect/>
          </a:stretch>
        </a:blipFill>
        <a:effectLst/>
      </p:bgPr>
    </p:bg>
    <p:spTree>
      <p:nvGrpSpPr>
        <p:cNvPr id="1" name=""/>
        <p:cNvGrpSpPr/>
        <p:nvPr/>
      </p:nvGrpSpPr>
      <p:grpSpPr>
        <a:xfrm>
          <a:off x="0" y="0"/>
          <a:ext cx="0" cy="0"/>
        </a:xfrm>
      </p:grpSpPr>
      <p:sp>
        <p:nvSpPr>
          <p:cNvPr id="2" name="标题 1"/>
          <p:cNvSpPr>
            <a:spLocks noGrp="1"/>
          </p:cNvSpPr>
          <p:nvPr>
            <p:ph type="ctrTitle"/>
          </p:nvPr>
        </p:nvSpPr>
        <p:spPr>
          <a:xfrm>
            <a:off x="914400" y="2130558"/>
            <a:ext cx="10363200" cy="1470116"/>
          </a:xfrm>
        </p:spPr>
        <p:txBody>
          <a:bodyPr/>
          <a:lstStyle/>
          <a:p>
            <a:r>
              <a:rPr lang="zh-CN" altLang="en-US" noProof="1"/>
              <a:t>单击此处编辑母版标题样式</a:t>
            </a:r>
          </a:p>
        </p:txBody>
      </p:sp>
    </p:spTree>
  </p:cSld>
  <p:clrMapOvr>
    <a:masterClrMapping/>
  </p:clrMapOvr>
  <p:transition spd="med" advClick="0" advTm="0">
    <p:random/>
  </p:transition>
  <p:timing/>
</p:sldLayout>
</file>

<file path=ppt/slideLayouts/slideLayout1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标题和内容">
    <p:bg>
      <p:bgPr>
        <a:blipFill>
          <a:blip r:embed="rId1"/>
          <a:stretch>
            <a:fillRect/>
          </a:stretch>
        </a:blipFill>
        <a:effectLst/>
      </p:bgPr>
    </p:bg>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noProof="1"/>
              <a:t>单击此处编辑母版标题样式</a:t>
            </a:r>
          </a:p>
        </p:txBody>
      </p:sp>
      <p:sp>
        <p:nvSpPr>
          <p:cNvPr id="3" name="内容占位符 2"/>
          <p:cNvSpPr>
            <a:spLocks noGrp="1"/>
          </p:cNvSpPr>
          <p:nvPr>
            <p:ph idx="1"/>
          </p:nvPr>
        </p:nvSpPr>
        <p:spPr/>
        <p:txBody>
          <a:bodyPr/>
          <a:lstStyle/>
          <a:p>
            <a:pPr lvl="0"/>
            <a:r>
              <a:rPr lang="zh-CN" altLang="en-US" noProof="1"/>
              <a:t>单击此处编辑母版文本样式</a:t>
            </a:r>
          </a:p>
          <a:p>
            <a:pPr lvl="1"/>
            <a:r>
              <a:rPr lang="zh-CN" altLang="en-US" noProof="1"/>
              <a:t>第二级</a:t>
            </a:r>
          </a:p>
          <a:p>
            <a:pPr lvl="2"/>
            <a:r>
              <a:rPr lang="zh-CN" altLang="en-US" noProof="1"/>
              <a:t>第三级</a:t>
            </a:r>
          </a:p>
          <a:p>
            <a:pPr lvl="3"/>
            <a:r>
              <a:rPr lang="zh-CN" altLang="en-US" noProof="1"/>
              <a:t>第四级</a:t>
            </a:r>
          </a:p>
          <a:p>
            <a:pPr lvl="4"/>
            <a:r>
              <a:rPr lang="zh-CN" altLang="en-US" noProof="1"/>
              <a:t>第五级</a:t>
            </a:r>
          </a:p>
        </p:txBody>
      </p:sp>
    </p:spTree>
  </p:cSld>
  <p:clrMapOvr>
    <a:masterClrMapping/>
  </p:clrMapOvr>
  <p:transition spd="med" advClick="0" advTm="0">
    <p:random/>
  </p:transition>
  <p:timing/>
</p:sldLayout>
</file>

<file path=ppt/slideLayouts/slideLayout1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节标题">
    <p:bg>
      <p:bgPr>
        <a:blipFill>
          <a:blip r:embed="rId1"/>
          <a:stretch>
            <a:fillRect/>
          </a:stretch>
        </a:blipFill>
        <a:effectLst/>
      </p:bgPr>
    </p:bg>
    <p:spTree>
      <p:nvGrpSpPr>
        <p:cNvPr id="1" name=""/>
        <p:cNvGrpSpPr/>
        <p:nvPr/>
      </p:nvGrpSpPr>
      <p:grpSpPr>
        <a:xfrm>
          <a:off x="0" y="0"/>
          <a:ext cx="0" cy="0"/>
        </a:xfrm>
      </p:grpSpPr>
    </p:spTree>
  </p:cSld>
  <p:clrMapOvr>
    <a:masterClrMapping/>
  </p:clrMapOvr>
  <p:transition spd="med" advClick="0" advTm="0">
    <p:random/>
  </p:transition>
  <p:timing/>
</p:sldLayout>
</file>

<file path=ppt/slideLayouts/slideLayout1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两栏内容">
    <p:bg>
      <p:bgPr>
        <a:blipFill>
          <a:blip r:embed="rId1"/>
          <a:stretch>
            <a:fillRect/>
          </a:stretch>
        </a:blipFill>
        <a:effectLst/>
      </p:bgPr>
    </p:bg>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noProof="1"/>
              <a:t>单击此处编辑母版标题样式</a:t>
            </a:r>
          </a:p>
        </p:txBody>
      </p:sp>
      <p:sp>
        <p:nvSpPr>
          <p:cNvPr id="3" name="内容占位符 2"/>
          <p:cNvSpPr>
            <a:spLocks noGrp="1"/>
          </p:cNvSpPr>
          <p:nvPr>
            <p:ph sz="half" idx="1"/>
          </p:nvPr>
        </p:nvSpPr>
        <p:spPr>
          <a:xfrm>
            <a:off x="609600" y="1600300"/>
            <a:ext cx="5384800" cy="4526242"/>
          </a:xfrm>
        </p:spPr>
        <p:txBody>
          <a:bodyPr/>
          <a:lstStyle>
            <a:lvl1pPr>
              <a:defRPr sz="3730"/>
            </a:lvl1pPr>
            <a:lvl2pPr>
              <a:defRPr sz="3200"/>
            </a:lvl2pPr>
            <a:lvl3pPr>
              <a:defRPr sz="2665"/>
            </a:lvl3pPr>
            <a:lvl4pPr>
              <a:defRPr sz="2400"/>
            </a:lvl4pPr>
            <a:lvl5pPr>
              <a:defRPr sz="2400"/>
            </a:lvl5pPr>
            <a:lvl6pPr>
              <a:defRPr sz="2400"/>
            </a:lvl6pPr>
            <a:lvl7pPr>
              <a:defRPr sz="2400"/>
            </a:lvl7pPr>
            <a:lvl8pPr>
              <a:defRPr sz="2400"/>
            </a:lvl8pPr>
            <a:lvl9pPr>
              <a:defRPr sz="2400"/>
            </a:lvl9pPr>
          </a:lstStyle>
          <a:p>
            <a:pPr lvl="0"/>
            <a:r>
              <a:rPr lang="zh-CN" altLang="en-US" noProof="1"/>
              <a:t>单击此处编辑母版文本样式</a:t>
            </a:r>
          </a:p>
          <a:p>
            <a:pPr lvl="1"/>
            <a:r>
              <a:rPr lang="zh-CN" altLang="en-US" noProof="1"/>
              <a:t>第二级</a:t>
            </a:r>
          </a:p>
          <a:p>
            <a:pPr lvl="2"/>
            <a:r>
              <a:rPr lang="zh-CN" altLang="en-US" noProof="1"/>
              <a:t>第三级</a:t>
            </a:r>
          </a:p>
          <a:p>
            <a:pPr lvl="3"/>
            <a:r>
              <a:rPr lang="zh-CN" altLang="en-US" noProof="1"/>
              <a:t>第四级</a:t>
            </a:r>
          </a:p>
          <a:p>
            <a:pPr lvl="4"/>
            <a:r>
              <a:rPr lang="zh-CN" altLang="en-US" noProof="1"/>
              <a:t>第五级</a:t>
            </a:r>
          </a:p>
        </p:txBody>
      </p:sp>
      <p:sp>
        <p:nvSpPr>
          <p:cNvPr id="4" name="内容占位符 3"/>
          <p:cNvSpPr>
            <a:spLocks noGrp="1"/>
          </p:cNvSpPr>
          <p:nvPr>
            <p:ph sz="half" idx="2"/>
          </p:nvPr>
        </p:nvSpPr>
        <p:spPr>
          <a:xfrm>
            <a:off x="6197600" y="1600300"/>
            <a:ext cx="5384800" cy="4526242"/>
          </a:xfrm>
        </p:spPr>
        <p:txBody>
          <a:bodyPr/>
          <a:lstStyle>
            <a:lvl1pPr>
              <a:defRPr sz="3730"/>
            </a:lvl1pPr>
            <a:lvl2pPr>
              <a:defRPr sz="3200"/>
            </a:lvl2pPr>
            <a:lvl3pPr>
              <a:defRPr sz="2665"/>
            </a:lvl3pPr>
            <a:lvl4pPr>
              <a:defRPr sz="2400"/>
            </a:lvl4pPr>
            <a:lvl5pPr>
              <a:defRPr sz="2400"/>
            </a:lvl5pPr>
            <a:lvl6pPr>
              <a:defRPr sz="2400"/>
            </a:lvl6pPr>
            <a:lvl7pPr>
              <a:defRPr sz="2400"/>
            </a:lvl7pPr>
            <a:lvl8pPr>
              <a:defRPr sz="2400"/>
            </a:lvl8pPr>
            <a:lvl9pPr>
              <a:defRPr sz="2400"/>
            </a:lvl9pPr>
          </a:lstStyle>
          <a:p>
            <a:pPr lvl="0"/>
            <a:r>
              <a:rPr lang="zh-CN" altLang="en-US" noProof="1"/>
              <a:t>单击此处编辑母版文本样式</a:t>
            </a:r>
          </a:p>
          <a:p>
            <a:pPr lvl="1"/>
            <a:r>
              <a:rPr lang="zh-CN" altLang="en-US" noProof="1"/>
              <a:t>第二级</a:t>
            </a:r>
          </a:p>
          <a:p>
            <a:pPr lvl="2"/>
            <a:r>
              <a:rPr lang="zh-CN" altLang="en-US" noProof="1"/>
              <a:t>第三级</a:t>
            </a:r>
          </a:p>
          <a:p>
            <a:pPr lvl="3"/>
            <a:r>
              <a:rPr lang="zh-CN" altLang="en-US" noProof="1"/>
              <a:t>第四级</a:t>
            </a:r>
          </a:p>
          <a:p>
            <a:pPr lvl="4"/>
            <a:r>
              <a:rPr lang="zh-CN" altLang="en-US" noProof="1"/>
              <a:t>第五级</a:t>
            </a:r>
          </a:p>
        </p:txBody>
      </p:sp>
    </p:spTree>
  </p:cSld>
  <p:clrMapOvr>
    <a:masterClrMapping/>
  </p:clrMapOvr>
  <p:transition spd="med" advClick="0" advTm="0">
    <p:random/>
  </p:transition>
  <p:timing/>
</p:sldLayout>
</file>

<file path=ppt/slideLayouts/slideLayout1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比较">
    <p:bg>
      <p:bgPr>
        <a:blipFill>
          <a:blip r:embed="rId1"/>
          <a:stretch>
            <a:fillRect/>
          </a:stretch>
        </a:blipFill>
        <a:effectLst/>
      </p:bgPr>
    </p:bg>
    <p:spTree>
      <p:nvGrpSpPr>
        <p:cNvPr id="1" name=""/>
        <p:cNvGrpSpPr/>
        <p:nvPr/>
      </p:nvGrpSpPr>
      <p:grpSpPr>
        <a:xfrm>
          <a:off x="0" y="0"/>
          <a:ext cx="0" cy="0"/>
        </a:xfrm>
      </p:grpSpPr>
      <p:sp>
        <p:nvSpPr>
          <p:cNvPr id="2" name="标题 1"/>
          <p:cNvSpPr>
            <a:spLocks noGrp="1"/>
          </p:cNvSpPr>
          <p:nvPr>
            <p:ph type="title"/>
          </p:nvPr>
        </p:nvSpPr>
        <p:spPr/>
        <p:txBody>
          <a:bodyPr/>
          <a:lstStyle>
            <a:lvl1pPr>
              <a:defRPr/>
            </a:lvl1pPr>
          </a:lstStyle>
          <a:p>
            <a:r>
              <a:rPr lang="zh-CN" altLang="en-US" noProof="1"/>
              <a:t>单击此处编辑母版标题样式</a:t>
            </a:r>
          </a:p>
        </p:txBody>
      </p:sp>
      <p:sp>
        <p:nvSpPr>
          <p:cNvPr id="3" name="文本占位符 2"/>
          <p:cNvSpPr>
            <a:spLocks noGrp="1"/>
          </p:cNvSpPr>
          <p:nvPr>
            <p:ph type="body" idx="1"/>
          </p:nvPr>
        </p:nvSpPr>
        <p:spPr>
          <a:xfrm>
            <a:off x="609600" y="1535208"/>
            <a:ext cx="5386917" cy="639802"/>
          </a:xfrm>
        </p:spPr>
        <p:txBody>
          <a:bodyPr anchor="b"/>
          <a:lstStyle>
            <a:lvl1pPr marL="0" indent="0">
              <a:buNone/>
              <a:defRPr sz="3200" b="1"/>
            </a:lvl1pPr>
            <a:lvl2pPr marL="609600" indent="0">
              <a:buNone/>
              <a:defRPr sz="2665" b="1"/>
            </a:lvl2pPr>
            <a:lvl3pPr marL="1219200" indent="0">
              <a:buNone/>
              <a:defRPr sz="2400" b="1"/>
            </a:lvl3pPr>
            <a:lvl4pPr marL="1828165" indent="0">
              <a:buNone/>
              <a:defRPr sz="2135" b="1"/>
            </a:lvl4pPr>
            <a:lvl5pPr marL="2437765" indent="0">
              <a:buNone/>
              <a:defRPr sz="2135" b="1"/>
            </a:lvl5pPr>
            <a:lvl6pPr marL="3047365" indent="0">
              <a:buNone/>
              <a:defRPr sz="2135" b="1"/>
            </a:lvl6pPr>
            <a:lvl7pPr marL="3656965" indent="0">
              <a:buNone/>
              <a:defRPr sz="2135" b="1"/>
            </a:lvl7pPr>
            <a:lvl8pPr marL="4265930" indent="0">
              <a:buNone/>
              <a:defRPr sz="2135" b="1"/>
            </a:lvl8pPr>
            <a:lvl9pPr marL="4875530" indent="0">
              <a:buNone/>
              <a:defRPr sz="2135" b="1"/>
            </a:lvl9pPr>
          </a:lstStyle>
          <a:p>
            <a:pPr lvl="0"/>
            <a:r>
              <a:rPr lang="zh-CN" altLang="en-US" noProof="1"/>
              <a:t>单击此处编辑母版文本样式</a:t>
            </a:r>
          </a:p>
        </p:txBody>
      </p:sp>
      <p:sp>
        <p:nvSpPr>
          <p:cNvPr id="4" name="内容占位符 3"/>
          <p:cNvSpPr>
            <a:spLocks noGrp="1"/>
          </p:cNvSpPr>
          <p:nvPr>
            <p:ph sz="half" idx="2"/>
          </p:nvPr>
        </p:nvSpPr>
        <p:spPr>
          <a:xfrm>
            <a:off x="609600" y="2175010"/>
            <a:ext cx="5386917" cy="3951532"/>
          </a:xfrm>
        </p:spPr>
        <p:txBody>
          <a:bodyPr/>
          <a:lstStyle>
            <a:lvl1pPr>
              <a:defRPr sz="3200"/>
            </a:lvl1pPr>
            <a:lvl2pPr>
              <a:defRPr sz="2665"/>
            </a:lvl2pPr>
            <a:lvl3pPr>
              <a:defRPr sz="2400"/>
            </a:lvl3pPr>
            <a:lvl4pPr>
              <a:defRPr sz="2135"/>
            </a:lvl4pPr>
            <a:lvl5pPr>
              <a:defRPr sz="2135"/>
            </a:lvl5pPr>
            <a:lvl6pPr>
              <a:defRPr sz="2135"/>
            </a:lvl6pPr>
            <a:lvl7pPr>
              <a:defRPr sz="2135"/>
            </a:lvl7pPr>
            <a:lvl8pPr>
              <a:defRPr sz="2135"/>
            </a:lvl8pPr>
            <a:lvl9pPr>
              <a:defRPr sz="2135"/>
            </a:lvl9pPr>
          </a:lstStyle>
          <a:p>
            <a:pPr lvl="0"/>
            <a:r>
              <a:rPr lang="zh-CN" altLang="en-US" noProof="1"/>
              <a:t>单击此处编辑母版文本样式</a:t>
            </a:r>
          </a:p>
          <a:p>
            <a:pPr lvl="1"/>
            <a:r>
              <a:rPr lang="zh-CN" altLang="en-US" noProof="1"/>
              <a:t>第二级</a:t>
            </a:r>
          </a:p>
          <a:p>
            <a:pPr lvl="2"/>
            <a:r>
              <a:rPr lang="zh-CN" altLang="en-US" noProof="1"/>
              <a:t>第三级</a:t>
            </a:r>
          </a:p>
          <a:p>
            <a:pPr lvl="3"/>
            <a:r>
              <a:rPr lang="zh-CN" altLang="en-US" noProof="1"/>
              <a:t>第四级</a:t>
            </a:r>
          </a:p>
          <a:p>
            <a:pPr lvl="4"/>
            <a:r>
              <a:rPr lang="zh-CN" altLang="en-US" noProof="1"/>
              <a:t>第五级</a:t>
            </a:r>
          </a:p>
        </p:txBody>
      </p:sp>
      <p:sp>
        <p:nvSpPr>
          <p:cNvPr id="5" name="文本占位符 4"/>
          <p:cNvSpPr>
            <a:spLocks noGrp="1"/>
          </p:cNvSpPr>
          <p:nvPr>
            <p:ph type="body" sz="quarter" idx="3"/>
          </p:nvPr>
        </p:nvSpPr>
        <p:spPr>
          <a:xfrm>
            <a:off x="6193368" y="1535208"/>
            <a:ext cx="5389033" cy="639802"/>
          </a:xfrm>
        </p:spPr>
        <p:txBody>
          <a:bodyPr anchor="b"/>
          <a:lstStyle>
            <a:lvl1pPr marL="0" indent="0">
              <a:buNone/>
              <a:defRPr sz="3200" b="1"/>
            </a:lvl1pPr>
            <a:lvl2pPr marL="609600" indent="0">
              <a:buNone/>
              <a:defRPr sz="2665" b="1"/>
            </a:lvl2pPr>
            <a:lvl3pPr marL="1219200" indent="0">
              <a:buNone/>
              <a:defRPr sz="2400" b="1"/>
            </a:lvl3pPr>
            <a:lvl4pPr marL="1828165" indent="0">
              <a:buNone/>
              <a:defRPr sz="2135" b="1"/>
            </a:lvl4pPr>
            <a:lvl5pPr marL="2437765" indent="0">
              <a:buNone/>
              <a:defRPr sz="2135" b="1"/>
            </a:lvl5pPr>
            <a:lvl6pPr marL="3047365" indent="0">
              <a:buNone/>
              <a:defRPr sz="2135" b="1"/>
            </a:lvl6pPr>
            <a:lvl7pPr marL="3656965" indent="0">
              <a:buNone/>
              <a:defRPr sz="2135" b="1"/>
            </a:lvl7pPr>
            <a:lvl8pPr marL="4265930" indent="0">
              <a:buNone/>
              <a:defRPr sz="2135" b="1"/>
            </a:lvl8pPr>
            <a:lvl9pPr marL="4875530" indent="0">
              <a:buNone/>
              <a:defRPr sz="2135" b="1"/>
            </a:lvl9pPr>
          </a:lstStyle>
          <a:p>
            <a:pPr lvl="0"/>
            <a:r>
              <a:rPr lang="zh-CN" altLang="en-US" noProof="1"/>
              <a:t>单击此处编辑母版文本样式</a:t>
            </a:r>
          </a:p>
        </p:txBody>
      </p:sp>
      <p:sp>
        <p:nvSpPr>
          <p:cNvPr id="6" name="内容占位符 5"/>
          <p:cNvSpPr>
            <a:spLocks noGrp="1"/>
          </p:cNvSpPr>
          <p:nvPr>
            <p:ph sz="quarter" idx="4"/>
          </p:nvPr>
        </p:nvSpPr>
        <p:spPr>
          <a:xfrm>
            <a:off x="6193368" y="2175010"/>
            <a:ext cx="5389033" cy="3951532"/>
          </a:xfrm>
        </p:spPr>
        <p:txBody>
          <a:bodyPr/>
          <a:lstStyle>
            <a:lvl1pPr>
              <a:defRPr sz="3200"/>
            </a:lvl1pPr>
            <a:lvl2pPr>
              <a:defRPr sz="2665"/>
            </a:lvl2pPr>
            <a:lvl3pPr>
              <a:defRPr sz="2400"/>
            </a:lvl3pPr>
            <a:lvl4pPr>
              <a:defRPr sz="2135"/>
            </a:lvl4pPr>
            <a:lvl5pPr>
              <a:defRPr sz="2135"/>
            </a:lvl5pPr>
            <a:lvl6pPr>
              <a:defRPr sz="2135"/>
            </a:lvl6pPr>
            <a:lvl7pPr>
              <a:defRPr sz="2135"/>
            </a:lvl7pPr>
            <a:lvl8pPr>
              <a:defRPr sz="2135"/>
            </a:lvl8pPr>
            <a:lvl9pPr>
              <a:defRPr sz="2135"/>
            </a:lvl9pPr>
          </a:lstStyle>
          <a:p>
            <a:pPr lvl="0"/>
            <a:r>
              <a:rPr lang="zh-CN" altLang="en-US" noProof="1"/>
              <a:t>单击此处编辑母版文本样式</a:t>
            </a:r>
          </a:p>
          <a:p>
            <a:pPr lvl="1"/>
            <a:r>
              <a:rPr lang="zh-CN" altLang="en-US" noProof="1"/>
              <a:t>第二级</a:t>
            </a:r>
          </a:p>
          <a:p>
            <a:pPr lvl="2"/>
            <a:r>
              <a:rPr lang="zh-CN" altLang="en-US" noProof="1"/>
              <a:t>第三级</a:t>
            </a:r>
          </a:p>
          <a:p>
            <a:pPr lvl="3"/>
            <a:r>
              <a:rPr lang="zh-CN" altLang="en-US" noProof="1"/>
              <a:t>第四级</a:t>
            </a:r>
          </a:p>
          <a:p>
            <a:pPr lvl="4"/>
            <a:r>
              <a:rPr lang="zh-CN" altLang="en-US" noProof="1"/>
              <a:t>第五级</a:t>
            </a:r>
          </a:p>
        </p:txBody>
      </p:sp>
    </p:spTree>
  </p:cSld>
  <p:clrMapOvr>
    <a:masterClrMapping/>
  </p:clrMapOvr>
  <p:transition spd="med" advClick="0" advTm="0">
    <p:random/>
  </p:transition>
  <p:timing/>
</p:sldLayout>
</file>

<file path=ppt/slideLayouts/slideLayout1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仅标题">
    <p:bg>
      <p:bgPr>
        <a:blipFill>
          <a:blip r:embed="rId1"/>
          <a:stretch>
            <a:fillRect/>
          </a:stretch>
        </a:blipFill>
        <a:effectLst/>
      </p:bgPr>
    </p:bg>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noProof="1"/>
              <a:t>单击此处编辑母版标题样式</a:t>
            </a:r>
          </a:p>
        </p:txBody>
      </p:sp>
    </p:spTree>
  </p:cSld>
  <p:clrMapOvr>
    <a:masterClrMapping/>
  </p:clrMapOvr>
  <p:transition spd="med" advClick="0" advTm="0">
    <p:random/>
  </p:transition>
  <p:timing/>
</p:sldLayout>
</file>

<file path=ppt/slideLayouts/slideLayout1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cSld name="空白">
    <p:bg>
      <p:bgPr>
        <a:blipFill>
          <a:blip r:embed="rId1"/>
          <a:stretch>
            <a:fillRect/>
          </a:stretch>
        </a:blipFill>
        <a:effectLst/>
      </p:bgPr>
    </p:bg>
    <p:spTree>
      <p:nvGrpSpPr>
        <p:cNvPr id="1" name=""/>
        <p:cNvGrpSpPr/>
        <p:nvPr/>
      </p:nvGrpSpPr>
      <p:grpSpPr>
        <a:xfrm>
          <a:off x="0" y="0"/>
          <a:ext cx="0" cy="0"/>
        </a:xfrm>
      </p:grpSpPr>
    </p:spTree>
  </p:cSld>
  <p:clrMapOvr>
    <a:masterClrMapping/>
  </p:clrMapOvr>
  <p:transition spd="med" advClick="0" advTm="0">
    <p:random/>
  </p:transition>
  <p:timing/>
</p:sldLayout>
</file>

<file path=ppt/slideLayouts/slideLayout1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内容与标题">
    <p:bg>
      <p:bgPr>
        <a:blipFill>
          <a:blip r:embed="rId1"/>
          <a:stretch>
            <a:fillRect/>
          </a:stretch>
        </a:blipFill>
        <a:effectLst/>
      </p:bgPr>
    </p:bg>
    <p:spTree>
      <p:nvGrpSpPr>
        <p:cNvPr id="1" name=""/>
        <p:cNvGrpSpPr/>
        <p:nvPr/>
      </p:nvGrpSpPr>
      <p:grpSpPr>
        <a:xfrm>
          <a:off x="0" y="0"/>
          <a:ext cx="0" cy="0"/>
        </a:xfrm>
      </p:grpSpPr>
      <p:sp>
        <p:nvSpPr>
          <p:cNvPr id="2" name="标题 1"/>
          <p:cNvSpPr>
            <a:spLocks noGrp="1"/>
          </p:cNvSpPr>
          <p:nvPr>
            <p:ph type="title"/>
          </p:nvPr>
        </p:nvSpPr>
        <p:spPr>
          <a:xfrm>
            <a:off x="609601" y="273067"/>
            <a:ext cx="4011084" cy="1162122"/>
          </a:xfrm>
        </p:spPr>
        <p:txBody>
          <a:bodyPr anchor="b"/>
          <a:lstStyle>
            <a:lvl1pPr algn="l">
              <a:defRPr sz="2665" b="1"/>
            </a:lvl1pPr>
          </a:lstStyle>
          <a:p>
            <a:r>
              <a:rPr lang="zh-CN" altLang="en-US" noProof="1"/>
              <a:t>单击此处编辑母版标题样式</a:t>
            </a:r>
          </a:p>
        </p:txBody>
      </p:sp>
      <p:sp>
        <p:nvSpPr>
          <p:cNvPr id="3" name="内容占位符 2"/>
          <p:cNvSpPr>
            <a:spLocks noGrp="1"/>
          </p:cNvSpPr>
          <p:nvPr>
            <p:ph idx="1"/>
          </p:nvPr>
        </p:nvSpPr>
        <p:spPr>
          <a:xfrm>
            <a:off x="4766733" y="273067"/>
            <a:ext cx="6815667" cy="5853475"/>
          </a:xfrm>
        </p:spPr>
        <p:txBody>
          <a:bodyPr/>
          <a:lstStyle>
            <a:lvl1pPr>
              <a:defRPr sz="4265"/>
            </a:lvl1pPr>
            <a:lvl2pPr>
              <a:defRPr sz="3730"/>
            </a:lvl2pPr>
            <a:lvl3pPr>
              <a:defRPr sz="3200"/>
            </a:lvl3pPr>
            <a:lvl4pPr>
              <a:defRPr sz="2665"/>
            </a:lvl4pPr>
            <a:lvl5pPr>
              <a:defRPr sz="2665"/>
            </a:lvl5pPr>
            <a:lvl6pPr>
              <a:defRPr sz="2665"/>
            </a:lvl6pPr>
            <a:lvl7pPr>
              <a:defRPr sz="2665"/>
            </a:lvl7pPr>
            <a:lvl8pPr>
              <a:defRPr sz="2665"/>
            </a:lvl8pPr>
            <a:lvl9pPr>
              <a:defRPr sz="2665"/>
            </a:lvl9pPr>
          </a:lstStyle>
          <a:p>
            <a:pPr lvl="0"/>
            <a:r>
              <a:rPr lang="zh-CN" altLang="en-US" noProof="1"/>
              <a:t>单击此处编辑母版文本样式</a:t>
            </a:r>
          </a:p>
          <a:p>
            <a:pPr lvl="1"/>
            <a:r>
              <a:rPr lang="zh-CN" altLang="en-US" noProof="1"/>
              <a:t>第二级</a:t>
            </a:r>
          </a:p>
          <a:p>
            <a:pPr lvl="2"/>
            <a:r>
              <a:rPr lang="zh-CN" altLang="en-US" noProof="1"/>
              <a:t>第三级</a:t>
            </a:r>
          </a:p>
          <a:p>
            <a:pPr lvl="3"/>
            <a:r>
              <a:rPr lang="zh-CN" altLang="en-US" noProof="1"/>
              <a:t>第四级</a:t>
            </a:r>
          </a:p>
          <a:p>
            <a:pPr lvl="4"/>
            <a:r>
              <a:rPr lang="zh-CN" altLang="en-US" noProof="1"/>
              <a:t>第五级</a:t>
            </a:r>
          </a:p>
        </p:txBody>
      </p:sp>
      <p:sp>
        <p:nvSpPr>
          <p:cNvPr id="4" name="文本占位符 3"/>
          <p:cNvSpPr>
            <a:spLocks noGrp="1"/>
          </p:cNvSpPr>
          <p:nvPr>
            <p:ph type="body" sz="half" idx="2"/>
          </p:nvPr>
        </p:nvSpPr>
        <p:spPr>
          <a:xfrm>
            <a:off x="609601" y="1435190"/>
            <a:ext cx="4011084" cy="4691352"/>
          </a:xfrm>
        </p:spPr>
        <p:txBody>
          <a:bodyPr/>
          <a:lstStyle>
            <a:lvl1pPr marL="0" indent="0">
              <a:buNone/>
              <a:defRPr sz="1865"/>
            </a:lvl1pPr>
            <a:lvl2pPr marL="609600" indent="0">
              <a:buNone/>
              <a:defRPr sz="1600"/>
            </a:lvl2pPr>
            <a:lvl3pPr marL="1219200" indent="0">
              <a:buNone/>
              <a:defRPr sz="1335"/>
            </a:lvl3pPr>
            <a:lvl4pPr marL="1828165" indent="0">
              <a:buNone/>
              <a:defRPr sz="1200"/>
            </a:lvl4pPr>
            <a:lvl5pPr marL="2437765" indent="0">
              <a:buNone/>
              <a:defRPr sz="1200"/>
            </a:lvl5pPr>
            <a:lvl6pPr marL="3047365" indent="0">
              <a:buNone/>
              <a:defRPr sz="1200"/>
            </a:lvl6pPr>
            <a:lvl7pPr marL="3656965" indent="0">
              <a:buNone/>
              <a:defRPr sz="1200"/>
            </a:lvl7pPr>
            <a:lvl8pPr marL="4265930" indent="0">
              <a:buNone/>
              <a:defRPr sz="1200"/>
            </a:lvl8pPr>
            <a:lvl9pPr marL="4875530" indent="0">
              <a:buNone/>
              <a:defRPr sz="1200"/>
            </a:lvl9pPr>
          </a:lstStyle>
          <a:p>
            <a:pPr lvl="0"/>
            <a:r>
              <a:rPr lang="zh-CN" altLang="en-US" noProof="1"/>
              <a:t>单击此处编辑母版文本样式</a:t>
            </a:r>
          </a:p>
        </p:txBody>
      </p:sp>
    </p:spTree>
  </p:cSld>
  <p:clrMapOvr>
    <a:masterClrMapping/>
  </p:clrMapOvr>
  <p:transition spd="med" advClick="0" advTm="0">
    <p:random/>
  </p:transition>
  <p:timing/>
</p:sldLayout>
</file>

<file path=ppt/slideLayouts/slideLayout1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图片与标题">
    <p:bg>
      <p:bgPr>
        <a:blipFill>
          <a:blip r:embed="rId1"/>
          <a:stretch>
            <a:fillRect/>
          </a:stretch>
        </a:blipFill>
        <a:effectLst/>
      </p:bgPr>
    </p:bg>
    <p:spTree>
      <p:nvGrpSpPr>
        <p:cNvPr id="1" name=""/>
        <p:cNvGrpSpPr/>
        <p:nvPr/>
      </p:nvGrpSpPr>
      <p:grpSpPr>
        <a:xfrm>
          <a:off x="0" y="0"/>
          <a:ext cx="0" cy="0"/>
        </a:xfrm>
      </p:grpSpPr>
      <p:sp>
        <p:nvSpPr>
          <p:cNvPr id="3" name="图片占位符 2"/>
          <p:cNvSpPr>
            <a:spLocks noGrp="1"/>
          </p:cNvSpPr>
          <p:nvPr>
            <p:ph type="pic" idx="1"/>
          </p:nvPr>
        </p:nvSpPr>
        <p:spPr>
          <a:xfrm>
            <a:off x="2389717" y="612813"/>
            <a:ext cx="7315200" cy="4115055"/>
          </a:xfrm>
        </p:spPr>
        <p:txBody>
          <a:bodyPr vert="horz" wrap="square" lIns="91440" tIns="45720" rIns="91440" bIns="45720" numCol="1" rtlCol="0" anchor="t" anchorCtr="0" compatLnSpc="1">
            <a:prstTxWarp prst="textNoShape">
              <a:avLst/>
            </a:prstTxWarp>
            <a:normAutofit/>
          </a:bodyPr>
          <a:lstStyle>
            <a:lvl1pPr marL="0" indent="0">
              <a:buNone/>
              <a:defRPr sz="4265"/>
            </a:lvl1pPr>
            <a:lvl2pPr marL="609600" indent="0">
              <a:buNone/>
              <a:defRPr sz="3730"/>
            </a:lvl2pPr>
            <a:lvl3pPr marL="1219200" indent="0">
              <a:buNone/>
              <a:defRPr sz="3200"/>
            </a:lvl3pPr>
            <a:lvl4pPr marL="1828165" indent="0">
              <a:buNone/>
              <a:defRPr sz="2665"/>
            </a:lvl4pPr>
            <a:lvl5pPr marL="2437765" indent="0">
              <a:buNone/>
              <a:defRPr sz="2665"/>
            </a:lvl5pPr>
            <a:lvl6pPr marL="3047365" indent="0">
              <a:buNone/>
              <a:defRPr sz="2665"/>
            </a:lvl6pPr>
            <a:lvl7pPr marL="3656965" indent="0">
              <a:buNone/>
              <a:defRPr sz="2665"/>
            </a:lvl7pPr>
            <a:lvl8pPr marL="4265930" indent="0">
              <a:buNone/>
              <a:defRPr sz="2665"/>
            </a:lvl8pPr>
            <a:lvl9pPr marL="4875530" indent="0">
              <a:buNone/>
              <a:defRPr sz="2665"/>
            </a:lvl9pPr>
          </a:lstStyle>
          <a:p>
            <a:pPr marL="0" marR="0" lvl="0" indent="0" algn="l" defTabSz="1219200" rtl="0" eaLnBrk="0" fontAlgn="base" latinLnBrk="0" hangingPunct="0">
              <a:lnSpc>
                <a:spcPct val="100000"/>
              </a:lnSpc>
              <a:spcBef>
                <a:spcPts val="125"/>
              </a:spcBef>
              <a:spcAft>
                <a:spcPct val="0"/>
              </a:spcAft>
              <a:buClrTx/>
              <a:buSzTx/>
              <a:buFont typeface="Arial" pitchFamily="34" charset="0"/>
              <a:buNone/>
              <a:defRPr/>
            </a:pPr>
            <a:endParaRPr kumimoji="0" lang="zh-CN" altLang="en-US" sz="4265" b="0" i="0" u="none" strike="noStrike" kern="1200" cap="none" spc="0" normalizeH="0" baseline="0" noProof="0">
              <a:ln>
                <a:noFill/>
              </a:ln>
              <a:solidFill>
                <a:schemeClr val="tx1"/>
              </a:solidFill>
              <a:effectLst/>
              <a:uLnTx/>
              <a:uFillTx/>
              <a:latin typeface="+mn-lt"/>
              <a:ea typeface="+mn-ea"/>
              <a:cs typeface="+mn-cs"/>
            </a:endParaRPr>
          </a:p>
        </p:txBody>
      </p:sp>
    </p:spTree>
  </p:cSld>
  <p:clrMapOvr>
    <a:masterClrMapping/>
  </p:clrMapOvr>
  <p:transition spd="med" advClick="0" advTm="0">
    <p:random/>
  </p:transition>
  <p:timing/>
</p:sldLayout>
</file>

<file path=ppt/slideLayouts/slideLayout1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标题和竖排文字">
    <p:bg>
      <p:bgPr>
        <a:blipFill>
          <a:blip r:embed="rId1"/>
          <a:stretch>
            <a:fillRect/>
          </a:stretch>
        </a:blipFill>
        <a:effectLst/>
      </p:bgPr>
    </p:bg>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noProof="1"/>
              <a:t>单击此处编辑母版标题样式</a:t>
            </a:r>
          </a:p>
        </p:txBody>
      </p:sp>
      <p:sp>
        <p:nvSpPr>
          <p:cNvPr id="3" name="竖排文字占位符 2"/>
          <p:cNvSpPr>
            <a:spLocks noGrp="1"/>
          </p:cNvSpPr>
          <p:nvPr>
            <p:ph type="body" orient="vert" idx="1"/>
          </p:nvPr>
        </p:nvSpPr>
        <p:spPr/>
        <p:txBody>
          <a:bodyPr vert="eaVert"/>
          <a:lstStyle/>
          <a:p>
            <a:pPr lvl="0"/>
            <a:r>
              <a:rPr lang="zh-CN" altLang="en-US" noProof="1"/>
              <a:t>单击此处编辑母版文本样式</a:t>
            </a:r>
          </a:p>
          <a:p>
            <a:pPr lvl="1"/>
            <a:r>
              <a:rPr lang="zh-CN" altLang="en-US" noProof="1"/>
              <a:t>第二级</a:t>
            </a:r>
          </a:p>
          <a:p>
            <a:pPr lvl="2"/>
            <a:r>
              <a:rPr lang="zh-CN" altLang="en-US" noProof="1"/>
              <a:t>第三级</a:t>
            </a:r>
          </a:p>
          <a:p>
            <a:pPr lvl="3"/>
            <a:r>
              <a:rPr lang="zh-CN" altLang="en-US" noProof="1"/>
              <a:t>第四级</a:t>
            </a:r>
          </a:p>
          <a:p>
            <a:pPr lvl="4"/>
            <a:r>
              <a:rPr lang="zh-CN" altLang="en-US" noProof="1"/>
              <a:t>第五级</a:t>
            </a:r>
          </a:p>
        </p:txBody>
      </p:sp>
    </p:spTree>
  </p:cSld>
  <p:clrMapOvr>
    <a:masterClrMapping/>
  </p:clrMapOvr>
  <p:transition spd="med" advClick="0" advTm="0">
    <p:random/>
  </p:transition>
  <p:timing/>
</p:sldLayout>
</file>

<file path=ppt/slideLayouts/slideLayout1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垂直排列标题与文本">
    <p:bg>
      <p:bgPr>
        <a:blipFill>
          <a:blip r:embed="rId1"/>
          <a:stretch>
            <a:fillRect/>
          </a:stretch>
        </a:blipFill>
        <a:effectLst/>
      </p:bgPr>
    </p:bg>
    <p:spTree>
      <p:nvGrpSpPr>
        <p:cNvPr id="1" name=""/>
        <p:cNvGrpSpPr/>
        <p:nvPr/>
      </p:nvGrpSpPr>
      <p:grpSpPr>
        <a:xfrm>
          <a:off x="0" y="0"/>
          <a:ext cx="0" cy="0"/>
        </a:xfrm>
      </p:grpSpPr>
      <p:sp>
        <p:nvSpPr>
          <p:cNvPr id="2" name="竖排标题 1"/>
          <p:cNvSpPr>
            <a:spLocks noGrp="1"/>
          </p:cNvSpPr>
          <p:nvPr>
            <p:ph type="title" orient="vert"/>
          </p:nvPr>
        </p:nvSpPr>
        <p:spPr>
          <a:xfrm>
            <a:off x="8839200" y="274655"/>
            <a:ext cx="2743200" cy="5851887"/>
          </a:xfrm>
        </p:spPr>
        <p:txBody>
          <a:bodyPr vert="eaVert"/>
          <a:lstStyle/>
          <a:p>
            <a:r>
              <a:rPr lang="zh-CN" altLang="en-US" noProof="1"/>
              <a:t>单击此处编辑母版标题样式</a:t>
            </a:r>
          </a:p>
        </p:txBody>
      </p:sp>
      <p:sp>
        <p:nvSpPr>
          <p:cNvPr id="3" name="竖排文字占位符 2"/>
          <p:cNvSpPr>
            <a:spLocks noGrp="1"/>
          </p:cNvSpPr>
          <p:nvPr>
            <p:ph type="body" orient="vert" idx="1"/>
          </p:nvPr>
        </p:nvSpPr>
        <p:spPr>
          <a:xfrm>
            <a:off x="609600" y="274655"/>
            <a:ext cx="8026400" cy="5851887"/>
          </a:xfrm>
        </p:spPr>
        <p:txBody>
          <a:bodyPr vert="eaVert"/>
          <a:lstStyle/>
          <a:p>
            <a:pPr lvl="0"/>
            <a:r>
              <a:rPr lang="zh-CN" altLang="en-US" noProof="1"/>
              <a:t>单击此处编辑母版文本样式</a:t>
            </a:r>
          </a:p>
          <a:p>
            <a:pPr lvl="1"/>
            <a:r>
              <a:rPr lang="zh-CN" altLang="en-US" noProof="1"/>
              <a:t>第二级</a:t>
            </a:r>
          </a:p>
          <a:p>
            <a:pPr lvl="2"/>
            <a:r>
              <a:rPr lang="zh-CN" altLang="en-US" noProof="1"/>
              <a:t>第三级</a:t>
            </a:r>
          </a:p>
          <a:p>
            <a:pPr lvl="3"/>
            <a:r>
              <a:rPr lang="zh-CN" altLang="en-US" noProof="1"/>
              <a:t>第四级</a:t>
            </a:r>
          </a:p>
          <a:p>
            <a:pPr lvl="4"/>
            <a:r>
              <a:rPr lang="zh-CN" altLang="en-US" noProof="1"/>
              <a:t>第五级</a:t>
            </a:r>
          </a:p>
        </p:txBody>
      </p:sp>
    </p:spTree>
  </p:cSld>
  <p:clrMapOvr>
    <a:masterClrMapping/>
  </p:clrMapOvr>
  <p:transition spd="med" advClick="0" advTm="0">
    <p:random/>
  </p:transition>
  <p:timing/>
</p:sldLayout>
</file>

<file path=ppt/slideLayouts/slideLayout12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Custom Layout">
    <p:bg>
      <p:bgPr>
        <a:blipFill>
          <a:blip r:embed="rId1"/>
          <a:stretch>
            <a:fillRect/>
          </a:stretch>
        </a:blipFill>
        <a:effectLst/>
      </p:bgPr>
    </p:bg>
    <p:spTree>
      <p:nvGrpSpPr>
        <p:cNvPr id="1" name=""/>
        <p:cNvGrpSpPr/>
        <p:nvPr/>
      </p:nvGrpSpPr>
      <p:grpSpPr>
        <a:xfrm>
          <a:off x="0" y="0"/>
          <a:ext cx="0" cy="0"/>
        </a:xfrm>
      </p:grpSpPr>
    </p:spTree>
  </p:cSld>
  <p:clrMapOvr>
    <a:masterClrMapping/>
  </p:clrMapOvr>
  <p:transition advClick="0">
    <p:pull/>
  </p:transition>
  <p:timing/>
</p:sldLayout>
</file>

<file path=ppt/slideLayouts/slideLayout12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1_仅标题">
    <p:bg>
      <p:bgPr>
        <a:blipFill>
          <a:blip r:embed="rId1"/>
          <a:stretch>
            <a:fillRect/>
          </a:stretch>
        </a:blipFill>
        <a:effectLst/>
      </p:bgPr>
    </p:bg>
    <p:spTree>
      <p:nvGrpSpPr>
        <p:cNvPr id="1" name=""/>
        <p:cNvGrpSpPr/>
        <p:nvPr/>
      </p:nvGrpSpPr>
      <p:grpSpPr>
        <a:xfrm>
          <a:off x="0" y="0"/>
          <a:ext cx="0" cy="0"/>
        </a:xfrm>
      </p:grpSpPr>
    </p:spTree>
  </p:cSld>
  <p:clrMapOvr>
    <a:masterClrMapping/>
  </p:clrMapOvr>
  <p:transition spd="med" advClick="0" advTm="0">
    <p:random/>
  </p:transition>
  <p:timing/>
</p:sldLayout>
</file>

<file path=ppt/slideLayouts/slideLayout12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标题幻灯片">
    <p:bg>
      <p:bgPr>
        <a:blipFill>
          <a:blip r:embed="rId1"/>
          <a:stretch>
            <a:fillRect/>
          </a:stretch>
        </a:blipFill>
        <a:effectLst/>
      </p:bgPr>
    </p:bg>
    <p:spTree>
      <p:nvGrpSpPr>
        <p:cNvPr id="1" name=""/>
        <p:cNvGrpSpPr/>
        <p:nvPr/>
      </p:nvGrpSpPr>
      <p:grpSpPr>
        <a:xfrm>
          <a:off x="0" y="0"/>
          <a: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zh-CN" altLang="en-US" noProof="1"/>
              <a:t>单击此处编辑母版标题样式</a:t>
            </a:r>
            <a:endParaRPr lang="en-US" noProof="1"/>
          </a:p>
        </p:txBody>
      </p:sp>
    </p:spTree>
  </p:cSld>
  <p:clrMapOvr>
    <a:masterClrMapping/>
  </p:clrMapOvr>
  <p:transition/>
  <p:timing/>
</p:sldLayout>
</file>

<file path=ppt/slideLayouts/slideLayout12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标题和内容">
    <p:bg>
      <p:bgPr>
        <a:blipFill>
          <a:blip r:embed="rId1"/>
          <a:stretch>
            <a:fillRect/>
          </a:stretch>
        </a:blipFill>
        <a:effectLst/>
      </p:bgPr>
    </p:bg>
    <p:spTree>
      <p:nvGrpSpPr>
        <p:cNvPr id="1" name=""/>
        <p:cNvGrpSpPr/>
        <p:nvPr/>
      </p:nvGrpSpPr>
      <p:grpSpPr>
        <a:xfrm>
          <a:off x="0" y="0"/>
          <a:ext cx="0" cy="0"/>
        </a:xfrm>
      </p:grpSpPr>
      <p:sp>
        <p:nvSpPr>
          <p:cNvPr id="2" name="Title 1"/>
          <p:cNvSpPr>
            <a:spLocks noGrp="1"/>
          </p:cNvSpPr>
          <p:nvPr>
            <p:ph type="title"/>
          </p:nvPr>
        </p:nvSpPr>
        <p:spPr/>
        <p:txBody>
          <a:bodyPr/>
          <a:lstStyle/>
          <a:p>
            <a:r>
              <a:rPr lang="zh-CN" altLang="en-US" noProof="1"/>
              <a:t>单击此处编辑母版标题样式</a:t>
            </a:r>
            <a:endParaRPr lang="en-US" noProof="1"/>
          </a:p>
        </p:txBody>
      </p:sp>
      <p:sp>
        <p:nvSpPr>
          <p:cNvPr id="3" name="Content Placeholder 2"/>
          <p:cNvSpPr>
            <a:spLocks noGrp="1"/>
          </p:cNvSpPr>
          <p:nvPr>
            <p:ph idx="1"/>
          </p:nvPr>
        </p:nvSpPr>
        <p:spPr/>
        <p:txBody>
          <a:bodyPr/>
          <a:lstStyle/>
          <a:p>
            <a:pPr lvl="0"/>
            <a:r>
              <a:rPr lang="zh-CN" altLang="en-US" noProof="1"/>
              <a:t>单击此处编辑母版文本样式</a:t>
            </a:r>
          </a:p>
          <a:p>
            <a:pPr lvl="1"/>
            <a:r>
              <a:rPr lang="zh-CN" altLang="en-US" noProof="1"/>
              <a:t>第二级</a:t>
            </a:r>
          </a:p>
          <a:p>
            <a:pPr lvl="2"/>
            <a:r>
              <a:rPr lang="zh-CN" altLang="en-US" noProof="1"/>
              <a:t>第三级</a:t>
            </a:r>
          </a:p>
          <a:p>
            <a:pPr lvl="3"/>
            <a:r>
              <a:rPr lang="zh-CN" altLang="en-US" noProof="1"/>
              <a:t>第四级</a:t>
            </a:r>
          </a:p>
          <a:p>
            <a:pPr lvl="4"/>
            <a:r>
              <a:rPr lang="zh-CN" altLang="en-US" noProof="1"/>
              <a:t>第五级</a:t>
            </a:r>
            <a:endParaRPr lang="en-US" noProof="1"/>
          </a:p>
        </p:txBody>
      </p:sp>
    </p:spTree>
  </p:cSld>
  <p:clrMapOvr>
    <a:masterClrMapping/>
  </p:clrMapOvr>
  <p:transition/>
  <p:timing/>
</p:sldLayout>
</file>

<file path=ppt/slideLayouts/slideLayout12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节标题">
    <p:bg>
      <p:bgPr>
        <a:blipFill>
          <a:blip r:embed="rId1"/>
          <a:stretch>
            <a:fillRect/>
          </a:stretch>
        </a:blipFill>
        <a:effectLst/>
      </p:bgPr>
    </p:bg>
    <p:spTree>
      <p:nvGrpSpPr>
        <p:cNvPr id="1" name=""/>
        <p:cNvGrpSpPr/>
        <p:nvPr/>
      </p:nvGrpSpPr>
      <p:grpSpPr>
        <a:xfrm>
          <a:off x="0" y="0"/>
          <a: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zh-CN" altLang="en-US" noProof="1"/>
              <a:t>单击此处编辑母版标题样式</a:t>
            </a:r>
            <a:endParaRPr lang="en-US" noProof="1"/>
          </a:p>
        </p:txBody>
      </p:sp>
    </p:spTree>
  </p:cSld>
  <p:clrMapOvr>
    <a:masterClrMapping/>
  </p:clrMapOvr>
  <p:transition/>
  <p:timing/>
</p:sldLayout>
</file>

<file path=ppt/slideLayouts/slideLayout12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两栏内容">
    <p:bg>
      <p:bgPr>
        <a:blipFill>
          <a:blip r:embed="rId1"/>
          <a:stretch>
            <a:fillRect/>
          </a:stretch>
        </a:blipFill>
        <a:effectLst/>
      </p:bgPr>
    </p:bg>
    <p:spTree>
      <p:nvGrpSpPr>
        <p:cNvPr id="1" name=""/>
        <p:cNvGrpSpPr/>
        <p:nvPr/>
      </p:nvGrpSpPr>
      <p:grpSpPr>
        <a:xfrm>
          <a:off x="0" y="0"/>
          <a:ext cx="0" cy="0"/>
        </a:xfrm>
      </p:grpSpPr>
      <p:sp>
        <p:nvSpPr>
          <p:cNvPr id="2" name="Title 1"/>
          <p:cNvSpPr>
            <a:spLocks noGrp="1"/>
          </p:cNvSpPr>
          <p:nvPr>
            <p:ph type="title"/>
          </p:nvPr>
        </p:nvSpPr>
        <p:spPr/>
        <p:txBody>
          <a:bodyPr/>
          <a:lstStyle/>
          <a:p>
            <a:r>
              <a:rPr lang="zh-CN" altLang="en-US" noProof="1"/>
              <a:t>单击此处编辑母版标题样式</a:t>
            </a:r>
            <a:endParaRPr lang="en-US" noProof="1"/>
          </a:p>
        </p:txBody>
      </p:sp>
      <p:sp>
        <p:nvSpPr>
          <p:cNvPr id="3" name="Content Placeholder 2"/>
          <p:cNvSpPr>
            <a:spLocks noGrp="1"/>
          </p:cNvSpPr>
          <p:nvPr>
            <p:ph sz="half" idx="1"/>
          </p:nvPr>
        </p:nvSpPr>
        <p:spPr>
          <a:xfrm>
            <a:off x="838200" y="1825625"/>
            <a:ext cx="5181600" cy="4351338"/>
          </a:xfrm>
        </p:spPr>
        <p:txBody>
          <a:bodyPr/>
          <a:lstStyle/>
          <a:p>
            <a:pPr lvl="0"/>
            <a:r>
              <a:rPr lang="zh-CN" altLang="en-US" noProof="1"/>
              <a:t>单击此处编辑母版文本样式</a:t>
            </a:r>
          </a:p>
          <a:p>
            <a:pPr lvl="1"/>
            <a:r>
              <a:rPr lang="zh-CN" altLang="en-US" noProof="1"/>
              <a:t>第二级</a:t>
            </a:r>
          </a:p>
          <a:p>
            <a:pPr lvl="2"/>
            <a:r>
              <a:rPr lang="zh-CN" altLang="en-US" noProof="1"/>
              <a:t>第三级</a:t>
            </a:r>
          </a:p>
          <a:p>
            <a:pPr lvl="3"/>
            <a:r>
              <a:rPr lang="zh-CN" altLang="en-US" noProof="1"/>
              <a:t>第四级</a:t>
            </a:r>
          </a:p>
          <a:p>
            <a:pPr lvl="4"/>
            <a:r>
              <a:rPr lang="zh-CN" altLang="en-US" noProof="1"/>
              <a:t>第五级</a:t>
            </a:r>
            <a:endParaRPr lang="en-US" noProof="1"/>
          </a:p>
        </p:txBody>
      </p:sp>
      <p:sp>
        <p:nvSpPr>
          <p:cNvPr id="4" name="Content Placeholder 3"/>
          <p:cNvSpPr>
            <a:spLocks noGrp="1"/>
          </p:cNvSpPr>
          <p:nvPr>
            <p:ph sz="half" idx="2"/>
          </p:nvPr>
        </p:nvSpPr>
        <p:spPr>
          <a:xfrm>
            <a:off x="6172200" y="1825625"/>
            <a:ext cx="5181600" cy="4351338"/>
          </a:xfrm>
        </p:spPr>
        <p:txBody>
          <a:bodyPr/>
          <a:lstStyle/>
          <a:p>
            <a:pPr lvl="0"/>
            <a:r>
              <a:rPr lang="zh-CN" altLang="en-US" noProof="1"/>
              <a:t>单击此处编辑母版文本样式</a:t>
            </a:r>
          </a:p>
          <a:p>
            <a:pPr lvl="1"/>
            <a:r>
              <a:rPr lang="zh-CN" altLang="en-US" noProof="1"/>
              <a:t>第二级</a:t>
            </a:r>
          </a:p>
          <a:p>
            <a:pPr lvl="2"/>
            <a:r>
              <a:rPr lang="zh-CN" altLang="en-US" noProof="1"/>
              <a:t>第三级</a:t>
            </a:r>
          </a:p>
          <a:p>
            <a:pPr lvl="3"/>
            <a:r>
              <a:rPr lang="zh-CN" altLang="en-US" noProof="1"/>
              <a:t>第四级</a:t>
            </a:r>
          </a:p>
          <a:p>
            <a:pPr lvl="4"/>
            <a:r>
              <a:rPr lang="zh-CN" altLang="en-US" noProof="1"/>
              <a:t>第五级</a:t>
            </a:r>
            <a:endParaRPr lang="en-US" noProof="1"/>
          </a:p>
        </p:txBody>
      </p:sp>
    </p:spTree>
  </p:cSld>
  <p:clrMapOvr>
    <a:masterClrMapping/>
  </p:clrMapOvr>
  <p:transition/>
  <p:timing/>
</p:sldLayout>
</file>

<file path=ppt/slideLayouts/slideLayout13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比较">
    <p:bg>
      <p:bgPr>
        <a:blipFill>
          <a:blip r:embed="rId1"/>
          <a:stretch>
            <a:fillRect/>
          </a:stretch>
        </a:blipFill>
        <a:effectLst/>
      </p:bgPr>
    </p:bg>
    <p:spTree>
      <p:nvGrpSpPr>
        <p:cNvPr id="1" name=""/>
        <p:cNvGrpSpPr/>
        <p:nvPr/>
      </p:nvGrpSpPr>
      <p:grpSpPr>
        <a:xfrm>
          <a:off x="0" y="0"/>
          <a:ext cx="0" cy="0"/>
        </a:xfrm>
      </p:grpSpPr>
      <p:sp>
        <p:nvSpPr>
          <p:cNvPr id="2" name="Title 1"/>
          <p:cNvSpPr>
            <a:spLocks noGrp="1"/>
          </p:cNvSpPr>
          <p:nvPr>
            <p:ph type="title"/>
          </p:nvPr>
        </p:nvSpPr>
        <p:spPr>
          <a:xfrm>
            <a:off x="839788" y="365125"/>
            <a:ext cx="10515600" cy="1325563"/>
          </a:xfrm>
        </p:spPr>
        <p:txBody>
          <a:bodyPr/>
          <a:lstStyle/>
          <a:p>
            <a:r>
              <a:rPr lang="zh-CN" altLang="en-US" noProof="1"/>
              <a:t>单击此处编辑母版标题样式</a:t>
            </a:r>
            <a:endParaRPr lang="en-US" noProof="1"/>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noProof="1"/>
              <a:t>单击此处编辑母版文本样式</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noProof="1"/>
              <a:t>单击此处编辑母版文本样式</a:t>
            </a:r>
          </a:p>
        </p:txBody>
      </p:sp>
    </p:spTree>
  </p:cSld>
  <p:clrMapOvr>
    <a:masterClrMapping/>
  </p:clrMapOvr>
  <p:transition/>
  <p:timing/>
</p:sldLayout>
</file>

<file path=ppt/slideLayouts/slideLayout13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仅标题">
    <p:bg>
      <p:bgPr>
        <a:blipFill>
          <a:blip r:embed="rId1"/>
          <a:stretch>
            <a:fillRect/>
          </a:stretch>
        </a:blipFill>
        <a:effectLst/>
      </p:bgPr>
    </p:bg>
    <p:spTree>
      <p:nvGrpSpPr>
        <p:cNvPr id="1" name=""/>
        <p:cNvGrpSpPr/>
        <p:nvPr/>
      </p:nvGrpSpPr>
      <p:grpSpPr>
        <a:xfrm>
          <a:off x="0" y="0"/>
          <a:ext cx="0" cy="0"/>
        </a:xfrm>
      </p:grpSpPr>
      <p:sp>
        <p:nvSpPr>
          <p:cNvPr id="2" name="Title 1"/>
          <p:cNvSpPr>
            <a:spLocks noGrp="1"/>
          </p:cNvSpPr>
          <p:nvPr>
            <p:ph type="title"/>
          </p:nvPr>
        </p:nvSpPr>
        <p:spPr/>
        <p:txBody>
          <a:bodyPr/>
          <a:lstStyle/>
          <a:p>
            <a:r>
              <a:rPr lang="zh-CN" altLang="en-US" noProof="1"/>
              <a:t>单击此处编辑母版标题样式</a:t>
            </a:r>
            <a:endParaRPr lang="en-US" noProof="1"/>
          </a:p>
        </p:txBody>
      </p:sp>
    </p:spTree>
  </p:cSld>
  <p:clrMapOvr>
    <a:masterClrMapping/>
  </p:clrMapOvr>
  <p:transition/>
  <p:timing/>
</p:sldLayout>
</file>

<file path=ppt/slideLayouts/slideLayout13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bg>
      <p:bgPr>
        <a:blipFill>
          <a:blip r:embed="rId1"/>
          <a:stretch>
            <a:fillRect/>
          </a:stretch>
        </a:blipFill>
        <a:effectLst/>
      </p:bgPr>
    </p:bg>
    <p:spTree>
      <p:nvGrpSpPr>
        <p:cNvPr id="1" name=""/>
        <p:cNvGrpSpPr/>
        <p:nvPr/>
      </p:nvGrpSpPr>
      <p:grpSpPr>
        <a:xfrm>
          <a:off x="0" y="0"/>
          <a:ext cx="0" cy="0"/>
        </a:xfrm>
      </p:grpSpPr>
    </p:spTree>
  </p:cSld>
  <p:clrMapOvr>
    <a:masterClrMapping/>
  </p:clrMapOvr>
  <p:transition/>
  <p:timing/>
</p:sldLayout>
</file>

<file path=ppt/slideLayouts/slideLayout13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内容与标题">
    <p:bg>
      <p:bgPr>
        <a:blipFill>
          <a:blip r:embed="rId1"/>
          <a:stretch>
            <a:fillRect/>
          </a:stretch>
        </a:blipFill>
        <a:effectLst/>
      </p:bgPr>
    </p:bg>
    <p:spTree>
      <p:nvGrpSpPr>
        <p:cNvPr id="1" name=""/>
        <p:cNvGrpSpPr/>
        <p:nvPr/>
      </p:nvGrpSpPr>
      <p:grpSpPr>
        <a:xfrm>
          <a:off x="0" y="0"/>
          <a: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zh-CN" altLang="en-US" noProof="1"/>
              <a:t>单击此处编辑母版标题样式</a:t>
            </a:r>
            <a:endParaRPr lang="en-US" noProof="1"/>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zh-CN" altLang="en-US" noProof="1"/>
              <a:t>单击此处编辑母版文本样式</a:t>
            </a:r>
          </a:p>
          <a:p>
            <a:pPr lvl="1"/>
            <a:r>
              <a:rPr lang="zh-CN" altLang="en-US" noProof="1"/>
              <a:t>第二级</a:t>
            </a:r>
          </a:p>
          <a:p>
            <a:pPr lvl="2"/>
            <a:r>
              <a:rPr lang="zh-CN" altLang="en-US" noProof="1"/>
              <a:t>第三级</a:t>
            </a:r>
          </a:p>
          <a:p>
            <a:pPr lvl="3"/>
            <a:r>
              <a:rPr lang="zh-CN" altLang="en-US" noProof="1"/>
              <a:t>第四级</a:t>
            </a:r>
          </a:p>
          <a:p>
            <a:pPr lvl="4"/>
            <a:r>
              <a:rPr lang="zh-CN" altLang="en-US" noProof="1"/>
              <a:t>第五级</a:t>
            </a:r>
            <a:endParaRPr lang="en-US" noProof="1"/>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zh-CN" altLang="en-US" noProof="1"/>
              <a:t>单击此处编辑母版文本样式</a:t>
            </a:r>
          </a:p>
        </p:txBody>
      </p:sp>
    </p:spTree>
  </p:cSld>
  <p:clrMapOvr>
    <a:masterClrMapping/>
  </p:clrMapOvr>
  <p:transition/>
  <p:timing/>
</p:sldLayout>
</file>

<file path=ppt/slideLayouts/slideLayout13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图片与标题">
    <p:bg>
      <p:bgPr>
        <a:blipFill>
          <a:blip r:embed="rId1"/>
          <a:stretch>
            <a:fillRect/>
          </a:stretch>
        </a:blipFill>
        <a:effectLst/>
      </p:bgPr>
    </p:bg>
    <p:spTree>
      <p:nvGrpSpPr>
        <p:cNvPr id="1" name=""/>
        <p:cNvGrpSpPr/>
        <p:nvPr/>
      </p:nvGrpSpPr>
      <p:grpSpPr>
        <a:xfrm>
          <a:off x="0" y="0"/>
          <a: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zh-CN" altLang="en-US" noProof="1"/>
              <a:t>单击此处编辑母版标题样式</a:t>
            </a:r>
            <a:endParaRPr lang="en-US" noProof="1"/>
          </a:p>
        </p:txBody>
      </p:sp>
      <p:sp>
        <p:nvSpPr>
          <p:cNvPr id="3" name="Picture Placeholder 2"/>
          <p:cNvSpPr>
            <a:spLocks noGrp="1" noChangeAspect="1"/>
          </p:cNvSpPr>
          <p:nvPr>
            <p:ph type="pic" idx="1"/>
          </p:nvPr>
        </p:nvSpPr>
        <p:spPr>
          <a:xfrm>
            <a:off x="5183188" y="987425"/>
            <a:ext cx="6172200" cy="4873625"/>
          </a:xfrm>
        </p:spPr>
        <p:txBody>
          <a:bodyPr vert="horz" wrap="square" lIns="91440" tIns="45720" rIns="91440" bIns="45720" numCol="1" rtlCol="0" anchor="t" anchorCtr="0" compatLnSpc="1">
            <a:prstTxWarp prst="textNoShape">
              <a:avLst/>
            </a:prstTxWarp>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marL="0" marR="0" lvl="0" indent="0" algn="l" defTabSz="914400" rtl="0" eaLnBrk="0" fontAlgn="base" latinLnBrk="0" hangingPunct="0">
              <a:lnSpc>
                <a:spcPct val="90000"/>
              </a:lnSpc>
              <a:spcBef>
                <a:spcPts val="1000"/>
              </a:spcBef>
              <a:spcAft>
                <a:spcPct val="0"/>
              </a:spcAft>
              <a:buClrTx/>
              <a:buSzTx/>
              <a:buFont typeface="Arial" pitchFamily="34" charset="0"/>
              <a:buNone/>
              <a:defRPr/>
            </a:pPr>
            <a:r>
              <a:rPr kumimoji="0" lang="zh-CN" altLang="en-US" sz="3200" b="0" i="0" u="none" strike="noStrike" kern="1200" cap="none" spc="0" normalizeH="0" baseline="0" noProof="0">
                <a:ln>
                  <a:noFill/>
                </a:ln>
                <a:solidFill>
                  <a:schemeClr val="tx1"/>
                </a:solidFill>
                <a:effectLst/>
                <a:uLnTx/>
                <a:uFillTx/>
                <a:latin typeface="+mn-lt"/>
                <a:ea typeface="+mn-ea"/>
                <a:cs typeface="等线"/>
              </a:rPr>
              <a:t>单击图标添加图片</a:t>
            </a:r>
            <a:endParaRPr kumimoji="0" lang="en-US" sz="3200" b="0" i="0" u="none" strike="noStrike" kern="1200" cap="none" spc="0" normalizeH="0" baseline="0" noProof="0">
              <a:ln>
                <a:noFill/>
              </a:ln>
              <a:solidFill>
                <a:schemeClr val="tx1"/>
              </a:solidFill>
              <a:effectLst/>
              <a:uLnTx/>
              <a:uFillTx/>
              <a:latin typeface="+mn-lt"/>
              <a:ea typeface="+mn-ea"/>
              <a:cs typeface="等线"/>
            </a:endParaRP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zh-CN" altLang="en-US" noProof="1"/>
              <a:t>单击此处编辑母版文本样式</a:t>
            </a:r>
          </a:p>
        </p:txBody>
      </p:sp>
    </p:spTree>
  </p:cSld>
  <p:clrMapOvr>
    <a:masterClrMapping/>
  </p:clrMapOvr>
  <p:transition/>
  <p:timing/>
</p:sldLayout>
</file>

<file path=ppt/slideLayouts/slideLayout13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标题和竖排文字">
    <p:bg>
      <p:bgPr>
        <a:blipFill>
          <a:blip r:embed="rId1"/>
          <a:stretch>
            <a:fillRect/>
          </a:stretch>
        </a:blipFill>
        <a:effectLst/>
      </p:bgPr>
    </p:bg>
    <p:spTree>
      <p:nvGrpSpPr>
        <p:cNvPr id="1" name=""/>
        <p:cNvGrpSpPr/>
        <p:nvPr/>
      </p:nvGrpSpPr>
      <p:grpSpPr>
        <a:xfrm>
          <a:off x="0" y="0"/>
          <a:ext cx="0" cy="0"/>
        </a:xfrm>
      </p:grpSpPr>
      <p:sp>
        <p:nvSpPr>
          <p:cNvPr id="2" name="Title 1"/>
          <p:cNvSpPr>
            <a:spLocks noGrp="1"/>
          </p:cNvSpPr>
          <p:nvPr>
            <p:ph type="title"/>
          </p:nvPr>
        </p:nvSpPr>
        <p:spPr/>
        <p:txBody>
          <a:bodyPr/>
          <a:lstStyle/>
          <a:p>
            <a:r>
              <a:rPr lang="zh-CN" altLang="en-US" noProof="1"/>
              <a:t>单击此处编辑母版标题样式</a:t>
            </a:r>
            <a:endParaRPr lang="en-US" noProof="1"/>
          </a:p>
        </p:txBody>
      </p:sp>
      <p:sp>
        <p:nvSpPr>
          <p:cNvPr id="3" name="Vertical Text Placeholder 2"/>
          <p:cNvSpPr>
            <a:spLocks noGrp="1"/>
          </p:cNvSpPr>
          <p:nvPr>
            <p:ph type="body" orient="vert" idx="1"/>
          </p:nvPr>
        </p:nvSpPr>
        <p:spPr/>
        <p:txBody>
          <a:bodyPr vert="eaVert"/>
          <a:lstStyle/>
          <a:p>
            <a:pPr lvl="0"/>
            <a:r>
              <a:rPr lang="zh-CN" altLang="en-US" noProof="1"/>
              <a:t>单击此处编辑母版文本样式</a:t>
            </a:r>
          </a:p>
          <a:p>
            <a:pPr lvl="1"/>
            <a:r>
              <a:rPr lang="zh-CN" altLang="en-US" noProof="1"/>
              <a:t>第二级</a:t>
            </a:r>
          </a:p>
          <a:p>
            <a:pPr lvl="2"/>
            <a:r>
              <a:rPr lang="zh-CN" altLang="en-US" noProof="1"/>
              <a:t>第三级</a:t>
            </a:r>
          </a:p>
          <a:p>
            <a:pPr lvl="3"/>
            <a:r>
              <a:rPr lang="zh-CN" altLang="en-US" noProof="1"/>
              <a:t>第四级</a:t>
            </a:r>
          </a:p>
          <a:p>
            <a:pPr lvl="4"/>
            <a:r>
              <a:rPr lang="zh-CN" altLang="en-US" noProof="1"/>
              <a:t>第五级</a:t>
            </a:r>
            <a:endParaRPr lang="en-US" noProof="1"/>
          </a:p>
        </p:txBody>
      </p:sp>
    </p:spTree>
  </p:cSld>
  <p:clrMapOvr>
    <a:masterClrMapping/>
  </p:clrMapOvr>
  <p:transition/>
  <p:timing/>
</p:sldLayout>
</file>

<file path=ppt/slideLayouts/slideLayout13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竖排标题与文本">
    <p:bg>
      <p:bgPr>
        <a:blipFill>
          <a:blip r:embed="rId1"/>
          <a:stretch>
            <a:fillRect/>
          </a:stretch>
        </a:blipFill>
        <a:effectLst/>
      </p:bgPr>
    </p:bg>
    <p:spTree>
      <p:nvGrpSpPr>
        <p:cNvPr id="1" name=""/>
        <p:cNvGrpSpPr/>
        <p:nvPr/>
      </p:nvGrpSpPr>
      <p:grpSpPr>
        <a:xfrm>
          <a:off x="0" y="0"/>
          <a:ext cx="0" cy="0"/>
        </a:xfrm>
      </p:grpSpPr>
      <p:sp>
        <p:nvSpPr>
          <p:cNvPr id="2" name="Vertical Title 1"/>
          <p:cNvSpPr>
            <a:spLocks noGrp="1"/>
          </p:cNvSpPr>
          <p:nvPr>
            <p:ph type="title" orient="vert"/>
          </p:nvPr>
        </p:nvSpPr>
        <p:spPr>
          <a:xfrm>
            <a:off x="8724900" y="365125"/>
            <a:ext cx="2628900" cy="5811838"/>
          </a:xfrm>
        </p:spPr>
        <p:txBody>
          <a:bodyPr vert="eaVert"/>
          <a:lstStyle/>
          <a:p>
            <a:r>
              <a:rPr lang="zh-CN" altLang="en-US" noProof="1"/>
              <a:t>单击此处编辑母版标题样式</a:t>
            </a:r>
            <a:endParaRPr lang="en-US" noProof="1"/>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zh-CN" altLang="en-US" noProof="1"/>
              <a:t>单击此处编辑母版文本样式</a:t>
            </a:r>
          </a:p>
          <a:p>
            <a:pPr lvl="1"/>
            <a:r>
              <a:rPr lang="zh-CN" altLang="en-US" noProof="1"/>
              <a:t>第二级</a:t>
            </a:r>
          </a:p>
          <a:p>
            <a:pPr lvl="2"/>
            <a:r>
              <a:rPr lang="zh-CN" altLang="en-US" noProof="1"/>
              <a:t>第三级</a:t>
            </a:r>
          </a:p>
          <a:p>
            <a:pPr lvl="3"/>
            <a:r>
              <a:rPr lang="zh-CN" altLang="en-US" noProof="1"/>
              <a:t>第四级</a:t>
            </a:r>
          </a:p>
          <a:p>
            <a:pPr lvl="4"/>
            <a:r>
              <a:rPr lang="zh-CN" altLang="en-US" noProof="1"/>
              <a:t>第五级</a:t>
            </a:r>
            <a:endParaRPr lang="en-US" noProof="1"/>
          </a:p>
        </p:txBody>
      </p:sp>
    </p:spTree>
  </p:cSld>
  <p:clrMapOvr>
    <a:masterClrMapping/>
  </p:clrMapOvr>
  <p:transition/>
  <p:timing/>
</p:sldLayout>
</file>

<file path=ppt/slideLayouts/slideLayout13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bl">
  <p:cSld name="标题和表格">
    <p:bg>
      <p:bgPr>
        <a:blipFill>
          <a:blip r:embed="rId1"/>
          <a:stretch>
            <a:fillRect/>
          </a:stretch>
        </a:blipFill>
        <a:effectLst/>
      </p:bgPr>
    </p:bg>
    <p:spTree>
      <p:nvGrpSpPr>
        <p:cNvPr id="1" name=""/>
        <p:cNvGrpSpPr/>
        <p:nvPr/>
      </p:nvGrpSpPr>
      <p:grpSpPr>
        <a:xfrm>
          <a:off x="0" y="0"/>
          <a:ext cx="0" cy="0"/>
        </a:xfrm>
      </p:grpSpPr>
      <p:sp>
        <p:nvSpPr>
          <p:cNvPr id="2" name="标题 1"/>
          <p:cNvSpPr>
            <a:spLocks noGrp="1"/>
          </p:cNvSpPr>
          <p:nvPr>
            <p:ph type="title"/>
          </p:nvPr>
        </p:nvSpPr>
        <p:spPr>
          <a:xfrm>
            <a:off x="1219200" y="0"/>
            <a:ext cx="10371667" cy="1104900"/>
          </a:xfrm>
        </p:spPr>
        <p:txBody>
          <a:bodyPr/>
          <a:lstStyle/>
          <a:p>
            <a:r>
              <a:rPr lang="zh-CN" altLang="en-US" noProof="1"/>
              <a:t>单击此处编辑母版标题样式</a:t>
            </a:r>
          </a:p>
        </p:txBody>
      </p:sp>
      <p:sp>
        <p:nvSpPr>
          <p:cNvPr id="3" name="表格占位符 2"/>
          <p:cNvSpPr>
            <a:spLocks noGrp="1"/>
          </p:cNvSpPr>
          <p:nvPr>
            <p:ph type="tbl" idx="1"/>
          </p:nvPr>
        </p:nvSpPr>
        <p:spPr>
          <a:xfrm>
            <a:off x="1219200" y="1371600"/>
            <a:ext cx="10363200" cy="4114800"/>
          </a:xfrm>
        </p:spPr>
        <p:txBody>
          <a:bodyPr vert="horz" wrap="square" lIns="91440" tIns="45720" rIns="91440" bIns="45720" numCol="1" rtlCol="0" anchor="t" anchorCtr="0" compatLnSpc="1">
            <a:prstTxWarp prst="textNoShape">
              <a:avLst/>
            </a:prstTxWarp>
            <a:normAutofit/>
          </a:bodyPr>
          <a:lstStyle/>
          <a:p>
            <a:pPr marL="228600" marR="0" lvl="0" indent="-228600" algn="l" defTabSz="914400" rtl="0" eaLnBrk="0" fontAlgn="base" latinLnBrk="0" hangingPunct="0">
              <a:lnSpc>
                <a:spcPct val="90000"/>
              </a:lnSpc>
              <a:spcBef>
                <a:spcPts val="1000"/>
              </a:spcBef>
              <a:spcAft>
                <a:spcPct val="0"/>
              </a:spcAft>
              <a:buClrTx/>
              <a:buSzTx/>
              <a:buFont typeface="Arial" pitchFamily="34" charset="0"/>
              <a:buChar char="•"/>
              <a:defRPr/>
            </a:pPr>
            <a:endParaRPr kumimoji="0" lang="zh-CN" altLang="en-US" sz="2800" b="0" i="0" u="none" strike="noStrike" kern="1200" cap="none" spc="0" normalizeH="0" baseline="0" noProof="0">
              <a:ln>
                <a:noFill/>
              </a:ln>
              <a:solidFill>
                <a:schemeClr val="tx1"/>
              </a:solidFill>
              <a:effectLst/>
              <a:uLnTx/>
              <a:uFillTx/>
              <a:latin typeface="+mn-lt"/>
              <a:ea typeface="+mn-ea"/>
              <a:cs typeface="等线"/>
            </a:endParaRPr>
          </a:p>
        </p:txBody>
      </p:sp>
    </p:spTree>
  </p:cSld>
  <p:clrMapOvr>
    <a:masterClrMapping/>
  </p:clrMapOvr>
  <p:transition/>
  <p:timing/>
</p:sldLayout>
</file>

<file path=ppt/slideLayouts/slideLayout13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userDrawn="1">
  <p:cSld name="1_Custom Layout">
    <p:bg>
      <p:bgPr>
        <a:blipFill>
          <a:blip r:embed="rId1"/>
          <a:stretch>
            <a:fillRect/>
          </a:stretch>
        </a:blipFill>
        <a:effectLst/>
      </p:bgPr>
    </p:bg>
    <p:spTree>
      <p:nvGrpSpPr>
        <p:cNvPr id="1" name=""/>
        <p:cNvGrpSpPr/>
        <p:nvPr/>
      </p:nvGrpSpPr>
      <p:grpSpPr>
        <a:xfrm>
          <a:off x="0" y="0"/>
          <a:ext cx="0" cy="0"/>
        </a:xfrm>
      </p:grpSpPr>
    </p:spTree>
  </p:cSld>
  <p:clrMapOvr>
    <a:masterClrMapping/>
  </p:clrMapOvr>
  <p:transition/>
  <p:timing/>
</p:sldLayout>
</file>

<file path=ppt/slideLayouts/slideLayout13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50_Custom Layout">
    <p:bg>
      <p:bgPr>
        <a:blipFill>
          <a:blip r:embed="rId1"/>
          <a:stretch>
            <a:fillRect/>
          </a:stretch>
        </a:blipFill>
        <a:effectLst/>
      </p:bgPr>
    </p:bg>
    <p:spTree>
      <p:nvGrpSpPr>
        <p:cNvPr id="1" name=""/>
        <p:cNvGrpSpPr/>
        <p:nvPr/>
      </p:nvGrpSpPr>
      <p:grpSpPr>
        <a:xfrm>
          <a:off x="0" y="0"/>
          <a:ext cx="0" cy="0"/>
        </a:xfrm>
      </p:grpSpPr>
      <p:sp>
        <p:nvSpPr>
          <p:cNvPr id="7" name="Picture Placeholder 6"/>
          <p:cNvSpPr>
            <a:spLocks noGrp="1"/>
          </p:cNvSpPr>
          <p:nvPr>
            <p:ph type="pic" sz="quarter" idx="11"/>
          </p:nvPr>
        </p:nvSpPr>
        <p:spPr>
          <a:xfrm>
            <a:off x="-843054" y="1892411"/>
            <a:ext cx="5552214" cy="3494929"/>
          </a:xfrm>
          <a:custGeom>
            <a:gdLst>
              <a:gd name="connsiteX0" fmla="*/ 0 w 1776412"/>
              <a:gd name="connsiteY0" fmla="*/ 0 h 3114675"/>
              <a:gd name="connsiteX1" fmla="*/ 1776412 w 1776412"/>
              <a:gd name="connsiteY1" fmla="*/ 0 h 3114675"/>
              <a:gd name="connsiteX2" fmla="*/ 1776412 w 1776412"/>
              <a:gd name="connsiteY2" fmla="*/ 3114675 h 3114675"/>
              <a:gd name="connsiteX3" fmla="*/ 0 w 1776412"/>
              <a:gd name="connsiteY3" fmla="*/ 3114675 h 3114675"/>
            </a:gdLst>
            <a:cxnLst>
              <a:cxn ang="0">
                <a:pos x="connsiteX0" y="connsiteY0"/>
              </a:cxn>
              <a:cxn ang="0">
                <a:pos x="connsiteX1" y="connsiteY1"/>
              </a:cxn>
              <a:cxn ang="0">
                <a:pos x="connsiteX2" y="connsiteY2"/>
              </a:cxn>
              <a:cxn ang="0">
                <a:pos x="connsiteX3" y="connsiteY3"/>
              </a:cxn>
            </a:cxnLst>
            <a:rect l="l" t="t" r="r" b="b"/>
            <a:pathLst>
              <a:path w="1776411" h="3114675">
                <a:moveTo>
                  <a:pt x="0" y="0"/>
                </a:moveTo>
                <a:lnTo>
                  <a:pt x="1776412" y="0"/>
                </a:lnTo>
                <a:lnTo>
                  <a:pt x="1776412" y="3114675"/>
                </a:lnTo>
                <a:lnTo>
                  <a:pt x="0" y="3114675"/>
                </a:lnTo>
                <a:close/>
              </a:path>
            </a:pathLst>
          </a:custGeom>
          <a:pattFill prst="solidDmnd">
            <a:fgClr>
              <a:schemeClr val="bg1">
                <a:lumMod val="85000"/>
              </a:schemeClr>
            </a:fgClr>
            <a:bgClr>
              <a:schemeClr val="bg1"/>
            </a:bgClr>
          </a:pattFill>
        </p:spPr>
        <p:txBody>
          <a:bodyPr vert="horz" wrap="square" lIns="91440" tIns="45720" rIns="91440" bIns="45720" numCol="1" anchor="ctr" anchorCtr="0" compatLnSpc="1">
            <a:prstTxWarp prst="textNoShape">
              <a:avLst/>
            </a:prstTxWarp>
            <a:noAutofit/>
          </a:bodyPr>
          <a:lstStyle>
            <a:lvl1pPr algn="ctr">
              <a:defRPr sz="1800"/>
            </a:lvl1pPr>
          </a:lstStyle>
          <a:p>
            <a:pPr marL="228600" marR="0" lvl="0" indent="-228600" algn="ctr" defTabSz="914400" rtl="0" eaLnBrk="0" fontAlgn="base" latinLnBrk="0" hangingPunct="0">
              <a:lnSpc>
                <a:spcPct val="90000"/>
              </a:lnSpc>
              <a:spcBef>
                <a:spcPts val="1000"/>
              </a:spcBef>
              <a:spcAft>
                <a:spcPct val="0"/>
              </a:spcAft>
              <a:buClrTx/>
              <a:buSzTx/>
              <a:buFont typeface="Arial" pitchFamily="34" charset="0"/>
              <a:buChar char="•"/>
              <a:defRPr/>
            </a:pPr>
            <a:endParaRPr kumimoji="0" lang="en-US" sz="1800" b="0" i="0" u="none" strike="noStrike" kern="1200" cap="none" spc="0" normalizeH="0" baseline="0" noProof="0">
              <a:ln>
                <a:noFill/>
              </a:ln>
              <a:solidFill>
                <a:schemeClr val="tx1"/>
              </a:solidFill>
              <a:effectLst/>
              <a:uLnTx/>
              <a:uFillTx/>
              <a:latin typeface="+mn-lt"/>
              <a:ea typeface="+mn-ea"/>
              <a:cs typeface="等线"/>
            </a:endParaRPr>
          </a:p>
        </p:txBody>
      </p:sp>
    </p:spTree>
  </p:cSld>
  <p:clrMapOvr>
    <a:masterClrMapping/>
  </p:clrMapOvr>
  <p:transition/>
  <p:timing/>
</p:sldLayout>
</file>

<file path=ppt/slideLayouts/slideLayout14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9_标题和内容">
    <p:bg>
      <p:bgPr>
        <a:blipFill>
          <a:blip r:embed="rId1"/>
          <a:stretch>
            <a:fillRect/>
          </a:stretch>
        </a:blipFill>
        <a:effectLst/>
      </p:bgPr>
    </p:bg>
    <p:spTree>
      <p:nvGrpSpPr>
        <p:cNvPr id="1" name=""/>
        <p:cNvGrpSpPr/>
        <p:nvPr/>
      </p:nvGrpSpPr>
      <p:grpSpPr>
        <a:xfrm>
          <a:off x="0" y="0"/>
          <a:ext cx="0" cy="0"/>
        </a:xfrm>
      </p:grpSpPr>
    </p:spTree>
  </p:cSld>
  <p:clrMapOvr>
    <a:masterClrMapping/>
  </p:clrMapOvr>
  <mc:AlternateContent>
    <mc:Choice xmlns:p14="http://schemas.microsoft.com/office/powerpoint/2010/main" Requires="p14">
      <p:transition spd="med" advTm="0" p14:dur="700">
        <p:fade/>
      </p:transition>
    </mc:Choice>
    <mc:Fallback>
      <p:transition spd="med" advTm="0">
        <p:fade/>
      </p:transition>
    </mc:Fallback>
  </mc:AlternateContent>
  <p:timing/>
</p:sldLayout>
</file>

<file path=ppt/slideLayouts/slideLayout14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标题幻灯片">
    <p:bg>
      <p:bgPr>
        <a:blipFill>
          <a:blip r:embed="rId1"/>
          <a:stretch>
            <a:fillRect/>
          </a:stretch>
        </a:blipFill>
        <a:effectLst/>
      </p:bgPr>
    </p:bg>
    <p:spTree>
      <p:nvGrpSpPr>
        <p:cNvPr id="1" name=""/>
        <p:cNvGrpSpPr/>
        <p:nvPr/>
      </p:nvGrpSpPr>
      <p:grpSpPr>
        <a:xfrm>
          <a:off x="0" y="0"/>
          <a:ext cx="0" cy="0"/>
        </a:xfrm>
      </p:grpSpPr>
      <p:sp>
        <p:nvSpPr>
          <p:cNvPr id="2" name="标题 1"/>
          <p:cNvSpPr>
            <a:spLocks noGrp="1"/>
          </p:cNvSpPr>
          <p:nvPr>
            <p:ph type="ctrTitle"/>
          </p:nvPr>
        </p:nvSpPr>
        <p:spPr>
          <a:xfrm>
            <a:off x="914400" y="2130558"/>
            <a:ext cx="10363200" cy="1470116"/>
          </a:xfrm>
        </p:spPr>
        <p:txBody>
          <a:bodyPr/>
          <a:lstStyle/>
          <a:p>
            <a:r>
              <a:rPr lang="zh-CN" altLang="en-US" noProof="1"/>
              <a:t>单击此处编辑母版标题样式</a:t>
            </a:r>
          </a:p>
        </p:txBody>
      </p:sp>
    </p:spTree>
  </p:cSld>
  <p:clrMapOvr>
    <a:masterClrMapping/>
  </p:clrMapOvr>
  <p:transition spd="med" advClick="0" advTm="0">
    <p:random/>
  </p:transition>
  <p:timing/>
</p:sldLayout>
</file>

<file path=ppt/slideLayouts/slideLayout14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标题和内容">
    <p:bg>
      <p:bgPr>
        <a:blipFill>
          <a:blip r:embed="rId1"/>
          <a:stretch>
            <a:fillRect/>
          </a:stretch>
        </a:blipFill>
        <a:effectLst/>
      </p:bgPr>
    </p:bg>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noProof="1"/>
              <a:t>单击此处编辑母版标题样式</a:t>
            </a:r>
          </a:p>
        </p:txBody>
      </p:sp>
      <p:sp>
        <p:nvSpPr>
          <p:cNvPr id="3" name="内容占位符 2"/>
          <p:cNvSpPr>
            <a:spLocks noGrp="1"/>
          </p:cNvSpPr>
          <p:nvPr>
            <p:ph idx="1"/>
          </p:nvPr>
        </p:nvSpPr>
        <p:spPr/>
        <p:txBody>
          <a:bodyPr/>
          <a:lstStyle/>
          <a:p>
            <a:pPr lvl="0"/>
            <a:r>
              <a:rPr lang="zh-CN" altLang="en-US" noProof="1"/>
              <a:t>单击此处编辑母版文本样式</a:t>
            </a:r>
          </a:p>
          <a:p>
            <a:pPr lvl="1"/>
            <a:r>
              <a:rPr lang="zh-CN" altLang="en-US" noProof="1"/>
              <a:t>第二级</a:t>
            </a:r>
          </a:p>
          <a:p>
            <a:pPr lvl="2"/>
            <a:r>
              <a:rPr lang="zh-CN" altLang="en-US" noProof="1"/>
              <a:t>第三级</a:t>
            </a:r>
          </a:p>
          <a:p>
            <a:pPr lvl="3"/>
            <a:r>
              <a:rPr lang="zh-CN" altLang="en-US" noProof="1"/>
              <a:t>第四级</a:t>
            </a:r>
          </a:p>
          <a:p>
            <a:pPr lvl="4"/>
            <a:r>
              <a:rPr lang="zh-CN" altLang="en-US" noProof="1"/>
              <a:t>第五级</a:t>
            </a:r>
          </a:p>
        </p:txBody>
      </p:sp>
    </p:spTree>
  </p:cSld>
  <p:clrMapOvr>
    <a:masterClrMapping/>
  </p:clrMapOvr>
  <p:transition spd="med" advClick="0" advTm="0">
    <p:random/>
  </p:transition>
  <p:timing/>
</p:sldLayout>
</file>

<file path=ppt/slideLayouts/slideLayout14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节标题">
    <p:bg>
      <p:bgPr>
        <a:blipFill>
          <a:blip r:embed="rId1"/>
          <a:stretch>
            <a:fillRect/>
          </a:stretch>
        </a:blipFill>
        <a:effectLst/>
      </p:bgPr>
    </p:bg>
    <p:spTree>
      <p:nvGrpSpPr>
        <p:cNvPr id="1" name=""/>
        <p:cNvGrpSpPr/>
        <p:nvPr/>
      </p:nvGrpSpPr>
      <p:grpSpPr>
        <a:xfrm>
          <a:off x="0" y="0"/>
          <a:ext cx="0" cy="0"/>
        </a:xfrm>
      </p:grpSpPr>
    </p:spTree>
  </p:cSld>
  <p:clrMapOvr>
    <a:masterClrMapping/>
  </p:clrMapOvr>
  <p:transition spd="med" advClick="0" advTm="0">
    <p:random/>
  </p:transition>
  <p:timing/>
</p:sldLayout>
</file>

<file path=ppt/slideLayouts/slideLayout14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两栏内容">
    <p:bg>
      <p:bgPr>
        <a:blipFill>
          <a:blip r:embed="rId1"/>
          <a:stretch>
            <a:fillRect/>
          </a:stretch>
        </a:blipFill>
        <a:effectLst/>
      </p:bgPr>
    </p:bg>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noProof="1"/>
              <a:t>单击此处编辑母版标题样式</a:t>
            </a:r>
          </a:p>
        </p:txBody>
      </p:sp>
      <p:sp>
        <p:nvSpPr>
          <p:cNvPr id="3" name="内容占位符 2"/>
          <p:cNvSpPr>
            <a:spLocks noGrp="1"/>
          </p:cNvSpPr>
          <p:nvPr>
            <p:ph sz="half" idx="1"/>
          </p:nvPr>
        </p:nvSpPr>
        <p:spPr>
          <a:xfrm>
            <a:off x="609600" y="1600300"/>
            <a:ext cx="5384800" cy="4526242"/>
          </a:xfrm>
        </p:spPr>
        <p:txBody>
          <a:bodyPr/>
          <a:lstStyle>
            <a:lvl1pPr>
              <a:defRPr sz="3730"/>
            </a:lvl1pPr>
            <a:lvl2pPr>
              <a:defRPr sz="3200"/>
            </a:lvl2pPr>
            <a:lvl3pPr>
              <a:defRPr sz="2665"/>
            </a:lvl3pPr>
            <a:lvl4pPr>
              <a:defRPr sz="2400"/>
            </a:lvl4pPr>
            <a:lvl5pPr>
              <a:defRPr sz="2400"/>
            </a:lvl5pPr>
            <a:lvl6pPr>
              <a:defRPr sz="2400"/>
            </a:lvl6pPr>
            <a:lvl7pPr>
              <a:defRPr sz="2400"/>
            </a:lvl7pPr>
            <a:lvl8pPr>
              <a:defRPr sz="2400"/>
            </a:lvl8pPr>
            <a:lvl9pPr>
              <a:defRPr sz="2400"/>
            </a:lvl9pPr>
          </a:lstStyle>
          <a:p>
            <a:pPr lvl="0"/>
            <a:r>
              <a:rPr lang="zh-CN" altLang="en-US" noProof="1"/>
              <a:t>单击此处编辑母版文本样式</a:t>
            </a:r>
          </a:p>
          <a:p>
            <a:pPr lvl="1"/>
            <a:r>
              <a:rPr lang="zh-CN" altLang="en-US" noProof="1"/>
              <a:t>第二级</a:t>
            </a:r>
          </a:p>
          <a:p>
            <a:pPr lvl="2"/>
            <a:r>
              <a:rPr lang="zh-CN" altLang="en-US" noProof="1"/>
              <a:t>第三级</a:t>
            </a:r>
          </a:p>
          <a:p>
            <a:pPr lvl="3"/>
            <a:r>
              <a:rPr lang="zh-CN" altLang="en-US" noProof="1"/>
              <a:t>第四级</a:t>
            </a:r>
          </a:p>
          <a:p>
            <a:pPr lvl="4"/>
            <a:r>
              <a:rPr lang="zh-CN" altLang="en-US" noProof="1"/>
              <a:t>第五级</a:t>
            </a:r>
          </a:p>
        </p:txBody>
      </p:sp>
      <p:sp>
        <p:nvSpPr>
          <p:cNvPr id="4" name="内容占位符 3"/>
          <p:cNvSpPr>
            <a:spLocks noGrp="1"/>
          </p:cNvSpPr>
          <p:nvPr>
            <p:ph sz="half" idx="2"/>
          </p:nvPr>
        </p:nvSpPr>
        <p:spPr>
          <a:xfrm>
            <a:off x="6197600" y="1600300"/>
            <a:ext cx="5384800" cy="4526242"/>
          </a:xfrm>
        </p:spPr>
        <p:txBody>
          <a:bodyPr/>
          <a:lstStyle>
            <a:lvl1pPr>
              <a:defRPr sz="3730"/>
            </a:lvl1pPr>
            <a:lvl2pPr>
              <a:defRPr sz="3200"/>
            </a:lvl2pPr>
            <a:lvl3pPr>
              <a:defRPr sz="2665"/>
            </a:lvl3pPr>
            <a:lvl4pPr>
              <a:defRPr sz="2400"/>
            </a:lvl4pPr>
            <a:lvl5pPr>
              <a:defRPr sz="2400"/>
            </a:lvl5pPr>
            <a:lvl6pPr>
              <a:defRPr sz="2400"/>
            </a:lvl6pPr>
            <a:lvl7pPr>
              <a:defRPr sz="2400"/>
            </a:lvl7pPr>
            <a:lvl8pPr>
              <a:defRPr sz="2400"/>
            </a:lvl8pPr>
            <a:lvl9pPr>
              <a:defRPr sz="2400"/>
            </a:lvl9pPr>
          </a:lstStyle>
          <a:p>
            <a:pPr lvl="0"/>
            <a:r>
              <a:rPr lang="zh-CN" altLang="en-US" noProof="1"/>
              <a:t>单击此处编辑母版文本样式</a:t>
            </a:r>
          </a:p>
          <a:p>
            <a:pPr lvl="1"/>
            <a:r>
              <a:rPr lang="zh-CN" altLang="en-US" noProof="1"/>
              <a:t>第二级</a:t>
            </a:r>
          </a:p>
          <a:p>
            <a:pPr lvl="2"/>
            <a:r>
              <a:rPr lang="zh-CN" altLang="en-US" noProof="1"/>
              <a:t>第三级</a:t>
            </a:r>
          </a:p>
          <a:p>
            <a:pPr lvl="3"/>
            <a:r>
              <a:rPr lang="zh-CN" altLang="en-US" noProof="1"/>
              <a:t>第四级</a:t>
            </a:r>
          </a:p>
          <a:p>
            <a:pPr lvl="4"/>
            <a:r>
              <a:rPr lang="zh-CN" altLang="en-US" noProof="1"/>
              <a:t>第五级</a:t>
            </a:r>
          </a:p>
        </p:txBody>
      </p:sp>
    </p:spTree>
  </p:cSld>
  <p:clrMapOvr>
    <a:masterClrMapping/>
  </p:clrMapOvr>
  <p:transition spd="med" advClick="0" advTm="0">
    <p:random/>
  </p:transition>
  <p:timing/>
</p:sldLayout>
</file>

<file path=ppt/slideLayouts/slideLayout14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比较">
    <p:bg>
      <p:bgPr>
        <a:blipFill>
          <a:blip r:embed="rId1"/>
          <a:stretch>
            <a:fillRect/>
          </a:stretch>
        </a:blipFill>
        <a:effectLst/>
      </p:bgPr>
    </p:bg>
    <p:spTree>
      <p:nvGrpSpPr>
        <p:cNvPr id="1" name=""/>
        <p:cNvGrpSpPr/>
        <p:nvPr/>
      </p:nvGrpSpPr>
      <p:grpSpPr>
        <a:xfrm>
          <a:off x="0" y="0"/>
          <a:ext cx="0" cy="0"/>
        </a:xfrm>
      </p:grpSpPr>
      <p:sp>
        <p:nvSpPr>
          <p:cNvPr id="2" name="标题 1"/>
          <p:cNvSpPr>
            <a:spLocks noGrp="1"/>
          </p:cNvSpPr>
          <p:nvPr>
            <p:ph type="title"/>
          </p:nvPr>
        </p:nvSpPr>
        <p:spPr/>
        <p:txBody>
          <a:bodyPr/>
          <a:lstStyle>
            <a:lvl1pPr>
              <a:defRPr/>
            </a:lvl1pPr>
          </a:lstStyle>
          <a:p>
            <a:r>
              <a:rPr lang="zh-CN" altLang="en-US" noProof="1"/>
              <a:t>单击此处编辑母版标题样式</a:t>
            </a:r>
          </a:p>
        </p:txBody>
      </p:sp>
      <p:sp>
        <p:nvSpPr>
          <p:cNvPr id="3" name="文本占位符 2"/>
          <p:cNvSpPr>
            <a:spLocks noGrp="1"/>
          </p:cNvSpPr>
          <p:nvPr>
            <p:ph type="body" idx="1"/>
          </p:nvPr>
        </p:nvSpPr>
        <p:spPr>
          <a:xfrm>
            <a:off x="609600" y="1535208"/>
            <a:ext cx="5386917" cy="639802"/>
          </a:xfrm>
        </p:spPr>
        <p:txBody>
          <a:bodyPr anchor="b"/>
          <a:lstStyle>
            <a:lvl1pPr marL="0" indent="0">
              <a:buNone/>
              <a:defRPr sz="3200" b="1"/>
            </a:lvl1pPr>
            <a:lvl2pPr marL="609600" indent="0">
              <a:buNone/>
              <a:defRPr sz="2665" b="1"/>
            </a:lvl2pPr>
            <a:lvl3pPr marL="1219200" indent="0">
              <a:buNone/>
              <a:defRPr sz="2400" b="1"/>
            </a:lvl3pPr>
            <a:lvl4pPr marL="1828165" indent="0">
              <a:buNone/>
              <a:defRPr sz="2135" b="1"/>
            </a:lvl4pPr>
            <a:lvl5pPr marL="2437765" indent="0">
              <a:buNone/>
              <a:defRPr sz="2135" b="1"/>
            </a:lvl5pPr>
            <a:lvl6pPr marL="3047365" indent="0">
              <a:buNone/>
              <a:defRPr sz="2135" b="1"/>
            </a:lvl6pPr>
            <a:lvl7pPr marL="3656965" indent="0">
              <a:buNone/>
              <a:defRPr sz="2135" b="1"/>
            </a:lvl7pPr>
            <a:lvl8pPr marL="4265930" indent="0">
              <a:buNone/>
              <a:defRPr sz="2135" b="1"/>
            </a:lvl8pPr>
            <a:lvl9pPr marL="4875530" indent="0">
              <a:buNone/>
              <a:defRPr sz="2135" b="1"/>
            </a:lvl9pPr>
          </a:lstStyle>
          <a:p>
            <a:pPr lvl="0"/>
            <a:r>
              <a:rPr lang="zh-CN" altLang="en-US" noProof="1"/>
              <a:t>单击此处编辑母版文本样式</a:t>
            </a:r>
          </a:p>
        </p:txBody>
      </p:sp>
      <p:sp>
        <p:nvSpPr>
          <p:cNvPr id="4" name="内容占位符 3"/>
          <p:cNvSpPr>
            <a:spLocks noGrp="1"/>
          </p:cNvSpPr>
          <p:nvPr>
            <p:ph sz="half" idx="2"/>
          </p:nvPr>
        </p:nvSpPr>
        <p:spPr>
          <a:xfrm>
            <a:off x="609600" y="2175010"/>
            <a:ext cx="5386917" cy="3951532"/>
          </a:xfrm>
        </p:spPr>
        <p:txBody>
          <a:bodyPr/>
          <a:lstStyle>
            <a:lvl1pPr>
              <a:defRPr sz="3200"/>
            </a:lvl1pPr>
            <a:lvl2pPr>
              <a:defRPr sz="2665"/>
            </a:lvl2pPr>
            <a:lvl3pPr>
              <a:defRPr sz="2400"/>
            </a:lvl3pPr>
            <a:lvl4pPr>
              <a:defRPr sz="2135"/>
            </a:lvl4pPr>
            <a:lvl5pPr>
              <a:defRPr sz="2135"/>
            </a:lvl5pPr>
            <a:lvl6pPr>
              <a:defRPr sz="2135"/>
            </a:lvl6pPr>
            <a:lvl7pPr>
              <a:defRPr sz="2135"/>
            </a:lvl7pPr>
            <a:lvl8pPr>
              <a:defRPr sz="2135"/>
            </a:lvl8pPr>
            <a:lvl9pPr>
              <a:defRPr sz="2135"/>
            </a:lvl9pPr>
          </a:lstStyle>
          <a:p>
            <a:pPr lvl="0"/>
            <a:r>
              <a:rPr lang="zh-CN" altLang="en-US" noProof="1"/>
              <a:t>单击此处编辑母版文本样式</a:t>
            </a:r>
          </a:p>
          <a:p>
            <a:pPr lvl="1"/>
            <a:r>
              <a:rPr lang="zh-CN" altLang="en-US" noProof="1"/>
              <a:t>第二级</a:t>
            </a:r>
          </a:p>
          <a:p>
            <a:pPr lvl="2"/>
            <a:r>
              <a:rPr lang="zh-CN" altLang="en-US" noProof="1"/>
              <a:t>第三级</a:t>
            </a:r>
          </a:p>
          <a:p>
            <a:pPr lvl="3"/>
            <a:r>
              <a:rPr lang="zh-CN" altLang="en-US" noProof="1"/>
              <a:t>第四级</a:t>
            </a:r>
          </a:p>
          <a:p>
            <a:pPr lvl="4"/>
            <a:r>
              <a:rPr lang="zh-CN" altLang="en-US" noProof="1"/>
              <a:t>第五级</a:t>
            </a:r>
          </a:p>
        </p:txBody>
      </p:sp>
      <p:sp>
        <p:nvSpPr>
          <p:cNvPr id="5" name="文本占位符 4"/>
          <p:cNvSpPr>
            <a:spLocks noGrp="1"/>
          </p:cNvSpPr>
          <p:nvPr>
            <p:ph type="body" sz="quarter" idx="3"/>
          </p:nvPr>
        </p:nvSpPr>
        <p:spPr>
          <a:xfrm>
            <a:off x="6193368" y="1535208"/>
            <a:ext cx="5389033" cy="639802"/>
          </a:xfrm>
        </p:spPr>
        <p:txBody>
          <a:bodyPr anchor="b"/>
          <a:lstStyle>
            <a:lvl1pPr marL="0" indent="0">
              <a:buNone/>
              <a:defRPr sz="3200" b="1"/>
            </a:lvl1pPr>
            <a:lvl2pPr marL="609600" indent="0">
              <a:buNone/>
              <a:defRPr sz="2665" b="1"/>
            </a:lvl2pPr>
            <a:lvl3pPr marL="1219200" indent="0">
              <a:buNone/>
              <a:defRPr sz="2400" b="1"/>
            </a:lvl3pPr>
            <a:lvl4pPr marL="1828165" indent="0">
              <a:buNone/>
              <a:defRPr sz="2135" b="1"/>
            </a:lvl4pPr>
            <a:lvl5pPr marL="2437765" indent="0">
              <a:buNone/>
              <a:defRPr sz="2135" b="1"/>
            </a:lvl5pPr>
            <a:lvl6pPr marL="3047365" indent="0">
              <a:buNone/>
              <a:defRPr sz="2135" b="1"/>
            </a:lvl6pPr>
            <a:lvl7pPr marL="3656965" indent="0">
              <a:buNone/>
              <a:defRPr sz="2135" b="1"/>
            </a:lvl7pPr>
            <a:lvl8pPr marL="4265930" indent="0">
              <a:buNone/>
              <a:defRPr sz="2135" b="1"/>
            </a:lvl8pPr>
            <a:lvl9pPr marL="4875530" indent="0">
              <a:buNone/>
              <a:defRPr sz="2135" b="1"/>
            </a:lvl9pPr>
          </a:lstStyle>
          <a:p>
            <a:pPr lvl="0"/>
            <a:r>
              <a:rPr lang="zh-CN" altLang="en-US" noProof="1"/>
              <a:t>单击此处编辑母版文本样式</a:t>
            </a:r>
          </a:p>
        </p:txBody>
      </p:sp>
      <p:sp>
        <p:nvSpPr>
          <p:cNvPr id="6" name="内容占位符 5"/>
          <p:cNvSpPr>
            <a:spLocks noGrp="1"/>
          </p:cNvSpPr>
          <p:nvPr>
            <p:ph sz="quarter" idx="4"/>
          </p:nvPr>
        </p:nvSpPr>
        <p:spPr>
          <a:xfrm>
            <a:off x="6193368" y="2175010"/>
            <a:ext cx="5389033" cy="3951532"/>
          </a:xfrm>
        </p:spPr>
        <p:txBody>
          <a:bodyPr/>
          <a:lstStyle>
            <a:lvl1pPr>
              <a:defRPr sz="3200"/>
            </a:lvl1pPr>
            <a:lvl2pPr>
              <a:defRPr sz="2665"/>
            </a:lvl2pPr>
            <a:lvl3pPr>
              <a:defRPr sz="2400"/>
            </a:lvl3pPr>
            <a:lvl4pPr>
              <a:defRPr sz="2135"/>
            </a:lvl4pPr>
            <a:lvl5pPr>
              <a:defRPr sz="2135"/>
            </a:lvl5pPr>
            <a:lvl6pPr>
              <a:defRPr sz="2135"/>
            </a:lvl6pPr>
            <a:lvl7pPr>
              <a:defRPr sz="2135"/>
            </a:lvl7pPr>
            <a:lvl8pPr>
              <a:defRPr sz="2135"/>
            </a:lvl8pPr>
            <a:lvl9pPr>
              <a:defRPr sz="2135"/>
            </a:lvl9pPr>
          </a:lstStyle>
          <a:p>
            <a:pPr lvl="0"/>
            <a:r>
              <a:rPr lang="zh-CN" altLang="en-US" noProof="1"/>
              <a:t>单击此处编辑母版文本样式</a:t>
            </a:r>
          </a:p>
          <a:p>
            <a:pPr lvl="1"/>
            <a:r>
              <a:rPr lang="zh-CN" altLang="en-US" noProof="1"/>
              <a:t>第二级</a:t>
            </a:r>
          </a:p>
          <a:p>
            <a:pPr lvl="2"/>
            <a:r>
              <a:rPr lang="zh-CN" altLang="en-US" noProof="1"/>
              <a:t>第三级</a:t>
            </a:r>
          </a:p>
          <a:p>
            <a:pPr lvl="3"/>
            <a:r>
              <a:rPr lang="zh-CN" altLang="en-US" noProof="1"/>
              <a:t>第四级</a:t>
            </a:r>
          </a:p>
          <a:p>
            <a:pPr lvl="4"/>
            <a:r>
              <a:rPr lang="zh-CN" altLang="en-US" noProof="1"/>
              <a:t>第五级</a:t>
            </a:r>
          </a:p>
        </p:txBody>
      </p:sp>
    </p:spTree>
  </p:cSld>
  <p:clrMapOvr>
    <a:masterClrMapping/>
  </p:clrMapOvr>
  <p:transition spd="med" advClick="0" advTm="0">
    <p:random/>
  </p:transition>
  <p:timing/>
</p:sldLayout>
</file>

<file path=ppt/slideLayouts/slideLayout14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仅标题">
    <p:bg>
      <p:bgPr>
        <a:blipFill>
          <a:blip r:embed="rId1"/>
          <a:stretch>
            <a:fillRect/>
          </a:stretch>
        </a:blipFill>
        <a:effectLst/>
      </p:bgPr>
    </p:bg>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noProof="1"/>
              <a:t>单击此处编辑母版标题样式</a:t>
            </a:r>
          </a:p>
        </p:txBody>
      </p:sp>
    </p:spTree>
  </p:cSld>
  <p:clrMapOvr>
    <a:masterClrMapping/>
  </p:clrMapOvr>
  <p:transition spd="med" advClick="0" advTm="0">
    <p:random/>
  </p:transition>
  <p:timing/>
</p:sldLayout>
</file>

<file path=ppt/slideLayouts/slideLayout14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cSld name="空白">
    <p:bg>
      <p:bgPr>
        <a:blipFill>
          <a:blip r:embed="rId1"/>
          <a:stretch>
            <a:fillRect/>
          </a:stretch>
        </a:blipFill>
        <a:effectLst/>
      </p:bgPr>
    </p:bg>
    <p:spTree>
      <p:nvGrpSpPr>
        <p:cNvPr id="1" name=""/>
        <p:cNvGrpSpPr/>
        <p:nvPr/>
      </p:nvGrpSpPr>
      <p:grpSpPr>
        <a:xfrm>
          <a:off x="0" y="0"/>
          <a:ext cx="0" cy="0"/>
        </a:xfrm>
      </p:grpSpPr>
    </p:spTree>
  </p:cSld>
  <p:clrMapOvr>
    <a:masterClrMapping/>
  </p:clrMapOvr>
  <p:transition spd="med" advClick="0" advTm="0">
    <p:random/>
  </p:transition>
  <p:timing/>
</p:sldLayout>
</file>

<file path=ppt/slideLayouts/slideLayout14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内容与标题">
    <p:bg>
      <p:bgPr>
        <a:blipFill>
          <a:blip r:embed="rId1"/>
          <a:stretch>
            <a:fillRect/>
          </a:stretch>
        </a:blipFill>
        <a:effectLst/>
      </p:bgPr>
    </p:bg>
    <p:spTree>
      <p:nvGrpSpPr>
        <p:cNvPr id="1" name=""/>
        <p:cNvGrpSpPr/>
        <p:nvPr/>
      </p:nvGrpSpPr>
      <p:grpSpPr>
        <a:xfrm>
          <a:off x="0" y="0"/>
          <a:ext cx="0" cy="0"/>
        </a:xfrm>
      </p:grpSpPr>
      <p:sp>
        <p:nvSpPr>
          <p:cNvPr id="2" name="标题 1"/>
          <p:cNvSpPr>
            <a:spLocks noGrp="1"/>
          </p:cNvSpPr>
          <p:nvPr>
            <p:ph type="title"/>
          </p:nvPr>
        </p:nvSpPr>
        <p:spPr>
          <a:xfrm>
            <a:off x="609601" y="273067"/>
            <a:ext cx="4011084" cy="1162122"/>
          </a:xfrm>
        </p:spPr>
        <p:txBody>
          <a:bodyPr anchor="b"/>
          <a:lstStyle>
            <a:lvl1pPr algn="l">
              <a:defRPr sz="2665" b="1"/>
            </a:lvl1pPr>
          </a:lstStyle>
          <a:p>
            <a:r>
              <a:rPr lang="zh-CN" altLang="en-US" noProof="1"/>
              <a:t>单击此处编辑母版标题样式</a:t>
            </a:r>
          </a:p>
        </p:txBody>
      </p:sp>
      <p:sp>
        <p:nvSpPr>
          <p:cNvPr id="3" name="内容占位符 2"/>
          <p:cNvSpPr>
            <a:spLocks noGrp="1"/>
          </p:cNvSpPr>
          <p:nvPr>
            <p:ph idx="1"/>
          </p:nvPr>
        </p:nvSpPr>
        <p:spPr>
          <a:xfrm>
            <a:off x="4766733" y="273067"/>
            <a:ext cx="6815667" cy="5853475"/>
          </a:xfrm>
        </p:spPr>
        <p:txBody>
          <a:bodyPr/>
          <a:lstStyle>
            <a:lvl1pPr>
              <a:defRPr sz="4265"/>
            </a:lvl1pPr>
            <a:lvl2pPr>
              <a:defRPr sz="3730"/>
            </a:lvl2pPr>
            <a:lvl3pPr>
              <a:defRPr sz="3200"/>
            </a:lvl3pPr>
            <a:lvl4pPr>
              <a:defRPr sz="2665"/>
            </a:lvl4pPr>
            <a:lvl5pPr>
              <a:defRPr sz="2665"/>
            </a:lvl5pPr>
            <a:lvl6pPr>
              <a:defRPr sz="2665"/>
            </a:lvl6pPr>
            <a:lvl7pPr>
              <a:defRPr sz="2665"/>
            </a:lvl7pPr>
            <a:lvl8pPr>
              <a:defRPr sz="2665"/>
            </a:lvl8pPr>
            <a:lvl9pPr>
              <a:defRPr sz="2665"/>
            </a:lvl9pPr>
          </a:lstStyle>
          <a:p>
            <a:pPr lvl="0"/>
            <a:r>
              <a:rPr lang="zh-CN" altLang="en-US" noProof="1"/>
              <a:t>单击此处编辑母版文本样式</a:t>
            </a:r>
          </a:p>
          <a:p>
            <a:pPr lvl="1"/>
            <a:r>
              <a:rPr lang="zh-CN" altLang="en-US" noProof="1"/>
              <a:t>第二级</a:t>
            </a:r>
          </a:p>
          <a:p>
            <a:pPr lvl="2"/>
            <a:r>
              <a:rPr lang="zh-CN" altLang="en-US" noProof="1"/>
              <a:t>第三级</a:t>
            </a:r>
          </a:p>
          <a:p>
            <a:pPr lvl="3"/>
            <a:r>
              <a:rPr lang="zh-CN" altLang="en-US" noProof="1"/>
              <a:t>第四级</a:t>
            </a:r>
          </a:p>
          <a:p>
            <a:pPr lvl="4"/>
            <a:r>
              <a:rPr lang="zh-CN" altLang="en-US" noProof="1"/>
              <a:t>第五级</a:t>
            </a:r>
          </a:p>
        </p:txBody>
      </p:sp>
      <p:sp>
        <p:nvSpPr>
          <p:cNvPr id="4" name="文本占位符 3"/>
          <p:cNvSpPr>
            <a:spLocks noGrp="1"/>
          </p:cNvSpPr>
          <p:nvPr>
            <p:ph type="body" sz="half" idx="2"/>
          </p:nvPr>
        </p:nvSpPr>
        <p:spPr>
          <a:xfrm>
            <a:off x="609601" y="1435190"/>
            <a:ext cx="4011084" cy="4691352"/>
          </a:xfrm>
        </p:spPr>
        <p:txBody>
          <a:bodyPr/>
          <a:lstStyle>
            <a:lvl1pPr marL="0" indent="0">
              <a:buNone/>
              <a:defRPr sz="1865"/>
            </a:lvl1pPr>
            <a:lvl2pPr marL="609600" indent="0">
              <a:buNone/>
              <a:defRPr sz="1600"/>
            </a:lvl2pPr>
            <a:lvl3pPr marL="1219200" indent="0">
              <a:buNone/>
              <a:defRPr sz="1335"/>
            </a:lvl3pPr>
            <a:lvl4pPr marL="1828165" indent="0">
              <a:buNone/>
              <a:defRPr sz="1200"/>
            </a:lvl4pPr>
            <a:lvl5pPr marL="2437765" indent="0">
              <a:buNone/>
              <a:defRPr sz="1200"/>
            </a:lvl5pPr>
            <a:lvl6pPr marL="3047365" indent="0">
              <a:buNone/>
              <a:defRPr sz="1200"/>
            </a:lvl6pPr>
            <a:lvl7pPr marL="3656965" indent="0">
              <a:buNone/>
              <a:defRPr sz="1200"/>
            </a:lvl7pPr>
            <a:lvl8pPr marL="4265930" indent="0">
              <a:buNone/>
              <a:defRPr sz="1200"/>
            </a:lvl8pPr>
            <a:lvl9pPr marL="4875530" indent="0">
              <a:buNone/>
              <a:defRPr sz="1200"/>
            </a:lvl9pPr>
          </a:lstStyle>
          <a:p>
            <a:pPr lvl="0"/>
            <a:r>
              <a:rPr lang="zh-CN" altLang="en-US" noProof="1"/>
              <a:t>单击此处编辑母版文本样式</a:t>
            </a:r>
          </a:p>
        </p:txBody>
      </p:sp>
    </p:spTree>
  </p:cSld>
  <p:clrMapOvr>
    <a:masterClrMapping/>
  </p:clrMapOvr>
  <p:transition spd="med" advClick="0" advTm="0">
    <p:random/>
  </p:transition>
  <p:timing/>
</p:sldLayout>
</file>

<file path=ppt/slideLayouts/slideLayout14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图片与标题">
    <p:bg>
      <p:bgPr>
        <a:blipFill>
          <a:blip r:embed="rId1"/>
          <a:stretch>
            <a:fillRect/>
          </a:stretch>
        </a:blipFill>
        <a:effectLst/>
      </p:bgPr>
    </p:bg>
    <p:spTree>
      <p:nvGrpSpPr>
        <p:cNvPr id="1" name=""/>
        <p:cNvGrpSpPr/>
        <p:nvPr/>
      </p:nvGrpSpPr>
      <p:grpSpPr>
        <a:xfrm>
          <a:off x="0" y="0"/>
          <a:ext cx="0" cy="0"/>
        </a:xfrm>
      </p:grpSpPr>
      <p:sp>
        <p:nvSpPr>
          <p:cNvPr id="3" name="图片占位符 2"/>
          <p:cNvSpPr>
            <a:spLocks noGrp="1"/>
          </p:cNvSpPr>
          <p:nvPr>
            <p:ph type="pic" idx="1"/>
          </p:nvPr>
        </p:nvSpPr>
        <p:spPr>
          <a:xfrm>
            <a:off x="2389717" y="612813"/>
            <a:ext cx="7315200" cy="4115055"/>
          </a:xfrm>
        </p:spPr>
        <p:txBody>
          <a:bodyPr vert="horz" wrap="square" lIns="91440" tIns="45720" rIns="91440" bIns="45720" numCol="1" rtlCol="0" anchor="t" anchorCtr="0" compatLnSpc="1">
            <a:prstTxWarp prst="textNoShape">
              <a:avLst/>
            </a:prstTxWarp>
            <a:normAutofit/>
          </a:bodyPr>
          <a:lstStyle>
            <a:lvl1pPr marL="0" indent="0">
              <a:buNone/>
              <a:defRPr sz="4265"/>
            </a:lvl1pPr>
            <a:lvl2pPr marL="609600" indent="0">
              <a:buNone/>
              <a:defRPr sz="3730"/>
            </a:lvl2pPr>
            <a:lvl3pPr marL="1219200" indent="0">
              <a:buNone/>
              <a:defRPr sz="3200"/>
            </a:lvl3pPr>
            <a:lvl4pPr marL="1828165" indent="0">
              <a:buNone/>
              <a:defRPr sz="2665"/>
            </a:lvl4pPr>
            <a:lvl5pPr marL="2437765" indent="0">
              <a:buNone/>
              <a:defRPr sz="2665"/>
            </a:lvl5pPr>
            <a:lvl6pPr marL="3047365" indent="0">
              <a:buNone/>
              <a:defRPr sz="2665"/>
            </a:lvl6pPr>
            <a:lvl7pPr marL="3656965" indent="0">
              <a:buNone/>
              <a:defRPr sz="2665"/>
            </a:lvl7pPr>
            <a:lvl8pPr marL="4265930" indent="0">
              <a:buNone/>
              <a:defRPr sz="2665"/>
            </a:lvl8pPr>
            <a:lvl9pPr marL="4875530" indent="0">
              <a:buNone/>
              <a:defRPr sz="2665"/>
            </a:lvl9pPr>
          </a:lstStyle>
          <a:p>
            <a:pPr marL="0" marR="0" lvl="0" indent="0" algn="l" defTabSz="1219200" rtl="0" eaLnBrk="0" fontAlgn="base" latinLnBrk="0" hangingPunct="0">
              <a:lnSpc>
                <a:spcPct val="100000"/>
              </a:lnSpc>
              <a:spcBef>
                <a:spcPts val="125"/>
              </a:spcBef>
              <a:spcAft>
                <a:spcPct val="0"/>
              </a:spcAft>
              <a:buClrTx/>
              <a:buSzTx/>
              <a:buFont typeface="Arial" pitchFamily="34" charset="0"/>
              <a:buNone/>
              <a:defRPr/>
            </a:pPr>
            <a:endParaRPr kumimoji="0" lang="zh-CN" altLang="en-US" sz="4265" b="0" i="0" u="none" strike="noStrike" kern="1200" cap="none" spc="0" normalizeH="0" baseline="0" noProof="0">
              <a:ln>
                <a:noFill/>
              </a:ln>
              <a:solidFill>
                <a:schemeClr val="tx1"/>
              </a:solidFill>
              <a:effectLst/>
              <a:uLnTx/>
              <a:uFillTx/>
              <a:latin typeface="+mn-lt"/>
              <a:ea typeface="+mn-ea"/>
              <a:cs typeface="+mn-cs"/>
            </a:endParaRPr>
          </a:p>
        </p:txBody>
      </p:sp>
    </p:spTree>
  </p:cSld>
  <p:clrMapOvr>
    <a:masterClrMapping/>
  </p:clrMapOvr>
  <p:transition spd="med" advClick="0" advTm="0">
    <p:random/>
  </p:transition>
  <p:timing/>
</p:sldLayout>
</file>

<file path=ppt/slideLayouts/slideLayout15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标题和竖排文字">
    <p:bg>
      <p:bgPr>
        <a:blipFill>
          <a:blip r:embed="rId1"/>
          <a:stretch>
            <a:fillRect/>
          </a:stretch>
        </a:blipFill>
        <a:effectLst/>
      </p:bgPr>
    </p:bg>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noProof="1"/>
              <a:t>单击此处编辑母版标题样式</a:t>
            </a:r>
          </a:p>
        </p:txBody>
      </p:sp>
      <p:sp>
        <p:nvSpPr>
          <p:cNvPr id="3" name="竖排文字占位符 2"/>
          <p:cNvSpPr>
            <a:spLocks noGrp="1"/>
          </p:cNvSpPr>
          <p:nvPr>
            <p:ph type="body" orient="vert" idx="1"/>
          </p:nvPr>
        </p:nvSpPr>
        <p:spPr/>
        <p:txBody>
          <a:bodyPr vert="eaVert"/>
          <a:lstStyle/>
          <a:p>
            <a:pPr lvl="0"/>
            <a:r>
              <a:rPr lang="zh-CN" altLang="en-US" noProof="1"/>
              <a:t>单击此处编辑母版文本样式</a:t>
            </a:r>
          </a:p>
          <a:p>
            <a:pPr lvl="1"/>
            <a:r>
              <a:rPr lang="zh-CN" altLang="en-US" noProof="1"/>
              <a:t>第二级</a:t>
            </a:r>
          </a:p>
          <a:p>
            <a:pPr lvl="2"/>
            <a:r>
              <a:rPr lang="zh-CN" altLang="en-US" noProof="1"/>
              <a:t>第三级</a:t>
            </a:r>
          </a:p>
          <a:p>
            <a:pPr lvl="3"/>
            <a:r>
              <a:rPr lang="zh-CN" altLang="en-US" noProof="1"/>
              <a:t>第四级</a:t>
            </a:r>
          </a:p>
          <a:p>
            <a:pPr lvl="4"/>
            <a:r>
              <a:rPr lang="zh-CN" altLang="en-US" noProof="1"/>
              <a:t>第五级</a:t>
            </a:r>
          </a:p>
        </p:txBody>
      </p:sp>
    </p:spTree>
  </p:cSld>
  <p:clrMapOvr>
    <a:masterClrMapping/>
  </p:clrMapOvr>
  <p:transition spd="med" advClick="0" advTm="0">
    <p:random/>
  </p:transition>
  <p:timing/>
</p:sldLayout>
</file>

<file path=ppt/slideLayouts/slideLayout15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垂直排列标题与文本">
    <p:bg>
      <p:bgPr>
        <a:blipFill>
          <a:blip r:embed="rId1"/>
          <a:stretch>
            <a:fillRect/>
          </a:stretch>
        </a:blipFill>
        <a:effectLst/>
      </p:bgPr>
    </p:bg>
    <p:spTree>
      <p:nvGrpSpPr>
        <p:cNvPr id="1" name=""/>
        <p:cNvGrpSpPr/>
        <p:nvPr/>
      </p:nvGrpSpPr>
      <p:grpSpPr>
        <a:xfrm>
          <a:off x="0" y="0"/>
          <a:ext cx="0" cy="0"/>
        </a:xfrm>
      </p:grpSpPr>
      <p:sp>
        <p:nvSpPr>
          <p:cNvPr id="2" name="竖排标题 1"/>
          <p:cNvSpPr>
            <a:spLocks noGrp="1"/>
          </p:cNvSpPr>
          <p:nvPr>
            <p:ph type="title" orient="vert"/>
          </p:nvPr>
        </p:nvSpPr>
        <p:spPr>
          <a:xfrm>
            <a:off x="8839200" y="274655"/>
            <a:ext cx="2743200" cy="5851887"/>
          </a:xfrm>
        </p:spPr>
        <p:txBody>
          <a:bodyPr vert="eaVert"/>
          <a:lstStyle/>
          <a:p>
            <a:r>
              <a:rPr lang="zh-CN" altLang="en-US" noProof="1"/>
              <a:t>单击此处编辑母版标题样式</a:t>
            </a:r>
          </a:p>
        </p:txBody>
      </p:sp>
      <p:sp>
        <p:nvSpPr>
          <p:cNvPr id="3" name="竖排文字占位符 2"/>
          <p:cNvSpPr>
            <a:spLocks noGrp="1"/>
          </p:cNvSpPr>
          <p:nvPr>
            <p:ph type="body" orient="vert" idx="1"/>
          </p:nvPr>
        </p:nvSpPr>
        <p:spPr>
          <a:xfrm>
            <a:off x="609600" y="274655"/>
            <a:ext cx="8026400" cy="5851887"/>
          </a:xfrm>
        </p:spPr>
        <p:txBody>
          <a:bodyPr vert="eaVert"/>
          <a:lstStyle/>
          <a:p>
            <a:pPr lvl="0"/>
            <a:r>
              <a:rPr lang="zh-CN" altLang="en-US" noProof="1"/>
              <a:t>单击此处编辑母版文本样式</a:t>
            </a:r>
          </a:p>
          <a:p>
            <a:pPr lvl="1"/>
            <a:r>
              <a:rPr lang="zh-CN" altLang="en-US" noProof="1"/>
              <a:t>第二级</a:t>
            </a:r>
          </a:p>
          <a:p>
            <a:pPr lvl="2"/>
            <a:r>
              <a:rPr lang="zh-CN" altLang="en-US" noProof="1"/>
              <a:t>第三级</a:t>
            </a:r>
          </a:p>
          <a:p>
            <a:pPr lvl="3"/>
            <a:r>
              <a:rPr lang="zh-CN" altLang="en-US" noProof="1"/>
              <a:t>第四级</a:t>
            </a:r>
          </a:p>
          <a:p>
            <a:pPr lvl="4"/>
            <a:r>
              <a:rPr lang="zh-CN" altLang="en-US" noProof="1"/>
              <a:t>第五级</a:t>
            </a:r>
          </a:p>
        </p:txBody>
      </p:sp>
    </p:spTree>
  </p:cSld>
  <p:clrMapOvr>
    <a:masterClrMapping/>
  </p:clrMapOvr>
  <p:transition spd="med" advClick="0" advTm="0">
    <p:random/>
  </p:transition>
  <p:timing/>
</p:sldLayout>
</file>

<file path=ppt/slideLayouts/slideLayout15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userDrawn="1">
  <p:cSld name="First Slide">
    <p:bg>
      <p:bgPr>
        <a:blipFill>
          <a:blip r:embed="rId1"/>
          <a:stretch>
            <a:fillRect/>
          </a:stretch>
        </a:blipFill>
        <a:effectLst/>
      </p:bgPr>
    </p:bg>
    <p:spTree>
      <p:nvGrpSpPr>
        <p:cNvPr id="1" name=""/>
        <p:cNvGrpSpPr/>
        <p:nvPr/>
      </p:nvGrpSpPr>
      <p:grpSpPr>
        <a:xfrm>
          <a:off x="0" y="0"/>
          <a:ext cx="0" cy="0"/>
        </a:xfrm>
      </p:grpSpPr>
      <p:sp>
        <p:nvSpPr>
          <p:cNvPr id="15" name="Picture Placeholder 2"/>
          <p:cNvSpPr>
            <a:spLocks noGrp="1"/>
          </p:cNvSpPr>
          <p:nvPr>
            <p:ph type="pic" sz="quarter" idx="17"/>
          </p:nvPr>
        </p:nvSpPr>
        <p:spPr>
          <a:xfrm>
            <a:off x="4064000" y="441988"/>
            <a:ext cx="4368800" cy="3083755"/>
          </a:xfrm>
          <a:custGeom>
            <a:rect l="l" t="t" r="r" b="b"/>
            <a:pathLst>
              <a:path w="3276600" h="3124200">
                <a:moveTo>
                  <a:pt x="3028950" y="0"/>
                </a:moveTo>
                <a:cubicBezTo>
                  <a:pt x="3165723" y="0"/>
                  <a:pt x="3276600" y="110877"/>
                  <a:pt x="3276600" y="247650"/>
                </a:cubicBezTo>
                <a:lnTo>
                  <a:pt x="3276600" y="2876550"/>
                </a:lnTo>
                <a:cubicBezTo>
                  <a:pt x="3276600" y="3013323"/>
                  <a:pt x="3165723" y="3124200"/>
                  <a:pt x="3028950" y="3124200"/>
                </a:cubicBezTo>
                <a:cubicBezTo>
                  <a:pt x="2892177" y="3124200"/>
                  <a:pt x="2781300" y="3013323"/>
                  <a:pt x="2781300" y="2876550"/>
                </a:cubicBezTo>
                <a:lnTo>
                  <a:pt x="2781300" y="247650"/>
                </a:lnTo>
                <a:cubicBezTo>
                  <a:pt x="2781300" y="110877"/>
                  <a:pt x="2892177" y="0"/>
                  <a:pt x="3028950" y="0"/>
                </a:cubicBezTo>
                <a:close/>
                <a:moveTo>
                  <a:pt x="2317750" y="0"/>
                </a:moveTo>
                <a:cubicBezTo>
                  <a:pt x="2454523" y="0"/>
                  <a:pt x="2565400" y="110877"/>
                  <a:pt x="2565400" y="247650"/>
                </a:cubicBezTo>
                <a:lnTo>
                  <a:pt x="2565400" y="2876550"/>
                </a:lnTo>
                <a:cubicBezTo>
                  <a:pt x="2565400" y="3013323"/>
                  <a:pt x="2454523" y="3124200"/>
                  <a:pt x="2317750" y="3124200"/>
                </a:cubicBezTo>
                <a:cubicBezTo>
                  <a:pt x="2180977" y="3124200"/>
                  <a:pt x="2070100" y="3013323"/>
                  <a:pt x="2070100" y="2876550"/>
                </a:cubicBezTo>
                <a:lnTo>
                  <a:pt x="2070100" y="247650"/>
                </a:lnTo>
                <a:cubicBezTo>
                  <a:pt x="2070100" y="110877"/>
                  <a:pt x="2180977" y="0"/>
                  <a:pt x="2317750" y="0"/>
                </a:cubicBezTo>
                <a:close/>
                <a:moveTo>
                  <a:pt x="1606550" y="0"/>
                </a:moveTo>
                <a:cubicBezTo>
                  <a:pt x="1743323" y="0"/>
                  <a:pt x="1854200" y="110877"/>
                  <a:pt x="1854200" y="247650"/>
                </a:cubicBezTo>
                <a:lnTo>
                  <a:pt x="1854200" y="2876550"/>
                </a:lnTo>
                <a:cubicBezTo>
                  <a:pt x="1854200" y="3013323"/>
                  <a:pt x="1743323" y="3124200"/>
                  <a:pt x="1606550" y="3124200"/>
                </a:cubicBezTo>
                <a:cubicBezTo>
                  <a:pt x="1469777" y="3124200"/>
                  <a:pt x="1358900" y="3013323"/>
                  <a:pt x="1358900" y="2876550"/>
                </a:cubicBezTo>
                <a:lnTo>
                  <a:pt x="1358900" y="247650"/>
                </a:lnTo>
                <a:cubicBezTo>
                  <a:pt x="1358900" y="110877"/>
                  <a:pt x="1469777" y="0"/>
                  <a:pt x="1606550" y="0"/>
                </a:cubicBezTo>
                <a:close/>
                <a:moveTo>
                  <a:pt x="958850" y="0"/>
                </a:moveTo>
                <a:cubicBezTo>
                  <a:pt x="1095623" y="0"/>
                  <a:pt x="1206500" y="110877"/>
                  <a:pt x="1206500" y="247650"/>
                </a:cubicBezTo>
                <a:lnTo>
                  <a:pt x="1206500" y="2876550"/>
                </a:lnTo>
                <a:cubicBezTo>
                  <a:pt x="1206500" y="3013323"/>
                  <a:pt x="1095623" y="3124200"/>
                  <a:pt x="958850" y="3124200"/>
                </a:cubicBezTo>
                <a:cubicBezTo>
                  <a:pt x="822077" y="3124200"/>
                  <a:pt x="711200" y="3013323"/>
                  <a:pt x="711200" y="2876550"/>
                </a:cubicBezTo>
                <a:lnTo>
                  <a:pt x="711200" y="247650"/>
                </a:lnTo>
                <a:cubicBezTo>
                  <a:pt x="711200" y="110877"/>
                  <a:pt x="822077" y="0"/>
                  <a:pt x="958850" y="0"/>
                </a:cubicBezTo>
                <a:close/>
                <a:moveTo>
                  <a:pt x="247650" y="0"/>
                </a:moveTo>
                <a:cubicBezTo>
                  <a:pt x="384423" y="0"/>
                  <a:pt x="495300" y="110877"/>
                  <a:pt x="495300" y="247650"/>
                </a:cubicBezTo>
                <a:lnTo>
                  <a:pt x="495300" y="2876550"/>
                </a:lnTo>
                <a:cubicBezTo>
                  <a:pt x="495300" y="3013323"/>
                  <a:pt x="384423" y="3124200"/>
                  <a:pt x="247650" y="3124200"/>
                </a:cubicBezTo>
                <a:cubicBezTo>
                  <a:pt x="110877" y="3124200"/>
                  <a:pt x="0" y="3013323"/>
                  <a:pt x="0" y="2876550"/>
                </a:cubicBezTo>
                <a:lnTo>
                  <a:pt x="0" y="247650"/>
                </a:lnTo>
                <a:cubicBezTo>
                  <a:pt x="0" y="110877"/>
                  <a:pt x="110877" y="0"/>
                  <a:pt x="247650" y="0"/>
                </a:cubicBezTo>
                <a:close/>
              </a:path>
            </a:pathLst>
          </a:custGeom>
          <a:effectLst/>
        </p:spPr>
        <p:txBody>
          <a:bodyPr vert="horz" wrap="square" lIns="95057" tIns="47529" rIns="95057" bIns="47529" numCol="1" rtlCol="0" anchor="t" anchorCtr="0" compatLnSpc="1">
            <a:prstTxWarp prst="textNoShape">
              <a:avLst/>
            </a:prstTxWarp>
            <a:normAutofit/>
          </a:bodyPr>
          <a:lstStyle>
            <a:lvl1pPr marL="0" indent="0" algn="ctr">
              <a:buNone/>
              <a:defRPr sz="1200">
                <a:solidFill>
                  <a:srgbClr val="7F7F7F"/>
                </a:solidFill>
                <a:latin typeface="Lato Regular"/>
                <a:cs typeface="Lato Regular"/>
              </a:defRPr>
            </a:lvl1pPr>
          </a:lstStyle>
          <a:p>
            <a:pPr marL="0" marR="0" lvl="0" indent="0" algn="ctr" defTabSz="1219200" rtl="0" eaLnBrk="0" fontAlgn="base" latinLnBrk="0" hangingPunct="0">
              <a:lnSpc>
                <a:spcPct val="100000"/>
              </a:lnSpc>
              <a:spcBef>
                <a:spcPts val="125"/>
              </a:spcBef>
              <a:spcAft>
                <a:spcPct val="0"/>
              </a:spcAft>
              <a:buClrTx/>
              <a:buSzTx/>
              <a:buFont typeface="Arial" pitchFamily="34" charset="0"/>
              <a:buNone/>
              <a:defRPr/>
            </a:pPr>
            <a:endParaRPr kumimoji="0" lang="en-US" sz="1200" b="0" i="0" u="none" strike="noStrike" kern="1200" cap="none" spc="0" normalizeH="0" baseline="0" noProof="0">
              <a:ln>
                <a:noFill/>
              </a:ln>
              <a:solidFill>
                <a:srgbClr val="7F7F7F"/>
              </a:solidFill>
              <a:effectLst/>
              <a:uLnTx/>
              <a:uFillTx/>
              <a:latin typeface="Lato Regular"/>
              <a:ea typeface="+mn-ea"/>
              <a:cs typeface="Lato Regular"/>
            </a:endParaRPr>
          </a:p>
        </p:txBody>
      </p:sp>
    </p:spTree>
  </p:cSld>
  <p:clrMapOvr>
    <a:masterClrMapping/>
  </p:clrMapOvr>
  <p:transition spd="med" advClick="0" advTm="0">
    <p:random/>
  </p:transition>
  <p:timing/>
</p:sldLayout>
</file>

<file path=ppt/slideLayouts/slideLayout15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Custom Layout">
    <p:bg>
      <p:bgPr>
        <a:blipFill>
          <a:blip r:embed="rId1"/>
          <a:stretch>
            <a:fillRect/>
          </a:stretch>
        </a:blipFill>
        <a:effectLst/>
      </p:bgPr>
    </p:bg>
    <p:spTree>
      <p:nvGrpSpPr>
        <p:cNvPr id="1" name=""/>
        <p:cNvGrpSpPr/>
        <p:nvPr/>
      </p:nvGrpSpPr>
      <p:grpSpPr>
        <a:xfrm>
          <a:off x="0" y="0"/>
          <a:ext cx="0" cy="0"/>
        </a:xfrm>
      </p:grpSpPr>
    </p:spTree>
  </p:cSld>
  <p:clrMapOvr>
    <a:masterClrMapping/>
  </p:clrMapOvr>
  <p:transition advClick="0">
    <p:pull/>
  </p:transition>
  <p:timing/>
</p:sldLayout>
</file>

<file path=ppt/slideLayouts/slideLayout15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1_仅标题">
    <p:bg>
      <p:bgPr>
        <a:blipFill>
          <a:blip r:embed="rId1"/>
          <a:stretch>
            <a:fillRect/>
          </a:stretch>
        </a:blipFill>
        <a:effectLst/>
      </p:bgPr>
    </p:bg>
    <p:spTree>
      <p:nvGrpSpPr>
        <p:cNvPr id="1" name=""/>
        <p:cNvGrpSpPr/>
        <p:nvPr/>
      </p:nvGrpSpPr>
      <p:grpSpPr>
        <a:xfrm>
          <a:off x="0" y="0"/>
          <a:ext cx="0" cy="0"/>
        </a:xfrm>
      </p:grpSpPr>
    </p:spTree>
  </p:cSld>
  <p:clrMapOvr>
    <a:masterClrMapping/>
  </p:clrMapOvr>
  <p:transition spd="med" advClick="0" advTm="0">
    <p:random/>
  </p:transition>
  <p:timing/>
</p:sldLayout>
</file>

<file path=ppt/slideLayouts/slideLayout15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9_标题和内容">
    <p:bg>
      <p:bgPr>
        <a:blipFill>
          <a:blip r:embed="rId1"/>
          <a:stretch>
            <a:fillRect/>
          </a:stretch>
        </a:blipFill>
        <a:effectLst/>
      </p:bgPr>
    </p:bg>
    <p:spTree>
      <p:nvGrpSpPr>
        <p:cNvPr id="1" name=""/>
        <p:cNvGrpSpPr/>
        <p:nvPr/>
      </p:nvGrpSpPr>
      <p:grpSpPr>
        <a:xfrm>
          <a:off x="0" y="0"/>
          <a:ext cx="0" cy="0"/>
        </a:xfrm>
      </p:grpSpPr>
    </p:spTree>
  </p:cSld>
  <p:clrMapOvr>
    <a:masterClrMapping/>
  </p:clrMapOvr>
  <mc:AlternateContent>
    <mc:Choice xmlns:p14="http://schemas.microsoft.com/office/powerpoint/2010/main" Requires="p14">
      <p:transition spd="med" advTm="0" p14:dur="700">
        <p:fade/>
      </p:transition>
    </mc:Choice>
    <mc:Fallback>
      <p:transition spd="med" advTm="0">
        <p:fade/>
      </p:transition>
    </mc:Fallback>
  </mc:AlternateContent>
  <p:timing/>
</p:sldLayout>
</file>

<file path=ppt/slideLayouts/slideLayout15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标题幻灯片">
    <p:bg>
      <p:bgPr>
        <a:blipFill>
          <a:blip r:embed="rId1"/>
          <a:stretch>
            <a:fillRect/>
          </a:stretch>
        </a:blipFill>
        <a:effectLst/>
      </p:bgPr>
    </p:bg>
    <p:spTree>
      <p:nvGrpSpPr>
        <p:cNvPr id="1" name=""/>
        <p:cNvGrpSpPr/>
        <p:nvPr/>
      </p:nvGrpSpPr>
      <p:grpSpPr>
        <a:xfrm>
          <a:off x="0" y="0"/>
          <a:ext cx="0" cy="0"/>
        </a:xfrm>
      </p:grpSpPr>
      <p:sp>
        <p:nvSpPr>
          <p:cNvPr id="2" name="标题 1"/>
          <p:cNvSpPr>
            <a:spLocks noGrp="1"/>
          </p:cNvSpPr>
          <p:nvPr>
            <p:ph type="ctrTitle"/>
          </p:nvPr>
        </p:nvSpPr>
        <p:spPr>
          <a:xfrm>
            <a:off x="914400" y="2130558"/>
            <a:ext cx="10363200" cy="1470116"/>
          </a:xfrm>
        </p:spPr>
        <p:txBody>
          <a:bodyPr/>
          <a:lstStyle/>
          <a:p>
            <a:r>
              <a:rPr lang="zh-CN" altLang="en-US" noProof="1"/>
              <a:t>单击此处编辑母版标题样式</a:t>
            </a:r>
          </a:p>
        </p:txBody>
      </p:sp>
    </p:spTree>
  </p:cSld>
  <p:clrMapOvr>
    <a:masterClrMapping/>
  </p:clrMapOvr>
  <p:transition spd="med" advClick="0" advTm="0">
    <p:random/>
  </p:transition>
  <p:timing/>
</p:sldLayout>
</file>

<file path=ppt/slideLayouts/slideLayout15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标题和内容">
    <p:bg>
      <p:bgPr>
        <a:blipFill>
          <a:blip r:embed="rId1"/>
          <a:stretch>
            <a:fillRect/>
          </a:stretch>
        </a:blipFill>
        <a:effectLst/>
      </p:bgPr>
    </p:bg>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noProof="1"/>
              <a:t>单击此处编辑母版标题样式</a:t>
            </a:r>
          </a:p>
        </p:txBody>
      </p:sp>
      <p:sp>
        <p:nvSpPr>
          <p:cNvPr id="3" name="内容占位符 2"/>
          <p:cNvSpPr>
            <a:spLocks noGrp="1"/>
          </p:cNvSpPr>
          <p:nvPr>
            <p:ph idx="1"/>
          </p:nvPr>
        </p:nvSpPr>
        <p:spPr/>
        <p:txBody>
          <a:bodyPr/>
          <a:lstStyle/>
          <a:p>
            <a:pPr lvl="0"/>
            <a:r>
              <a:rPr lang="zh-CN" altLang="en-US" noProof="1"/>
              <a:t>单击此处编辑母版文本样式</a:t>
            </a:r>
          </a:p>
          <a:p>
            <a:pPr lvl="1"/>
            <a:r>
              <a:rPr lang="zh-CN" altLang="en-US" noProof="1"/>
              <a:t>第二级</a:t>
            </a:r>
          </a:p>
          <a:p>
            <a:pPr lvl="2"/>
            <a:r>
              <a:rPr lang="zh-CN" altLang="en-US" noProof="1"/>
              <a:t>第三级</a:t>
            </a:r>
          </a:p>
          <a:p>
            <a:pPr lvl="3"/>
            <a:r>
              <a:rPr lang="zh-CN" altLang="en-US" noProof="1"/>
              <a:t>第四级</a:t>
            </a:r>
          </a:p>
          <a:p>
            <a:pPr lvl="4"/>
            <a:r>
              <a:rPr lang="zh-CN" altLang="en-US" noProof="1"/>
              <a:t>第五级</a:t>
            </a:r>
          </a:p>
        </p:txBody>
      </p:sp>
    </p:spTree>
  </p:cSld>
  <p:clrMapOvr>
    <a:masterClrMapping/>
  </p:clrMapOvr>
  <p:transition spd="med" advClick="0" advTm="0">
    <p:random/>
  </p:transition>
  <p:timing/>
</p:sldLayout>
</file>

<file path=ppt/slideLayouts/slideLayout15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节标题">
    <p:bg>
      <p:bgPr>
        <a:blipFill>
          <a:blip r:embed="rId1"/>
          <a:stretch>
            <a:fillRect/>
          </a:stretch>
        </a:blipFill>
        <a:effectLst/>
      </p:bgPr>
    </p:bg>
    <p:spTree>
      <p:nvGrpSpPr>
        <p:cNvPr id="1" name=""/>
        <p:cNvGrpSpPr/>
        <p:nvPr/>
      </p:nvGrpSpPr>
      <p:grpSpPr>
        <a:xfrm>
          <a:off x="0" y="0"/>
          <a:ext cx="0" cy="0"/>
        </a:xfrm>
      </p:grpSpPr>
    </p:spTree>
  </p:cSld>
  <p:clrMapOvr>
    <a:masterClrMapping/>
  </p:clrMapOvr>
  <p:transition spd="med" advClick="0" advTm="0">
    <p:random/>
  </p:transition>
  <p:timing/>
</p:sldLayout>
</file>

<file path=ppt/slideLayouts/slideLayout15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两栏内容">
    <p:bg>
      <p:bgPr>
        <a:blipFill>
          <a:blip r:embed="rId1"/>
          <a:stretch>
            <a:fillRect/>
          </a:stretch>
        </a:blipFill>
        <a:effectLst/>
      </p:bgPr>
    </p:bg>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noProof="1"/>
              <a:t>单击此处编辑母版标题样式</a:t>
            </a:r>
          </a:p>
        </p:txBody>
      </p:sp>
      <p:sp>
        <p:nvSpPr>
          <p:cNvPr id="3" name="内容占位符 2"/>
          <p:cNvSpPr>
            <a:spLocks noGrp="1"/>
          </p:cNvSpPr>
          <p:nvPr>
            <p:ph sz="half" idx="1"/>
          </p:nvPr>
        </p:nvSpPr>
        <p:spPr>
          <a:xfrm>
            <a:off x="609600" y="1600300"/>
            <a:ext cx="5384800" cy="4526242"/>
          </a:xfrm>
        </p:spPr>
        <p:txBody>
          <a:bodyPr/>
          <a:lstStyle>
            <a:lvl1pPr>
              <a:defRPr sz="3730"/>
            </a:lvl1pPr>
            <a:lvl2pPr>
              <a:defRPr sz="3200"/>
            </a:lvl2pPr>
            <a:lvl3pPr>
              <a:defRPr sz="2665"/>
            </a:lvl3pPr>
            <a:lvl4pPr>
              <a:defRPr sz="2400"/>
            </a:lvl4pPr>
            <a:lvl5pPr>
              <a:defRPr sz="2400"/>
            </a:lvl5pPr>
            <a:lvl6pPr>
              <a:defRPr sz="2400"/>
            </a:lvl6pPr>
            <a:lvl7pPr>
              <a:defRPr sz="2400"/>
            </a:lvl7pPr>
            <a:lvl8pPr>
              <a:defRPr sz="2400"/>
            </a:lvl8pPr>
            <a:lvl9pPr>
              <a:defRPr sz="2400"/>
            </a:lvl9pPr>
          </a:lstStyle>
          <a:p>
            <a:pPr lvl="0"/>
            <a:r>
              <a:rPr lang="zh-CN" altLang="en-US" noProof="1"/>
              <a:t>单击此处编辑母版文本样式</a:t>
            </a:r>
          </a:p>
          <a:p>
            <a:pPr lvl="1"/>
            <a:r>
              <a:rPr lang="zh-CN" altLang="en-US" noProof="1"/>
              <a:t>第二级</a:t>
            </a:r>
          </a:p>
          <a:p>
            <a:pPr lvl="2"/>
            <a:r>
              <a:rPr lang="zh-CN" altLang="en-US" noProof="1"/>
              <a:t>第三级</a:t>
            </a:r>
          </a:p>
          <a:p>
            <a:pPr lvl="3"/>
            <a:r>
              <a:rPr lang="zh-CN" altLang="en-US" noProof="1"/>
              <a:t>第四级</a:t>
            </a:r>
          </a:p>
          <a:p>
            <a:pPr lvl="4"/>
            <a:r>
              <a:rPr lang="zh-CN" altLang="en-US" noProof="1"/>
              <a:t>第五级</a:t>
            </a:r>
          </a:p>
        </p:txBody>
      </p:sp>
      <p:sp>
        <p:nvSpPr>
          <p:cNvPr id="4" name="内容占位符 3"/>
          <p:cNvSpPr>
            <a:spLocks noGrp="1"/>
          </p:cNvSpPr>
          <p:nvPr>
            <p:ph sz="half" idx="2"/>
          </p:nvPr>
        </p:nvSpPr>
        <p:spPr>
          <a:xfrm>
            <a:off x="6197600" y="1600300"/>
            <a:ext cx="5384800" cy="4526242"/>
          </a:xfrm>
        </p:spPr>
        <p:txBody>
          <a:bodyPr/>
          <a:lstStyle>
            <a:lvl1pPr>
              <a:defRPr sz="3730"/>
            </a:lvl1pPr>
            <a:lvl2pPr>
              <a:defRPr sz="3200"/>
            </a:lvl2pPr>
            <a:lvl3pPr>
              <a:defRPr sz="2665"/>
            </a:lvl3pPr>
            <a:lvl4pPr>
              <a:defRPr sz="2400"/>
            </a:lvl4pPr>
            <a:lvl5pPr>
              <a:defRPr sz="2400"/>
            </a:lvl5pPr>
            <a:lvl6pPr>
              <a:defRPr sz="2400"/>
            </a:lvl6pPr>
            <a:lvl7pPr>
              <a:defRPr sz="2400"/>
            </a:lvl7pPr>
            <a:lvl8pPr>
              <a:defRPr sz="2400"/>
            </a:lvl8pPr>
            <a:lvl9pPr>
              <a:defRPr sz="2400"/>
            </a:lvl9pPr>
          </a:lstStyle>
          <a:p>
            <a:pPr lvl="0"/>
            <a:r>
              <a:rPr lang="zh-CN" altLang="en-US" noProof="1"/>
              <a:t>单击此处编辑母版文本样式</a:t>
            </a:r>
          </a:p>
          <a:p>
            <a:pPr lvl="1"/>
            <a:r>
              <a:rPr lang="zh-CN" altLang="en-US" noProof="1"/>
              <a:t>第二级</a:t>
            </a:r>
          </a:p>
          <a:p>
            <a:pPr lvl="2"/>
            <a:r>
              <a:rPr lang="zh-CN" altLang="en-US" noProof="1"/>
              <a:t>第三级</a:t>
            </a:r>
          </a:p>
          <a:p>
            <a:pPr lvl="3"/>
            <a:r>
              <a:rPr lang="zh-CN" altLang="en-US" noProof="1"/>
              <a:t>第四级</a:t>
            </a:r>
          </a:p>
          <a:p>
            <a:pPr lvl="4"/>
            <a:r>
              <a:rPr lang="zh-CN" altLang="en-US" noProof="1"/>
              <a:t>第五级</a:t>
            </a:r>
          </a:p>
        </p:txBody>
      </p:sp>
    </p:spTree>
  </p:cSld>
  <p:clrMapOvr>
    <a:masterClrMapping/>
  </p:clrMapOvr>
  <p:transition spd="med" advClick="0" advTm="0">
    <p:random/>
  </p:transition>
  <p:timing/>
</p:sldLayout>
</file>

<file path=ppt/slideLayouts/slideLayout16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比较">
    <p:bg>
      <p:bgPr>
        <a:blipFill>
          <a:blip r:embed="rId1"/>
          <a:stretch>
            <a:fillRect/>
          </a:stretch>
        </a:blipFill>
        <a:effectLst/>
      </p:bgPr>
    </p:bg>
    <p:spTree>
      <p:nvGrpSpPr>
        <p:cNvPr id="1" name=""/>
        <p:cNvGrpSpPr/>
        <p:nvPr/>
      </p:nvGrpSpPr>
      <p:grpSpPr>
        <a:xfrm>
          <a:off x="0" y="0"/>
          <a:ext cx="0" cy="0"/>
        </a:xfrm>
      </p:grpSpPr>
      <p:sp>
        <p:nvSpPr>
          <p:cNvPr id="2" name="标题 1"/>
          <p:cNvSpPr>
            <a:spLocks noGrp="1"/>
          </p:cNvSpPr>
          <p:nvPr>
            <p:ph type="title"/>
          </p:nvPr>
        </p:nvSpPr>
        <p:spPr/>
        <p:txBody>
          <a:bodyPr/>
          <a:lstStyle>
            <a:lvl1pPr>
              <a:defRPr/>
            </a:lvl1pPr>
          </a:lstStyle>
          <a:p>
            <a:r>
              <a:rPr lang="zh-CN" altLang="en-US" noProof="1"/>
              <a:t>单击此处编辑母版标题样式</a:t>
            </a:r>
          </a:p>
        </p:txBody>
      </p:sp>
      <p:sp>
        <p:nvSpPr>
          <p:cNvPr id="3" name="文本占位符 2"/>
          <p:cNvSpPr>
            <a:spLocks noGrp="1"/>
          </p:cNvSpPr>
          <p:nvPr>
            <p:ph type="body" idx="1"/>
          </p:nvPr>
        </p:nvSpPr>
        <p:spPr>
          <a:xfrm>
            <a:off x="609600" y="1535208"/>
            <a:ext cx="5386917" cy="639802"/>
          </a:xfrm>
        </p:spPr>
        <p:txBody>
          <a:bodyPr anchor="b"/>
          <a:lstStyle>
            <a:lvl1pPr marL="0" indent="0">
              <a:buNone/>
              <a:defRPr sz="3200" b="1"/>
            </a:lvl1pPr>
            <a:lvl2pPr marL="609600" indent="0">
              <a:buNone/>
              <a:defRPr sz="2665" b="1"/>
            </a:lvl2pPr>
            <a:lvl3pPr marL="1219200" indent="0">
              <a:buNone/>
              <a:defRPr sz="2400" b="1"/>
            </a:lvl3pPr>
            <a:lvl4pPr marL="1828165" indent="0">
              <a:buNone/>
              <a:defRPr sz="2135" b="1"/>
            </a:lvl4pPr>
            <a:lvl5pPr marL="2437765" indent="0">
              <a:buNone/>
              <a:defRPr sz="2135" b="1"/>
            </a:lvl5pPr>
            <a:lvl6pPr marL="3047365" indent="0">
              <a:buNone/>
              <a:defRPr sz="2135" b="1"/>
            </a:lvl6pPr>
            <a:lvl7pPr marL="3656965" indent="0">
              <a:buNone/>
              <a:defRPr sz="2135" b="1"/>
            </a:lvl7pPr>
            <a:lvl8pPr marL="4265930" indent="0">
              <a:buNone/>
              <a:defRPr sz="2135" b="1"/>
            </a:lvl8pPr>
            <a:lvl9pPr marL="4875530" indent="0">
              <a:buNone/>
              <a:defRPr sz="2135" b="1"/>
            </a:lvl9pPr>
          </a:lstStyle>
          <a:p>
            <a:pPr lvl="0"/>
            <a:r>
              <a:rPr lang="zh-CN" altLang="en-US" noProof="1"/>
              <a:t>单击此处编辑母版文本样式</a:t>
            </a:r>
          </a:p>
        </p:txBody>
      </p:sp>
      <p:sp>
        <p:nvSpPr>
          <p:cNvPr id="4" name="内容占位符 3"/>
          <p:cNvSpPr>
            <a:spLocks noGrp="1"/>
          </p:cNvSpPr>
          <p:nvPr>
            <p:ph sz="half" idx="2"/>
          </p:nvPr>
        </p:nvSpPr>
        <p:spPr>
          <a:xfrm>
            <a:off x="609600" y="2175010"/>
            <a:ext cx="5386917" cy="3951532"/>
          </a:xfrm>
        </p:spPr>
        <p:txBody>
          <a:bodyPr/>
          <a:lstStyle>
            <a:lvl1pPr>
              <a:defRPr sz="3200"/>
            </a:lvl1pPr>
            <a:lvl2pPr>
              <a:defRPr sz="2665"/>
            </a:lvl2pPr>
            <a:lvl3pPr>
              <a:defRPr sz="2400"/>
            </a:lvl3pPr>
            <a:lvl4pPr>
              <a:defRPr sz="2135"/>
            </a:lvl4pPr>
            <a:lvl5pPr>
              <a:defRPr sz="2135"/>
            </a:lvl5pPr>
            <a:lvl6pPr>
              <a:defRPr sz="2135"/>
            </a:lvl6pPr>
            <a:lvl7pPr>
              <a:defRPr sz="2135"/>
            </a:lvl7pPr>
            <a:lvl8pPr>
              <a:defRPr sz="2135"/>
            </a:lvl8pPr>
            <a:lvl9pPr>
              <a:defRPr sz="2135"/>
            </a:lvl9pPr>
          </a:lstStyle>
          <a:p>
            <a:pPr lvl="0"/>
            <a:r>
              <a:rPr lang="zh-CN" altLang="en-US" noProof="1"/>
              <a:t>单击此处编辑母版文本样式</a:t>
            </a:r>
          </a:p>
          <a:p>
            <a:pPr lvl="1"/>
            <a:r>
              <a:rPr lang="zh-CN" altLang="en-US" noProof="1"/>
              <a:t>第二级</a:t>
            </a:r>
          </a:p>
          <a:p>
            <a:pPr lvl="2"/>
            <a:r>
              <a:rPr lang="zh-CN" altLang="en-US" noProof="1"/>
              <a:t>第三级</a:t>
            </a:r>
          </a:p>
          <a:p>
            <a:pPr lvl="3"/>
            <a:r>
              <a:rPr lang="zh-CN" altLang="en-US" noProof="1"/>
              <a:t>第四级</a:t>
            </a:r>
          </a:p>
          <a:p>
            <a:pPr lvl="4"/>
            <a:r>
              <a:rPr lang="zh-CN" altLang="en-US" noProof="1"/>
              <a:t>第五级</a:t>
            </a:r>
          </a:p>
        </p:txBody>
      </p:sp>
      <p:sp>
        <p:nvSpPr>
          <p:cNvPr id="5" name="文本占位符 4"/>
          <p:cNvSpPr>
            <a:spLocks noGrp="1"/>
          </p:cNvSpPr>
          <p:nvPr>
            <p:ph type="body" sz="quarter" idx="3"/>
          </p:nvPr>
        </p:nvSpPr>
        <p:spPr>
          <a:xfrm>
            <a:off x="6193368" y="1535208"/>
            <a:ext cx="5389033" cy="639802"/>
          </a:xfrm>
        </p:spPr>
        <p:txBody>
          <a:bodyPr anchor="b"/>
          <a:lstStyle>
            <a:lvl1pPr marL="0" indent="0">
              <a:buNone/>
              <a:defRPr sz="3200" b="1"/>
            </a:lvl1pPr>
            <a:lvl2pPr marL="609600" indent="0">
              <a:buNone/>
              <a:defRPr sz="2665" b="1"/>
            </a:lvl2pPr>
            <a:lvl3pPr marL="1219200" indent="0">
              <a:buNone/>
              <a:defRPr sz="2400" b="1"/>
            </a:lvl3pPr>
            <a:lvl4pPr marL="1828165" indent="0">
              <a:buNone/>
              <a:defRPr sz="2135" b="1"/>
            </a:lvl4pPr>
            <a:lvl5pPr marL="2437765" indent="0">
              <a:buNone/>
              <a:defRPr sz="2135" b="1"/>
            </a:lvl5pPr>
            <a:lvl6pPr marL="3047365" indent="0">
              <a:buNone/>
              <a:defRPr sz="2135" b="1"/>
            </a:lvl6pPr>
            <a:lvl7pPr marL="3656965" indent="0">
              <a:buNone/>
              <a:defRPr sz="2135" b="1"/>
            </a:lvl7pPr>
            <a:lvl8pPr marL="4265930" indent="0">
              <a:buNone/>
              <a:defRPr sz="2135" b="1"/>
            </a:lvl8pPr>
            <a:lvl9pPr marL="4875530" indent="0">
              <a:buNone/>
              <a:defRPr sz="2135" b="1"/>
            </a:lvl9pPr>
          </a:lstStyle>
          <a:p>
            <a:pPr lvl="0"/>
            <a:r>
              <a:rPr lang="zh-CN" altLang="en-US" noProof="1"/>
              <a:t>单击此处编辑母版文本样式</a:t>
            </a:r>
          </a:p>
        </p:txBody>
      </p:sp>
      <p:sp>
        <p:nvSpPr>
          <p:cNvPr id="6" name="内容占位符 5"/>
          <p:cNvSpPr>
            <a:spLocks noGrp="1"/>
          </p:cNvSpPr>
          <p:nvPr>
            <p:ph sz="quarter" idx="4"/>
          </p:nvPr>
        </p:nvSpPr>
        <p:spPr>
          <a:xfrm>
            <a:off x="6193368" y="2175010"/>
            <a:ext cx="5389033" cy="3951532"/>
          </a:xfrm>
        </p:spPr>
        <p:txBody>
          <a:bodyPr/>
          <a:lstStyle>
            <a:lvl1pPr>
              <a:defRPr sz="3200"/>
            </a:lvl1pPr>
            <a:lvl2pPr>
              <a:defRPr sz="2665"/>
            </a:lvl2pPr>
            <a:lvl3pPr>
              <a:defRPr sz="2400"/>
            </a:lvl3pPr>
            <a:lvl4pPr>
              <a:defRPr sz="2135"/>
            </a:lvl4pPr>
            <a:lvl5pPr>
              <a:defRPr sz="2135"/>
            </a:lvl5pPr>
            <a:lvl6pPr>
              <a:defRPr sz="2135"/>
            </a:lvl6pPr>
            <a:lvl7pPr>
              <a:defRPr sz="2135"/>
            </a:lvl7pPr>
            <a:lvl8pPr>
              <a:defRPr sz="2135"/>
            </a:lvl8pPr>
            <a:lvl9pPr>
              <a:defRPr sz="2135"/>
            </a:lvl9pPr>
          </a:lstStyle>
          <a:p>
            <a:pPr lvl="0"/>
            <a:r>
              <a:rPr lang="zh-CN" altLang="en-US" noProof="1"/>
              <a:t>单击此处编辑母版文本样式</a:t>
            </a:r>
          </a:p>
          <a:p>
            <a:pPr lvl="1"/>
            <a:r>
              <a:rPr lang="zh-CN" altLang="en-US" noProof="1"/>
              <a:t>第二级</a:t>
            </a:r>
          </a:p>
          <a:p>
            <a:pPr lvl="2"/>
            <a:r>
              <a:rPr lang="zh-CN" altLang="en-US" noProof="1"/>
              <a:t>第三级</a:t>
            </a:r>
          </a:p>
          <a:p>
            <a:pPr lvl="3"/>
            <a:r>
              <a:rPr lang="zh-CN" altLang="en-US" noProof="1"/>
              <a:t>第四级</a:t>
            </a:r>
          </a:p>
          <a:p>
            <a:pPr lvl="4"/>
            <a:r>
              <a:rPr lang="zh-CN" altLang="en-US" noProof="1"/>
              <a:t>第五级</a:t>
            </a:r>
          </a:p>
        </p:txBody>
      </p:sp>
    </p:spTree>
  </p:cSld>
  <p:clrMapOvr>
    <a:masterClrMapping/>
  </p:clrMapOvr>
  <p:transition spd="med" advClick="0" advTm="0">
    <p:random/>
  </p:transition>
  <p:timing/>
</p:sldLayout>
</file>

<file path=ppt/slideLayouts/slideLayout16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仅标题">
    <p:bg>
      <p:bgPr>
        <a:blipFill>
          <a:blip r:embed="rId1"/>
          <a:stretch>
            <a:fillRect/>
          </a:stretch>
        </a:blipFill>
        <a:effectLst/>
      </p:bgPr>
    </p:bg>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noProof="1"/>
              <a:t>单击此处编辑母版标题样式</a:t>
            </a:r>
          </a:p>
        </p:txBody>
      </p:sp>
    </p:spTree>
  </p:cSld>
  <p:clrMapOvr>
    <a:masterClrMapping/>
  </p:clrMapOvr>
  <p:transition spd="med" advClick="0" advTm="0">
    <p:random/>
  </p:transition>
  <p:timing/>
</p:sldLayout>
</file>

<file path=ppt/slideLayouts/slideLayout16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cSld name="空白">
    <p:bg>
      <p:bgPr>
        <a:blipFill>
          <a:blip r:embed="rId1"/>
          <a:stretch>
            <a:fillRect/>
          </a:stretch>
        </a:blipFill>
        <a:effectLst/>
      </p:bgPr>
    </p:bg>
    <p:spTree>
      <p:nvGrpSpPr>
        <p:cNvPr id="1" name=""/>
        <p:cNvGrpSpPr/>
        <p:nvPr/>
      </p:nvGrpSpPr>
      <p:grpSpPr>
        <a:xfrm>
          <a:off x="0" y="0"/>
          <a:ext cx="0" cy="0"/>
        </a:xfrm>
      </p:grpSpPr>
    </p:spTree>
  </p:cSld>
  <p:clrMapOvr>
    <a:masterClrMapping/>
  </p:clrMapOvr>
  <p:transition spd="med" advClick="0" advTm="0">
    <p:random/>
  </p:transition>
  <p:timing/>
</p:sldLayout>
</file>

<file path=ppt/slideLayouts/slideLayout16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内容与标题">
    <p:bg>
      <p:bgPr>
        <a:blipFill>
          <a:blip r:embed="rId1"/>
          <a:stretch>
            <a:fillRect/>
          </a:stretch>
        </a:blipFill>
        <a:effectLst/>
      </p:bgPr>
    </p:bg>
    <p:spTree>
      <p:nvGrpSpPr>
        <p:cNvPr id="1" name=""/>
        <p:cNvGrpSpPr/>
        <p:nvPr/>
      </p:nvGrpSpPr>
      <p:grpSpPr>
        <a:xfrm>
          <a:off x="0" y="0"/>
          <a:ext cx="0" cy="0"/>
        </a:xfrm>
      </p:grpSpPr>
      <p:sp>
        <p:nvSpPr>
          <p:cNvPr id="2" name="标题 1"/>
          <p:cNvSpPr>
            <a:spLocks noGrp="1"/>
          </p:cNvSpPr>
          <p:nvPr>
            <p:ph type="title"/>
          </p:nvPr>
        </p:nvSpPr>
        <p:spPr>
          <a:xfrm>
            <a:off x="609601" y="273067"/>
            <a:ext cx="4011084" cy="1162122"/>
          </a:xfrm>
        </p:spPr>
        <p:txBody>
          <a:bodyPr anchor="b"/>
          <a:lstStyle>
            <a:lvl1pPr algn="l">
              <a:defRPr sz="2665" b="1"/>
            </a:lvl1pPr>
          </a:lstStyle>
          <a:p>
            <a:r>
              <a:rPr lang="zh-CN" altLang="en-US" noProof="1"/>
              <a:t>单击此处编辑母版标题样式</a:t>
            </a:r>
          </a:p>
        </p:txBody>
      </p:sp>
      <p:sp>
        <p:nvSpPr>
          <p:cNvPr id="3" name="内容占位符 2"/>
          <p:cNvSpPr>
            <a:spLocks noGrp="1"/>
          </p:cNvSpPr>
          <p:nvPr>
            <p:ph idx="1"/>
          </p:nvPr>
        </p:nvSpPr>
        <p:spPr>
          <a:xfrm>
            <a:off x="4766733" y="273067"/>
            <a:ext cx="6815667" cy="5853475"/>
          </a:xfrm>
        </p:spPr>
        <p:txBody>
          <a:bodyPr/>
          <a:lstStyle>
            <a:lvl1pPr>
              <a:defRPr sz="4265"/>
            </a:lvl1pPr>
            <a:lvl2pPr>
              <a:defRPr sz="3730"/>
            </a:lvl2pPr>
            <a:lvl3pPr>
              <a:defRPr sz="3200"/>
            </a:lvl3pPr>
            <a:lvl4pPr>
              <a:defRPr sz="2665"/>
            </a:lvl4pPr>
            <a:lvl5pPr>
              <a:defRPr sz="2665"/>
            </a:lvl5pPr>
            <a:lvl6pPr>
              <a:defRPr sz="2665"/>
            </a:lvl6pPr>
            <a:lvl7pPr>
              <a:defRPr sz="2665"/>
            </a:lvl7pPr>
            <a:lvl8pPr>
              <a:defRPr sz="2665"/>
            </a:lvl8pPr>
            <a:lvl9pPr>
              <a:defRPr sz="2665"/>
            </a:lvl9pPr>
          </a:lstStyle>
          <a:p>
            <a:pPr lvl="0"/>
            <a:r>
              <a:rPr lang="zh-CN" altLang="en-US" noProof="1"/>
              <a:t>单击此处编辑母版文本样式</a:t>
            </a:r>
          </a:p>
          <a:p>
            <a:pPr lvl="1"/>
            <a:r>
              <a:rPr lang="zh-CN" altLang="en-US" noProof="1"/>
              <a:t>第二级</a:t>
            </a:r>
          </a:p>
          <a:p>
            <a:pPr lvl="2"/>
            <a:r>
              <a:rPr lang="zh-CN" altLang="en-US" noProof="1"/>
              <a:t>第三级</a:t>
            </a:r>
          </a:p>
          <a:p>
            <a:pPr lvl="3"/>
            <a:r>
              <a:rPr lang="zh-CN" altLang="en-US" noProof="1"/>
              <a:t>第四级</a:t>
            </a:r>
          </a:p>
          <a:p>
            <a:pPr lvl="4"/>
            <a:r>
              <a:rPr lang="zh-CN" altLang="en-US" noProof="1"/>
              <a:t>第五级</a:t>
            </a:r>
          </a:p>
        </p:txBody>
      </p:sp>
      <p:sp>
        <p:nvSpPr>
          <p:cNvPr id="4" name="文本占位符 3"/>
          <p:cNvSpPr>
            <a:spLocks noGrp="1"/>
          </p:cNvSpPr>
          <p:nvPr>
            <p:ph type="body" sz="half" idx="2"/>
          </p:nvPr>
        </p:nvSpPr>
        <p:spPr>
          <a:xfrm>
            <a:off x="609601" y="1435190"/>
            <a:ext cx="4011084" cy="4691352"/>
          </a:xfrm>
        </p:spPr>
        <p:txBody>
          <a:bodyPr/>
          <a:lstStyle>
            <a:lvl1pPr marL="0" indent="0">
              <a:buNone/>
              <a:defRPr sz="1865"/>
            </a:lvl1pPr>
            <a:lvl2pPr marL="609600" indent="0">
              <a:buNone/>
              <a:defRPr sz="1600"/>
            </a:lvl2pPr>
            <a:lvl3pPr marL="1219200" indent="0">
              <a:buNone/>
              <a:defRPr sz="1335"/>
            </a:lvl3pPr>
            <a:lvl4pPr marL="1828165" indent="0">
              <a:buNone/>
              <a:defRPr sz="1200"/>
            </a:lvl4pPr>
            <a:lvl5pPr marL="2437765" indent="0">
              <a:buNone/>
              <a:defRPr sz="1200"/>
            </a:lvl5pPr>
            <a:lvl6pPr marL="3047365" indent="0">
              <a:buNone/>
              <a:defRPr sz="1200"/>
            </a:lvl6pPr>
            <a:lvl7pPr marL="3656965" indent="0">
              <a:buNone/>
              <a:defRPr sz="1200"/>
            </a:lvl7pPr>
            <a:lvl8pPr marL="4265930" indent="0">
              <a:buNone/>
              <a:defRPr sz="1200"/>
            </a:lvl8pPr>
            <a:lvl9pPr marL="4875530" indent="0">
              <a:buNone/>
              <a:defRPr sz="1200"/>
            </a:lvl9pPr>
          </a:lstStyle>
          <a:p>
            <a:pPr lvl="0"/>
            <a:r>
              <a:rPr lang="zh-CN" altLang="en-US" noProof="1"/>
              <a:t>单击此处编辑母版文本样式</a:t>
            </a:r>
          </a:p>
        </p:txBody>
      </p:sp>
    </p:spTree>
  </p:cSld>
  <p:clrMapOvr>
    <a:masterClrMapping/>
  </p:clrMapOvr>
  <p:transition spd="med" advClick="0" advTm="0">
    <p:random/>
  </p:transition>
  <p:timing/>
</p:sldLayout>
</file>

<file path=ppt/slideLayouts/slideLayout16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图片与标题">
    <p:bg>
      <p:bgPr>
        <a:blipFill>
          <a:blip r:embed="rId1"/>
          <a:stretch>
            <a:fillRect/>
          </a:stretch>
        </a:blipFill>
        <a:effectLst/>
      </p:bgPr>
    </p:bg>
    <p:spTree>
      <p:nvGrpSpPr>
        <p:cNvPr id="1" name=""/>
        <p:cNvGrpSpPr/>
        <p:nvPr/>
      </p:nvGrpSpPr>
      <p:grpSpPr>
        <a:xfrm>
          <a:off x="0" y="0"/>
          <a:ext cx="0" cy="0"/>
        </a:xfrm>
      </p:grpSpPr>
      <p:sp>
        <p:nvSpPr>
          <p:cNvPr id="3" name="图片占位符 2"/>
          <p:cNvSpPr>
            <a:spLocks noGrp="1"/>
          </p:cNvSpPr>
          <p:nvPr>
            <p:ph type="pic" idx="1"/>
          </p:nvPr>
        </p:nvSpPr>
        <p:spPr>
          <a:xfrm>
            <a:off x="2389717" y="612813"/>
            <a:ext cx="7315200" cy="4115055"/>
          </a:xfrm>
        </p:spPr>
        <p:txBody>
          <a:bodyPr vert="horz" wrap="square" lIns="91440" tIns="45720" rIns="91440" bIns="45720" numCol="1" rtlCol="0" anchor="t" anchorCtr="0" compatLnSpc="1">
            <a:prstTxWarp prst="textNoShape">
              <a:avLst/>
            </a:prstTxWarp>
            <a:normAutofit/>
          </a:bodyPr>
          <a:lstStyle>
            <a:lvl1pPr marL="0" indent="0">
              <a:buNone/>
              <a:defRPr sz="4265"/>
            </a:lvl1pPr>
            <a:lvl2pPr marL="609600" indent="0">
              <a:buNone/>
              <a:defRPr sz="3730"/>
            </a:lvl2pPr>
            <a:lvl3pPr marL="1219200" indent="0">
              <a:buNone/>
              <a:defRPr sz="3200"/>
            </a:lvl3pPr>
            <a:lvl4pPr marL="1828165" indent="0">
              <a:buNone/>
              <a:defRPr sz="2665"/>
            </a:lvl4pPr>
            <a:lvl5pPr marL="2437765" indent="0">
              <a:buNone/>
              <a:defRPr sz="2665"/>
            </a:lvl5pPr>
            <a:lvl6pPr marL="3047365" indent="0">
              <a:buNone/>
              <a:defRPr sz="2665"/>
            </a:lvl6pPr>
            <a:lvl7pPr marL="3656965" indent="0">
              <a:buNone/>
              <a:defRPr sz="2665"/>
            </a:lvl7pPr>
            <a:lvl8pPr marL="4265930" indent="0">
              <a:buNone/>
              <a:defRPr sz="2665"/>
            </a:lvl8pPr>
            <a:lvl9pPr marL="4875530" indent="0">
              <a:buNone/>
              <a:defRPr sz="2665"/>
            </a:lvl9pPr>
          </a:lstStyle>
          <a:p>
            <a:pPr marL="0" marR="0" lvl="0" indent="0" algn="l" defTabSz="1219200" rtl="0" eaLnBrk="0" fontAlgn="base" latinLnBrk="0" hangingPunct="0">
              <a:lnSpc>
                <a:spcPct val="100000"/>
              </a:lnSpc>
              <a:spcBef>
                <a:spcPts val="125"/>
              </a:spcBef>
              <a:spcAft>
                <a:spcPct val="0"/>
              </a:spcAft>
              <a:buClrTx/>
              <a:buSzTx/>
              <a:buFont typeface="Arial" pitchFamily="34" charset="0"/>
              <a:buNone/>
              <a:defRPr/>
            </a:pPr>
            <a:endParaRPr kumimoji="0" lang="zh-CN" altLang="en-US" sz="4265" b="0" i="0" u="none" strike="noStrike" kern="1200" cap="none" spc="0" normalizeH="0" baseline="0" noProof="0">
              <a:ln>
                <a:noFill/>
              </a:ln>
              <a:solidFill>
                <a:schemeClr val="tx1"/>
              </a:solidFill>
              <a:effectLst/>
              <a:uLnTx/>
              <a:uFillTx/>
              <a:latin typeface="+mn-lt"/>
              <a:ea typeface="+mn-ea"/>
              <a:cs typeface="+mn-cs"/>
            </a:endParaRPr>
          </a:p>
        </p:txBody>
      </p:sp>
    </p:spTree>
  </p:cSld>
  <p:clrMapOvr>
    <a:masterClrMapping/>
  </p:clrMapOvr>
  <p:transition spd="med" advClick="0" advTm="0">
    <p:random/>
  </p:transition>
  <p:timing/>
</p:sldLayout>
</file>

<file path=ppt/slideLayouts/slideLayout16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标题和竖排文字">
    <p:bg>
      <p:bgPr>
        <a:blipFill>
          <a:blip r:embed="rId1"/>
          <a:stretch>
            <a:fillRect/>
          </a:stretch>
        </a:blipFill>
        <a:effectLst/>
      </p:bgPr>
    </p:bg>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noProof="1"/>
              <a:t>单击此处编辑母版标题样式</a:t>
            </a:r>
          </a:p>
        </p:txBody>
      </p:sp>
      <p:sp>
        <p:nvSpPr>
          <p:cNvPr id="3" name="竖排文字占位符 2"/>
          <p:cNvSpPr>
            <a:spLocks noGrp="1"/>
          </p:cNvSpPr>
          <p:nvPr>
            <p:ph type="body" orient="vert" idx="1"/>
          </p:nvPr>
        </p:nvSpPr>
        <p:spPr/>
        <p:txBody>
          <a:bodyPr vert="eaVert"/>
          <a:lstStyle/>
          <a:p>
            <a:pPr lvl="0"/>
            <a:r>
              <a:rPr lang="zh-CN" altLang="en-US" noProof="1"/>
              <a:t>单击此处编辑母版文本样式</a:t>
            </a:r>
          </a:p>
          <a:p>
            <a:pPr lvl="1"/>
            <a:r>
              <a:rPr lang="zh-CN" altLang="en-US" noProof="1"/>
              <a:t>第二级</a:t>
            </a:r>
          </a:p>
          <a:p>
            <a:pPr lvl="2"/>
            <a:r>
              <a:rPr lang="zh-CN" altLang="en-US" noProof="1"/>
              <a:t>第三级</a:t>
            </a:r>
          </a:p>
          <a:p>
            <a:pPr lvl="3"/>
            <a:r>
              <a:rPr lang="zh-CN" altLang="en-US" noProof="1"/>
              <a:t>第四级</a:t>
            </a:r>
          </a:p>
          <a:p>
            <a:pPr lvl="4"/>
            <a:r>
              <a:rPr lang="zh-CN" altLang="en-US" noProof="1"/>
              <a:t>第五级</a:t>
            </a:r>
          </a:p>
        </p:txBody>
      </p:sp>
    </p:spTree>
  </p:cSld>
  <p:clrMapOvr>
    <a:masterClrMapping/>
  </p:clrMapOvr>
  <p:transition spd="med" advClick="0" advTm="0">
    <p:random/>
  </p:transition>
  <p:timing/>
</p:sldLayout>
</file>

<file path=ppt/slideLayouts/slideLayout16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垂直排列标题与文本">
    <p:bg>
      <p:bgPr>
        <a:blipFill>
          <a:blip r:embed="rId1"/>
          <a:stretch>
            <a:fillRect/>
          </a:stretch>
        </a:blipFill>
        <a:effectLst/>
      </p:bgPr>
    </p:bg>
    <p:spTree>
      <p:nvGrpSpPr>
        <p:cNvPr id="1" name=""/>
        <p:cNvGrpSpPr/>
        <p:nvPr/>
      </p:nvGrpSpPr>
      <p:grpSpPr>
        <a:xfrm>
          <a:off x="0" y="0"/>
          <a:ext cx="0" cy="0"/>
        </a:xfrm>
      </p:grpSpPr>
      <p:sp>
        <p:nvSpPr>
          <p:cNvPr id="2" name="竖排标题 1"/>
          <p:cNvSpPr>
            <a:spLocks noGrp="1"/>
          </p:cNvSpPr>
          <p:nvPr>
            <p:ph type="title" orient="vert"/>
          </p:nvPr>
        </p:nvSpPr>
        <p:spPr>
          <a:xfrm>
            <a:off x="8839200" y="274655"/>
            <a:ext cx="2743200" cy="5851887"/>
          </a:xfrm>
        </p:spPr>
        <p:txBody>
          <a:bodyPr vert="eaVert"/>
          <a:lstStyle/>
          <a:p>
            <a:r>
              <a:rPr lang="zh-CN" altLang="en-US" noProof="1"/>
              <a:t>单击此处编辑母版标题样式</a:t>
            </a:r>
          </a:p>
        </p:txBody>
      </p:sp>
      <p:sp>
        <p:nvSpPr>
          <p:cNvPr id="3" name="竖排文字占位符 2"/>
          <p:cNvSpPr>
            <a:spLocks noGrp="1"/>
          </p:cNvSpPr>
          <p:nvPr>
            <p:ph type="body" orient="vert" idx="1"/>
          </p:nvPr>
        </p:nvSpPr>
        <p:spPr>
          <a:xfrm>
            <a:off x="609600" y="274655"/>
            <a:ext cx="8026400" cy="5851887"/>
          </a:xfrm>
        </p:spPr>
        <p:txBody>
          <a:bodyPr vert="eaVert"/>
          <a:lstStyle/>
          <a:p>
            <a:pPr lvl="0"/>
            <a:r>
              <a:rPr lang="zh-CN" altLang="en-US" noProof="1"/>
              <a:t>单击此处编辑母版文本样式</a:t>
            </a:r>
          </a:p>
          <a:p>
            <a:pPr lvl="1"/>
            <a:r>
              <a:rPr lang="zh-CN" altLang="en-US" noProof="1"/>
              <a:t>第二级</a:t>
            </a:r>
          </a:p>
          <a:p>
            <a:pPr lvl="2"/>
            <a:r>
              <a:rPr lang="zh-CN" altLang="en-US" noProof="1"/>
              <a:t>第三级</a:t>
            </a:r>
          </a:p>
          <a:p>
            <a:pPr lvl="3"/>
            <a:r>
              <a:rPr lang="zh-CN" altLang="en-US" noProof="1"/>
              <a:t>第四级</a:t>
            </a:r>
          </a:p>
          <a:p>
            <a:pPr lvl="4"/>
            <a:r>
              <a:rPr lang="zh-CN" altLang="en-US" noProof="1"/>
              <a:t>第五级</a:t>
            </a:r>
          </a:p>
        </p:txBody>
      </p:sp>
    </p:spTree>
  </p:cSld>
  <p:clrMapOvr>
    <a:masterClrMapping/>
  </p:clrMapOvr>
  <p:transition spd="med" advClick="0" advTm="0">
    <p:random/>
  </p:transition>
  <p:timing/>
</p:sldLayout>
</file>

<file path=ppt/slideLayouts/slideLayout16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userDrawn="1">
  <p:cSld name="First Slide">
    <p:bg>
      <p:bgPr>
        <a:blipFill>
          <a:blip r:embed="rId1"/>
          <a:stretch>
            <a:fillRect/>
          </a:stretch>
        </a:blipFill>
        <a:effectLst/>
      </p:bgPr>
    </p:bg>
    <p:spTree>
      <p:nvGrpSpPr>
        <p:cNvPr id="1" name=""/>
        <p:cNvGrpSpPr/>
        <p:nvPr/>
      </p:nvGrpSpPr>
      <p:grpSpPr>
        <a:xfrm>
          <a:off x="0" y="0"/>
          <a:ext cx="0" cy="0"/>
        </a:xfrm>
      </p:grpSpPr>
      <p:sp>
        <p:nvSpPr>
          <p:cNvPr id="15" name="Picture Placeholder 2"/>
          <p:cNvSpPr>
            <a:spLocks noGrp="1"/>
          </p:cNvSpPr>
          <p:nvPr>
            <p:ph type="pic" sz="quarter" idx="17"/>
          </p:nvPr>
        </p:nvSpPr>
        <p:spPr>
          <a:xfrm>
            <a:off x="4064000" y="441988"/>
            <a:ext cx="4368800" cy="3083755"/>
          </a:xfrm>
          <a:custGeom>
            <a:rect l="l" t="t" r="r" b="b"/>
            <a:pathLst>
              <a:path w="3276600" h="3124200">
                <a:moveTo>
                  <a:pt x="3028950" y="0"/>
                </a:moveTo>
                <a:cubicBezTo>
                  <a:pt x="3165723" y="0"/>
                  <a:pt x="3276600" y="110877"/>
                  <a:pt x="3276600" y="247650"/>
                </a:cubicBezTo>
                <a:lnTo>
                  <a:pt x="3276600" y="2876550"/>
                </a:lnTo>
                <a:cubicBezTo>
                  <a:pt x="3276600" y="3013323"/>
                  <a:pt x="3165723" y="3124200"/>
                  <a:pt x="3028950" y="3124200"/>
                </a:cubicBezTo>
                <a:cubicBezTo>
                  <a:pt x="2892177" y="3124200"/>
                  <a:pt x="2781300" y="3013323"/>
                  <a:pt x="2781300" y="2876550"/>
                </a:cubicBezTo>
                <a:lnTo>
                  <a:pt x="2781300" y="247650"/>
                </a:lnTo>
                <a:cubicBezTo>
                  <a:pt x="2781300" y="110877"/>
                  <a:pt x="2892177" y="0"/>
                  <a:pt x="3028950" y="0"/>
                </a:cubicBezTo>
                <a:close/>
                <a:moveTo>
                  <a:pt x="2317750" y="0"/>
                </a:moveTo>
                <a:cubicBezTo>
                  <a:pt x="2454523" y="0"/>
                  <a:pt x="2565400" y="110877"/>
                  <a:pt x="2565400" y="247650"/>
                </a:cubicBezTo>
                <a:lnTo>
                  <a:pt x="2565400" y="2876550"/>
                </a:lnTo>
                <a:cubicBezTo>
                  <a:pt x="2565400" y="3013323"/>
                  <a:pt x="2454523" y="3124200"/>
                  <a:pt x="2317750" y="3124200"/>
                </a:cubicBezTo>
                <a:cubicBezTo>
                  <a:pt x="2180977" y="3124200"/>
                  <a:pt x="2070100" y="3013323"/>
                  <a:pt x="2070100" y="2876550"/>
                </a:cubicBezTo>
                <a:lnTo>
                  <a:pt x="2070100" y="247650"/>
                </a:lnTo>
                <a:cubicBezTo>
                  <a:pt x="2070100" y="110877"/>
                  <a:pt x="2180977" y="0"/>
                  <a:pt x="2317750" y="0"/>
                </a:cubicBezTo>
                <a:close/>
                <a:moveTo>
                  <a:pt x="1606550" y="0"/>
                </a:moveTo>
                <a:cubicBezTo>
                  <a:pt x="1743323" y="0"/>
                  <a:pt x="1854200" y="110877"/>
                  <a:pt x="1854200" y="247650"/>
                </a:cubicBezTo>
                <a:lnTo>
                  <a:pt x="1854200" y="2876550"/>
                </a:lnTo>
                <a:cubicBezTo>
                  <a:pt x="1854200" y="3013323"/>
                  <a:pt x="1743323" y="3124200"/>
                  <a:pt x="1606550" y="3124200"/>
                </a:cubicBezTo>
                <a:cubicBezTo>
                  <a:pt x="1469777" y="3124200"/>
                  <a:pt x="1358900" y="3013323"/>
                  <a:pt x="1358900" y="2876550"/>
                </a:cubicBezTo>
                <a:lnTo>
                  <a:pt x="1358900" y="247650"/>
                </a:lnTo>
                <a:cubicBezTo>
                  <a:pt x="1358900" y="110877"/>
                  <a:pt x="1469777" y="0"/>
                  <a:pt x="1606550" y="0"/>
                </a:cubicBezTo>
                <a:close/>
                <a:moveTo>
                  <a:pt x="958850" y="0"/>
                </a:moveTo>
                <a:cubicBezTo>
                  <a:pt x="1095623" y="0"/>
                  <a:pt x="1206500" y="110877"/>
                  <a:pt x="1206500" y="247650"/>
                </a:cubicBezTo>
                <a:lnTo>
                  <a:pt x="1206500" y="2876550"/>
                </a:lnTo>
                <a:cubicBezTo>
                  <a:pt x="1206500" y="3013323"/>
                  <a:pt x="1095623" y="3124200"/>
                  <a:pt x="958850" y="3124200"/>
                </a:cubicBezTo>
                <a:cubicBezTo>
                  <a:pt x="822077" y="3124200"/>
                  <a:pt x="711200" y="3013323"/>
                  <a:pt x="711200" y="2876550"/>
                </a:cubicBezTo>
                <a:lnTo>
                  <a:pt x="711200" y="247650"/>
                </a:lnTo>
                <a:cubicBezTo>
                  <a:pt x="711200" y="110877"/>
                  <a:pt x="822077" y="0"/>
                  <a:pt x="958850" y="0"/>
                </a:cubicBezTo>
                <a:close/>
                <a:moveTo>
                  <a:pt x="247650" y="0"/>
                </a:moveTo>
                <a:cubicBezTo>
                  <a:pt x="384423" y="0"/>
                  <a:pt x="495300" y="110877"/>
                  <a:pt x="495300" y="247650"/>
                </a:cubicBezTo>
                <a:lnTo>
                  <a:pt x="495300" y="2876550"/>
                </a:lnTo>
                <a:cubicBezTo>
                  <a:pt x="495300" y="3013323"/>
                  <a:pt x="384423" y="3124200"/>
                  <a:pt x="247650" y="3124200"/>
                </a:cubicBezTo>
                <a:cubicBezTo>
                  <a:pt x="110877" y="3124200"/>
                  <a:pt x="0" y="3013323"/>
                  <a:pt x="0" y="2876550"/>
                </a:cubicBezTo>
                <a:lnTo>
                  <a:pt x="0" y="247650"/>
                </a:lnTo>
                <a:cubicBezTo>
                  <a:pt x="0" y="110877"/>
                  <a:pt x="110877" y="0"/>
                  <a:pt x="247650" y="0"/>
                </a:cubicBezTo>
                <a:close/>
              </a:path>
            </a:pathLst>
          </a:custGeom>
          <a:effectLst/>
        </p:spPr>
        <p:txBody>
          <a:bodyPr vert="horz" wrap="square" lIns="95057" tIns="47529" rIns="95057" bIns="47529" numCol="1" rtlCol="0" anchor="t" anchorCtr="0" compatLnSpc="1">
            <a:prstTxWarp prst="textNoShape">
              <a:avLst/>
            </a:prstTxWarp>
            <a:normAutofit/>
          </a:bodyPr>
          <a:lstStyle>
            <a:lvl1pPr marL="0" indent="0" algn="ctr">
              <a:buNone/>
              <a:defRPr sz="1200">
                <a:solidFill>
                  <a:srgbClr val="7F7F7F"/>
                </a:solidFill>
                <a:latin typeface="Lato Regular"/>
                <a:cs typeface="Lato Regular"/>
              </a:defRPr>
            </a:lvl1pPr>
          </a:lstStyle>
          <a:p>
            <a:pPr marL="0" marR="0" lvl="0" indent="0" algn="ctr" defTabSz="1219200" rtl="0" eaLnBrk="0" fontAlgn="base" latinLnBrk="0" hangingPunct="0">
              <a:lnSpc>
                <a:spcPct val="100000"/>
              </a:lnSpc>
              <a:spcBef>
                <a:spcPts val="125"/>
              </a:spcBef>
              <a:spcAft>
                <a:spcPct val="0"/>
              </a:spcAft>
              <a:buClrTx/>
              <a:buSzTx/>
              <a:buFont typeface="Arial" pitchFamily="34" charset="0"/>
              <a:buNone/>
              <a:defRPr/>
            </a:pPr>
            <a:endParaRPr kumimoji="0" lang="en-US" sz="1200" b="0" i="0" u="none" strike="noStrike" kern="1200" cap="none" spc="0" normalizeH="0" baseline="0" noProof="0">
              <a:ln>
                <a:noFill/>
              </a:ln>
              <a:solidFill>
                <a:srgbClr val="7F7F7F"/>
              </a:solidFill>
              <a:effectLst/>
              <a:uLnTx/>
              <a:uFillTx/>
              <a:latin typeface="Lato Regular"/>
              <a:ea typeface="+mn-ea"/>
              <a:cs typeface="Lato Regular"/>
            </a:endParaRPr>
          </a:p>
        </p:txBody>
      </p:sp>
    </p:spTree>
  </p:cSld>
  <p:clrMapOvr>
    <a:masterClrMapping/>
  </p:clrMapOvr>
  <p:transition spd="med" advClick="0" advTm="0">
    <p:random/>
  </p:transition>
  <p:timing/>
</p:sldLayout>
</file>

<file path=ppt/slideLayouts/slideLayout16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1_仅标题">
    <p:bg>
      <p:bgPr>
        <a:blipFill>
          <a:blip r:embed="rId1"/>
          <a:stretch>
            <a:fillRect/>
          </a:stretch>
        </a:blipFill>
        <a:effectLst/>
      </p:bgPr>
    </p:bg>
    <p:spTree>
      <p:nvGrpSpPr>
        <p:cNvPr id="1" name=""/>
        <p:cNvGrpSpPr/>
        <p:nvPr/>
      </p:nvGrpSpPr>
      <p:grpSpPr>
        <a:xfrm>
          <a:off x="0" y="0"/>
          <a:ext cx="0" cy="0"/>
        </a:xfrm>
      </p:grpSpPr>
    </p:spTree>
  </p:cSld>
  <p:clrMapOvr>
    <a:masterClrMapping/>
  </p:clrMapOvr>
  <p:transition spd="med" advClick="0" advTm="0">
    <p:random/>
  </p:transition>
  <p:timing/>
</p:sldLayout>
</file>

<file path=ppt/slideLayouts/slideLayout16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bg>
      <p:bgPr>
        <a:blipFill>
          <a:blip r:embed="rId1"/>
          <a:stretch>
            <a:fillRect/>
          </a:stretch>
        </a:blipFill>
        <a:effectLst/>
      </p:bgPr>
    </p:bg>
    <p:spTree>
      <p:nvGrpSpPr>
        <p:cNvPr id="1" name=""/>
        <p:cNvGrpSpPr/>
        <p:nvPr/>
      </p:nvGrpSpPr>
      <p:grpSpPr>
        <a:xfrm>
          <a:off x="0" y="0"/>
          <a: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noProof="1"/>
              <a:t>Click to edit Master title style</a:t>
            </a:r>
          </a:p>
        </p:txBody>
      </p:sp>
    </p:spTree>
  </p:cSld>
  <p:clrMapOvr>
    <a:masterClrMapping/>
  </p:clrMapOvr>
  <p:transition/>
  <p:timing/>
</p:sldLayout>
</file>

<file path=ppt/slideLayouts/slideLayout17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bg>
      <p:bgPr>
        <a:blipFill>
          <a:blip r:embed="rId1"/>
          <a:stretch>
            <a:fillRect/>
          </a:stretch>
        </a:blipFill>
        <a:effectLst/>
      </p:bgPr>
    </p:bg>
    <p:spTree>
      <p:nvGrpSpPr>
        <p:cNvPr id="1" name=""/>
        <p:cNvGrpSpPr/>
        <p:nvPr/>
      </p:nvGrpSpPr>
      <p:grpSpPr>
        <a:xfrm>
          <a:off x="0" y="0"/>
          <a:ext cx="0" cy="0"/>
        </a:xfrm>
      </p:grpSpPr>
      <p:sp>
        <p:nvSpPr>
          <p:cNvPr id="2" name="Title 1"/>
          <p:cNvSpPr>
            <a:spLocks noGrp="1"/>
          </p:cNvSpPr>
          <p:nvPr>
            <p:ph type="title"/>
          </p:nvPr>
        </p:nvSpPr>
        <p:spPr/>
        <p:txBody>
          <a:bodyPr/>
          <a:lstStyle/>
          <a:p>
            <a:r>
              <a:rPr lang="en-US" noProof="1"/>
              <a:t>Click to edit Master title style</a:t>
            </a:r>
          </a:p>
        </p:txBody>
      </p:sp>
      <p:sp>
        <p:nvSpPr>
          <p:cNvPr id="3" name="Content Placeholder 2"/>
          <p:cNvSpPr>
            <a:spLocks noGrp="1"/>
          </p:cNvSpPr>
          <p:nvPr>
            <p:ph idx="1"/>
          </p:nvPr>
        </p:nvSpPr>
        <p:spPr/>
        <p:txBody>
          <a:bodyPr/>
          <a:lstStyle/>
          <a:p>
            <a:pPr lvl="0"/>
            <a:r>
              <a:rPr lang="en-US" noProof="1"/>
              <a:t>Click to edit Master text styles</a:t>
            </a:r>
          </a:p>
          <a:p>
            <a:pPr lvl="1"/>
            <a:r>
              <a:rPr lang="en-US" noProof="1"/>
              <a:t>Second level</a:t>
            </a:r>
          </a:p>
          <a:p>
            <a:pPr lvl="2"/>
            <a:r>
              <a:rPr lang="en-US" noProof="1"/>
              <a:t>Third level</a:t>
            </a:r>
          </a:p>
          <a:p>
            <a:pPr lvl="3"/>
            <a:r>
              <a:rPr lang="en-US" noProof="1"/>
              <a:t>Fourth level</a:t>
            </a:r>
          </a:p>
          <a:p>
            <a:pPr lvl="4"/>
            <a:r>
              <a:rPr lang="en-US" noProof="1"/>
              <a:t>Fifth level</a:t>
            </a:r>
          </a:p>
        </p:txBody>
      </p:sp>
    </p:spTree>
  </p:cSld>
  <p:clrMapOvr>
    <a:masterClrMapping/>
  </p:clrMapOvr>
  <p:transition/>
  <p:timing/>
</p:sldLayout>
</file>

<file path=ppt/slideLayouts/slideLayout17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bg>
      <p:bgPr>
        <a:blipFill>
          <a:blip r:embed="rId1"/>
          <a:stretch>
            <a:fillRect/>
          </a:stretch>
        </a:blipFill>
        <a:effectLst/>
      </p:bgPr>
    </p:bg>
    <p:spTree>
      <p:nvGrpSpPr>
        <p:cNvPr id="1" name=""/>
        <p:cNvGrpSpPr/>
        <p:nvPr/>
      </p:nvGrpSpPr>
      <p:grpSpPr>
        <a:xfrm>
          <a:off x="0" y="0"/>
          <a: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noProof="1"/>
              <a:t>Click to edit Master title style</a:t>
            </a:r>
          </a:p>
        </p:txBody>
      </p:sp>
    </p:spTree>
  </p:cSld>
  <p:clrMapOvr>
    <a:masterClrMapping/>
  </p:clrMapOvr>
  <p:transition/>
  <p:timing/>
</p:sldLayout>
</file>

<file path=ppt/slideLayouts/slideLayout17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bg>
      <p:bgPr>
        <a:blipFill>
          <a:blip r:embed="rId1"/>
          <a:stretch>
            <a:fillRect/>
          </a:stretch>
        </a:blipFill>
        <a:effectLst/>
      </p:bgPr>
    </p:bg>
    <p:spTree>
      <p:nvGrpSpPr>
        <p:cNvPr id="1" name=""/>
        <p:cNvGrpSpPr/>
        <p:nvPr/>
      </p:nvGrpSpPr>
      <p:grpSpPr>
        <a:xfrm>
          <a:off x="0" y="0"/>
          <a:ext cx="0" cy="0"/>
        </a:xfrm>
      </p:grpSpPr>
      <p:sp>
        <p:nvSpPr>
          <p:cNvPr id="2" name="Title 1"/>
          <p:cNvSpPr>
            <a:spLocks noGrp="1"/>
          </p:cNvSpPr>
          <p:nvPr>
            <p:ph type="title"/>
          </p:nvPr>
        </p:nvSpPr>
        <p:spPr/>
        <p:txBody>
          <a:bodyPr/>
          <a:lstStyle/>
          <a:p>
            <a:r>
              <a:rPr lang="en-US" noProof="1"/>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noProof="1"/>
              <a:t>Click to edit Master text styles</a:t>
            </a:r>
          </a:p>
          <a:p>
            <a:pPr lvl="1"/>
            <a:r>
              <a:rPr lang="en-US" noProof="1"/>
              <a:t>Second level</a:t>
            </a:r>
          </a:p>
          <a:p>
            <a:pPr lvl="2"/>
            <a:r>
              <a:rPr lang="en-US" noProof="1"/>
              <a:t>Third level</a:t>
            </a:r>
          </a:p>
          <a:p>
            <a:pPr lvl="3"/>
            <a:r>
              <a:rPr lang="en-US" noProof="1"/>
              <a:t>Fourth level</a:t>
            </a:r>
          </a:p>
          <a:p>
            <a:pPr lvl="4"/>
            <a:r>
              <a:rPr lang="en-US" noProof="1"/>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noProof="1"/>
              <a:t>Click to edit Master text styles</a:t>
            </a:r>
          </a:p>
          <a:p>
            <a:pPr lvl="1"/>
            <a:r>
              <a:rPr lang="en-US" noProof="1"/>
              <a:t>Second level</a:t>
            </a:r>
          </a:p>
          <a:p>
            <a:pPr lvl="2"/>
            <a:r>
              <a:rPr lang="en-US" noProof="1"/>
              <a:t>Third level</a:t>
            </a:r>
          </a:p>
          <a:p>
            <a:pPr lvl="3"/>
            <a:r>
              <a:rPr lang="en-US" noProof="1"/>
              <a:t>Fourth level</a:t>
            </a:r>
          </a:p>
          <a:p>
            <a:pPr lvl="4"/>
            <a:r>
              <a:rPr lang="en-US" noProof="1"/>
              <a:t>Fifth level</a:t>
            </a:r>
          </a:p>
        </p:txBody>
      </p:sp>
    </p:spTree>
  </p:cSld>
  <p:clrMapOvr>
    <a:masterClrMapping/>
  </p:clrMapOvr>
  <p:transition/>
  <p:timing/>
</p:sldLayout>
</file>

<file path=ppt/slideLayouts/slideLayout17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bg>
      <p:bgPr>
        <a:blipFill>
          <a:blip r:embed="rId1"/>
          <a:stretch>
            <a:fillRect/>
          </a:stretch>
        </a:blipFill>
        <a:effectLst/>
      </p:bgPr>
    </p:bg>
    <p:spTree>
      <p:nvGrpSpPr>
        <p:cNvPr id="1" name=""/>
        <p:cNvGrpSpPr/>
        <p:nvPr/>
      </p:nvGrpSpPr>
      <p:grpSpPr>
        <a:xfrm>
          <a:off x="0" y="0"/>
          <a:ext cx="0" cy="0"/>
        </a:xfrm>
      </p:grpSpPr>
      <p:sp>
        <p:nvSpPr>
          <p:cNvPr id="2" name="Title 1"/>
          <p:cNvSpPr>
            <a:spLocks noGrp="1"/>
          </p:cNvSpPr>
          <p:nvPr>
            <p:ph type="title"/>
          </p:nvPr>
        </p:nvSpPr>
        <p:spPr>
          <a:xfrm>
            <a:off x="839788" y="365125"/>
            <a:ext cx="10515600" cy="1325563"/>
          </a:xfrm>
        </p:spPr>
        <p:txBody>
          <a:bodyPr/>
          <a:lstStyle/>
          <a:p>
            <a:r>
              <a:rPr lang="en-US" noProof="1"/>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noProof="1"/>
              <a:t>Click to edit Master text styles</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noProof="1"/>
              <a:t>Click to edit Master text styles</a:t>
            </a:r>
          </a:p>
        </p:txBody>
      </p:sp>
    </p:spTree>
  </p:cSld>
  <p:clrMapOvr>
    <a:masterClrMapping/>
  </p:clrMapOvr>
  <p:transition/>
  <p:timing/>
</p:sldLayout>
</file>

<file path=ppt/slideLayouts/slideLayout17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bg>
      <p:bgPr>
        <a:blipFill>
          <a:blip r:embed="rId1"/>
          <a:stretch>
            <a:fillRect/>
          </a:stretch>
        </a:blipFill>
        <a:effectLst/>
      </p:bgPr>
    </p:bg>
    <p:spTree>
      <p:nvGrpSpPr>
        <p:cNvPr id="1" name=""/>
        <p:cNvGrpSpPr/>
        <p:nvPr/>
      </p:nvGrpSpPr>
      <p:grpSpPr>
        <a:xfrm>
          <a:off x="0" y="0"/>
          <a:ext cx="0" cy="0"/>
        </a:xfrm>
      </p:grpSpPr>
      <p:sp>
        <p:nvSpPr>
          <p:cNvPr id="2" name="Title 1"/>
          <p:cNvSpPr>
            <a:spLocks noGrp="1"/>
          </p:cNvSpPr>
          <p:nvPr>
            <p:ph type="title"/>
          </p:nvPr>
        </p:nvSpPr>
        <p:spPr/>
        <p:txBody>
          <a:bodyPr/>
          <a:lstStyle/>
          <a:p>
            <a:r>
              <a:rPr lang="en-US" noProof="1"/>
              <a:t>Click to edit Master title style</a:t>
            </a:r>
          </a:p>
        </p:txBody>
      </p:sp>
    </p:spTree>
  </p:cSld>
  <p:clrMapOvr>
    <a:masterClrMapping/>
  </p:clrMapOvr>
  <p:transition/>
  <p:timing/>
</p:sldLayout>
</file>

<file path=ppt/slideLayouts/slideLayout17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bg>
      <p:bgPr>
        <a:blipFill>
          <a:blip r:embed="rId1"/>
          <a:stretch>
            <a:fillRect/>
          </a:stretch>
        </a:blipFill>
        <a:effectLst/>
      </p:bgPr>
    </p:bg>
    <p:spTree>
      <p:nvGrpSpPr>
        <p:cNvPr id="1" name=""/>
        <p:cNvGrpSpPr/>
        <p:nvPr/>
      </p:nvGrpSpPr>
      <p:grpSpPr>
        <a:xfrm>
          <a:off x="0" y="0"/>
          <a:ext cx="0" cy="0"/>
        </a:xfrm>
      </p:grpSpPr>
    </p:spTree>
  </p:cSld>
  <p:clrMapOvr>
    <a:masterClrMapping/>
  </p:clrMapOvr>
  <p:transition/>
  <p:timing/>
</p:sldLayout>
</file>

<file path=ppt/slideLayouts/slideLayout17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bg>
      <p:bgPr>
        <a:blipFill>
          <a:blip r:embed="rId1"/>
          <a:stretch>
            <a:fillRect/>
          </a:stretch>
        </a:blipFill>
        <a:effectLst/>
      </p:bgPr>
    </p:bg>
    <p:spTree>
      <p:nvGrpSpPr>
        <p:cNvPr id="1" name=""/>
        <p:cNvGrpSpPr/>
        <p:nvPr/>
      </p:nvGrpSpPr>
      <p:grpSpPr>
        <a:xfrm>
          <a:off x="0" y="0"/>
          <a: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noProof="1"/>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noProof="1"/>
              <a:t>Click to edit Master text styles</a:t>
            </a:r>
          </a:p>
          <a:p>
            <a:pPr lvl="1"/>
            <a:r>
              <a:rPr lang="en-US" noProof="1"/>
              <a:t>Second level</a:t>
            </a:r>
          </a:p>
          <a:p>
            <a:pPr lvl="2"/>
            <a:r>
              <a:rPr lang="en-US" noProof="1"/>
              <a:t>Third level</a:t>
            </a:r>
          </a:p>
          <a:p>
            <a:pPr lvl="3"/>
            <a:r>
              <a:rPr lang="en-US" noProof="1"/>
              <a:t>Fourth level</a:t>
            </a:r>
          </a:p>
          <a:p>
            <a:pPr lvl="4"/>
            <a:r>
              <a:rPr lang="en-US" noProof="1"/>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noProof="1"/>
              <a:t>Click to edit Master text styles</a:t>
            </a:r>
          </a:p>
        </p:txBody>
      </p:sp>
    </p:spTree>
  </p:cSld>
  <p:clrMapOvr>
    <a:masterClrMapping/>
  </p:clrMapOvr>
  <p:transition/>
  <p:timing/>
</p:sldLayout>
</file>

<file path=ppt/slideLayouts/slideLayout17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bg>
      <p:bgPr>
        <a:blipFill>
          <a:blip r:embed="rId1"/>
          <a:stretch>
            <a:fillRect/>
          </a:stretch>
        </a:blipFill>
        <a:effectLst/>
      </p:bgPr>
    </p:bg>
    <p:spTree>
      <p:nvGrpSpPr>
        <p:cNvPr id="1" name=""/>
        <p:cNvGrpSpPr/>
        <p:nvPr/>
      </p:nvGrpSpPr>
      <p:grpSpPr>
        <a:xfrm>
          <a:off x="0" y="0"/>
          <a: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noProof="1"/>
              <a:t>Click to edit Master title style</a:t>
            </a:r>
          </a:p>
        </p:txBody>
      </p:sp>
      <p:sp>
        <p:nvSpPr>
          <p:cNvPr id="3" name="Picture Placeholder 2"/>
          <p:cNvSpPr>
            <a:spLocks noGrp="1"/>
          </p:cNvSpPr>
          <p:nvPr>
            <p:ph type="pic" idx="1"/>
          </p:nvPr>
        </p:nvSpPr>
        <p:spPr>
          <a:xfrm>
            <a:off x="5183188" y="987425"/>
            <a:ext cx="6172200" cy="4873625"/>
          </a:xfrm>
        </p:spPr>
        <p:txBody>
          <a:bodyPr vert="horz" wrap="square" lIns="91440" tIns="45720" rIns="91440" bIns="45720" numCol="1" rtlCol="0" anchor="t" anchorCtr="0" compatLnSpc="1">
            <a:prstTxWarp prst="textNoShape">
              <a:avLst/>
            </a:prstTxWarp>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marL="0" marR="0" lvl="0" indent="0" algn="l" defTabSz="914400" rtl="0" eaLnBrk="0" fontAlgn="base" latinLnBrk="0" hangingPunct="0">
              <a:lnSpc>
                <a:spcPct val="90000"/>
              </a:lnSpc>
              <a:spcBef>
                <a:spcPts val="1000"/>
              </a:spcBef>
              <a:spcAft>
                <a:spcPct val="0"/>
              </a:spcAft>
              <a:buClrTx/>
              <a:buSzTx/>
              <a:buFont typeface="Arial" pitchFamily="34" charset="0"/>
              <a:buNone/>
              <a:defRPr/>
            </a:pPr>
            <a:endParaRPr kumimoji="0" lang="en-US" sz="3200" b="0" i="0" u="none" strike="noStrike" kern="1200" cap="none" spc="0" normalizeH="0" baseline="0" noProof="0">
              <a:ln>
                <a:noFill/>
              </a:ln>
              <a:solidFill>
                <a:schemeClr val="tx1"/>
              </a:solidFill>
              <a:effectLst/>
              <a:uLnTx/>
              <a:uFillTx/>
              <a:latin typeface="+mn-lt"/>
              <a:ea typeface="+mn-ea"/>
              <a:cs typeface="+mn-cs"/>
            </a:endParaRP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noProof="1"/>
              <a:t>Click to edit Master text styles</a:t>
            </a:r>
          </a:p>
        </p:txBody>
      </p:sp>
    </p:spTree>
  </p:cSld>
  <p:clrMapOvr>
    <a:masterClrMapping/>
  </p:clrMapOvr>
  <p:transition/>
  <p:timing/>
</p:sldLayout>
</file>

<file path=ppt/slideLayouts/slideLayout17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bg>
      <p:bgPr>
        <a:blipFill>
          <a:blip r:embed="rId1"/>
          <a:stretch>
            <a:fillRect/>
          </a:stretch>
        </a:blipFill>
        <a:effectLst/>
      </p:bgPr>
    </p:bg>
    <p:spTree>
      <p:nvGrpSpPr>
        <p:cNvPr id="1" name=""/>
        <p:cNvGrpSpPr/>
        <p:nvPr/>
      </p:nvGrpSpPr>
      <p:grpSpPr>
        <a:xfrm>
          <a:off x="0" y="0"/>
          <a:ext cx="0" cy="0"/>
        </a:xfrm>
      </p:grpSpPr>
      <p:sp>
        <p:nvSpPr>
          <p:cNvPr id="2" name="Title 1"/>
          <p:cNvSpPr>
            <a:spLocks noGrp="1"/>
          </p:cNvSpPr>
          <p:nvPr>
            <p:ph type="title"/>
          </p:nvPr>
        </p:nvSpPr>
        <p:spPr/>
        <p:txBody>
          <a:bodyPr/>
          <a:lstStyle/>
          <a:p>
            <a:r>
              <a:rPr lang="en-US" noProof="1"/>
              <a:t>Click to edit Master title style</a:t>
            </a:r>
          </a:p>
        </p:txBody>
      </p:sp>
      <p:sp>
        <p:nvSpPr>
          <p:cNvPr id="3" name="Vertical Text Placeholder 2"/>
          <p:cNvSpPr>
            <a:spLocks noGrp="1"/>
          </p:cNvSpPr>
          <p:nvPr>
            <p:ph type="body" orient="vert" idx="1"/>
          </p:nvPr>
        </p:nvSpPr>
        <p:spPr/>
        <p:txBody>
          <a:bodyPr vert="eaVert"/>
          <a:lstStyle/>
          <a:p>
            <a:pPr lvl="0"/>
            <a:r>
              <a:rPr lang="en-US" noProof="1"/>
              <a:t>Click to edit Master text styles</a:t>
            </a:r>
          </a:p>
          <a:p>
            <a:pPr lvl="1"/>
            <a:r>
              <a:rPr lang="en-US" noProof="1"/>
              <a:t>Second level</a:t>
            </a:r>
          </a:p>
          <a:p>
            <a:pPr lvl="2"/>
            <a:r>
              <a:rPr lang="en-US" noProof="1"/>
              <a:t>Third level</a:t>
            </a:r>
          </a:p>
          <a:p>
            <a:pPr lvl="3"/>
            <a:r>
              <a:rPr lang="en-US" noProof="1"/>
              <a:t>Fourth level</a:t>
            </a:r>
          </a:p>
          <a:p>
            <a:pPr lvl="4"/>
            <a:r>
              <a:rPr lang="en-US" noProof="1"/>
              <a:t>Fifth level</a:t>
            </a:r>
          </a:p>
        </p:txBody>
      </p:sp>
    </p:spTree>
  </p:cSld>
  <p:clrMapOvr>
    <a:masterClrMapping/>
  </p:clrMapOvr>
  <p:transition/>
  <p:timing/>
</p:sldLayout>
</file>

<file path=ppt/slideLayouts/slideLayout17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bg>
      <p:bgPr>
        <a:blipFill>
          <a:blip r:embed="rId1"/>
          <a:stretch>
            <a:fillRect/>
          </a:stretch>
        </a:blipFill>
        <a:effectLst/>
      </p:bgPr>
    </p:bg>
    <p:spTree>
      <p:nvGrpSpPr>
        <p:cNvPr id="1" name=""/>
        <p:cNvGrpSpPr/>
        <p:nvPr/>
      </p:nvGrpSpPr>
      <p:grpSpPr>
        <a:xfrm>
          <a:off x="0" y="0"/>
          <a:ext cx="0" cy="0"/>
        </a:xfrm>
      </p:grpSpPr>
      <p:sp>
        <p:nvSpPr>
          <p:cNvPr id="2" name="Vertical Title 1"/>
          <p:cNvSpPr>
            <a:spLocks noGrp="1"/>
          </p:cNvSpPr>
          <p:nvPr>
            <p:ph type="title" orient="vert"/>
          </p:nvPr>
        </p:nvSpPr>
        <p:spPr>
          <a:xfrm>
            <a:off x="8724900" y="365125"/>
            <a:ext cx="2628900" cy="5811838"/>
          </a:xfrm>
        </p:spPr>
        <p:txBody>
          <a:bodyPr vert="eaVert"/>
          <a:lstStyle/>
          <a:p>
            <a:r>
              <a:rPr lang="en-US" noProof="1"/>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noProof="1"/>
              <a:t>Click to edit Master text styles</a:t>
            </a:r>
          </a:p>
          <a:p>
            <a:pPr lvl="1"/>
            <a:r>
              <a:rPr lang="en-US" noProof="1"/>
              <a:t>Second level</a:t>
            </a:r>
          </a:p>
          <a:p>
            <a:pPr lvl="2"/>
            <a:r>
              <a:rPr lang="en-US" noProof="1"/>
              <a:t>Third level</a:t>
            </a:r>
          </a:p>
          <a:p>
            <a:pPr lvl="3"/>
            <a:r>
              <a:rPr lang="en-US" noProof="1"/>
              <a:t>Fourth level</a:t>
            </a:r>
          </a:p>
          <a:p>
            <a:pPr lvl="4"/>
            <a:r>
              <a:rPr lang="en-US" noProof="1"/>
              <a:t>Fifth level</a:t>
            </a:r>
          </a:p>
        </p:txBody>
      </p:sp>
    </p:spTree>
  </p:cSld>
  <p:clrMapOvr>
    <a:masterClrMapping/>
  </p:clrMapOvr>
  <p:transition/>
  <p:timing/>
</p:sldLayout>
</file>

<file path=ppt/slideLayouts/slideLayout18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_Custom Layout">
    <p:bg>
      <p:bgPr>
        <a:blipFill>
          <a:blip r:embed="rId1"/>
          <a:stretch>
            <a:fillRect/>
          </a:stretch>
        </a:blipFill>
        <a:effectLst/>
      </p:bgPr>
    </p:bg>
    <p:spTree>
      <p:nvGrpSpPr>
        <p:cNvPr id="1" name=""/>
        <p:cNvGrpSpPr/>
        <p:nvPr/>
      </p:nvGrpSpPr>
      <p:grpSpPr>
        <a:xfrm>
          <a:off x="0" y="0"/>
          <a:ext cx="0" cy="0"/>
        </a:xfrm>
      </p:grpSpPr>
    </p:spTree>
  </p:cSld>
  <p:clrMapOvr>
    <a:masterClrMapping/>
  </p:clrMapOvr>
  <p:transition/>
  <p:timing/>
</p:sldLayout>
</file>

<file path=ppt/slideLayouts/slideLayout18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Custom Layout">
    <p:bg>
      <p:bgPr>
        <a:blipFill>
          <a:blip r:embed="rId1"/>
          <a:stretch>
            <a:fillRect/>
          </a:stretch>
        </a:blipFill>
        <a:effectLst/>
      </p:bgPr>
    </p:bg>
    <p:spTree>
      <p:nvGrpSpPr>
        <p:cNvPr id="1" name=""/>
        <p:cNvGrpSpPr/>
        <p:nvPr/>
      </p:nvGrpSpPr>
      <p:grpSpPr>
        <a:xfrm>
          <a:off x="0" y="0"/>
          <a:ext cx="0" cy="0"/>
        </a:xfrm>
      </p:grpSpPr>
    </p:spTree>
  </p:cSld>
  <p:clrMapOvr>
    <a:masterClrMapping/>
  </p:clrMapOvr>
  <p:transition/>
  <p:timing/>
</p:sldLayout>
</file>

<file path=ppt/slideLayouts/slideLayout18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2_Custom Layout">
    <p:bg>
      <p:bgPr>
        <a:blipFill>
          <a:blip r:embed="rId1"/>
          <a:stretch>
            <a:fillRect/>
          </a:stretch>
        </a:blipFill>
        <a:effectLst/>
      </p:bgPr>
    </p:bg>
    <p:spTree>
      <p:nvGrpSpPr>
        <p:cNvPr id="1" name=""/>
        <p:cNvGrpSpPr/>
        <p:nvPr/>
      </p:nvGrpSpPr>
      <p:grpSpPr>
        <a:xfrm>
          <a:off x="0" y="0"/>
          <a:ext cx="0" cy="0"/>
        </a:xfrm>
      </p:grpSpPr>
      <p:sp>
        <p:nvSpPr>
          <p:cNvPr id="8" name="Picture Placeholder 7"/>
          <p:cNvSpPr>
            <a:spLocks noGrp="1"/>
          </p:cNvSpPr>
          <p:nvPr>
            <p:ph type="pic" sz="quarter" idx="10"/>
          </p:nvPr>
        </p:nvSpPr>
        <p:spPr>
          <a:xfrm>
            <a:off x="4817806" y="0"/>
            <a:ext cx="7374194" cy="6858000"/>
          </a:xfrm>
          <a:custGeom>
            <a:gdLst>
              <a:gd name="connsiteX0" fmla="*/ 0 w 7374194"/>
              <a:gd name="connsiteY0" fmla="*/ 0 h 6858000"/>
              <a:gd name="connsiteX1" fmla="*/ 7374194 w 7374194"/>
              <a:gd name="connsiteY1" fmla="*/ 0 h 6858000"/>
              <a:gd name="connsiteX2" fmla="*/ 7374194 w 7374194"/>
              <a:gd name="connsiteY2" fmla="*/ 6858000 h 6858000"/>
              <a:gd name="connsiteX3" fmla="*/ 0 w 7374194"/>
              <a:gd name="connsiteY3" fmla="*/ 6858000 h 6858000"/>
            </a:gdLst>
            <a:cxnLst>
              <a:cxn ang="0">
                <a:pos x="connsiteX0" y="connsiteY0"/>
              </a:cxn>
              <a:cxn ang="0">
                <a:pos x="connsiteX1" y="connsiteY1"/>
              </a:cxn>
              <a:cxn ang="0">
                <a:pos x="connsiteX2" y="connsiteY2"/>
              </a:cxn>
              <a:cxn ang="0">
                <a:pos x="connsiteX3" y="connsiteY3"/>
              </a:cxn>
            </a:cxnLst>
            <a:rect l="l" t="t" r="r" b="b"/>
            <a:pathLst>
              <a:path w="7374194" h="6858000">
                <a:moveTo>
                  <a:pt x="0" y="0"/>
                </a:moveTo>
                <a:lnTo>
                  <a:pt x="7374194" y="0"/>
                </a:lnTo>
                <a:lnTo>
                  <a:pt x="7374194" y="6858000"/>
                </a:lnTo>
                <a:lnTo>
                  <a:pt x="0" y="6858000"/>
                </a:lnTo>
                <a:close/>
              </a:path>
            </a:pathLst>
          </a:custGeom>
          <a:pattFill prst="solidDmnd">
            <a:fgClr>
              <a:schemeClr val="bg1">
                <a:lumMod val="85000"/>
              </a:schemeClr>
            </a:fgClr>
            <a:bgClr>
              <a:schemeClr val="bg1"/>
            </a:bgClr>
          </a:pattFill>
        </p:spPr>
        <p:txBody>
          <a:bodyPr vert="horz" wrap="square" lIns="91440" tIns="45720" rIns="91440" bIns="45720" numCol="1" rtlCol="0" anchor="ctr" anchorCtr="0" compatLnSpc="1">
            <a:prstTxWarp prst="textNoShape">
              <a:avLst/>
            </a:prstTxWarp>
            <a:noAutofit/>
          </a:bodyPr>
          <a:lstStyle>
            <a:lvl1pPr algn="ctr">
              <a:defRPr sz="1800"/>
            </a:lvl1pPr>
          </a:lstStyle>
          <a:p>
            <a:pPr marL="228600" marR="0" lvl="0" indent="-228600" algn="ctr" defTabSz="914400" rtl="0" eaLnBrk="0" fontAlgn="base" latinLnBrk="0" hangingPunct="0">
              <a:lnSpc>
                <a:spcPct val="90000"/>
              </a:lnSpc>
              <a:spcBef>
                <a:spcPts val="1000"/>
              </a:spcBef>
              <a:spcAft>
                <a:spcPct val="0"/>
              </a:spcAft>
              <a:buClrTx/>
              <a:buSzTx/>
              <a:buFont typeface="Arial" pitchFamily="34" charset="0"/>
              <a:buChar char="•"/>
              <a:defRPr/>
            </a:pPr>
            <a:endParaRPr kumimoji="0" lang="en-US" sz="1800" b="0" i="0" u="none" strike="noStrike" kern="1200" cap="none" spc="0" normalizeH="0" baseline="0" noProof="0">
              <a:ln>
                <a:noFill/>
              </a:ln>
              <a:solidFill>
                <a:schemeClr val="tx1"/>
              </a:solidFill>
              <a:effectLst/>
              <a:uLnTx/>
              <a:uFillTx/>
              <a:latin typeface="+mn-lt"/>
              <a:ea typeface="+mn-ea"/>
              <a:cs typeface="+mn-cs"/>
            </a:endParaRPr>
          </a:p>
        </p:txBody>
      </p:sp>
    </p:spTree>
  </p:cSld>
  <p:clrMapOvr>
    <a:masterClrMapping/>
  </p:clrMapOvr>
  <p:transition/>
  <p:timing/>
</p:sldLayout>
</file>

<file path=ppt/slideLayouts/slideLayout18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3_Custom Layout">
    <p:bg>
      <p:bgPr>
        <a:blipFill>
          <a:blip r:embed="rId1"/>
          <a:stretch>
            <a:fillRect/>
          </a:stretch>
        </a:blipFill>
        <a:effectLst/>
      </p:bgPr>
    </p:bg>
    <p:spTree>
      <p:nvGrpSpPr>
        <p:cNvPr id="1" name=""/>
        <p:cNvGrpSpPr/>
        <p:nvPr/>
      </p:nvGrpSpPr>
      <p:grpSpPr>
        <a:xfrm>
          <a:off x="0" y="0"/>
          <a:ext cx="0" cy="0"/>
        </a:xfrm>
      </p:grpSpPr>
      <p:sp>
        <p:nvSpPr>
          <p:cNvPr id="6" name="Picture Placeholder 5"/>
          <p:cNvSpPr>
            <a:spLocks noGrp="1"/>
          </p:cNvSpPr>
          <p:nvPr>
            <p:ph type="pic" sz="quarter" idx="10"/>
          </p:nvPr>
        </p:nvSpPr>
        <p:spPr>
          <a:xfrm>
            <a:off x="0" y="1790700"/>
            <a:ext cx="5238750" cy="4286250"/>
          </a:xfrm>
          <a:custGeom>
            <a:gdLst>
              <a:gd name="connsiteX0" fmla="*/ 0 w 7374194"/>
              <a:gd name="connsiteY0" fmla="*/ 0 h 6858000"/>
              <a:gd name="connsiteX1" fmla="*/ 7374194 w 7374194"/>
              <a:gd name="connsiteY1" fmla="*/ 0 h 6858000"/>
              <a:gd name="connsiteX2" fmla="*/ 7374194 w 7374194"/>
              <a:gd name="connsiteY2" fmla="*/ 6858000 h 6858000"/>
              <a:gd name="connsiteX3" fmla="*/ 0 w 7374194"/>
              <a:gd name="connsiteY3" fmla="*/ 6858000 h 6858000"/>
            </a:gdLst>
            <a:cxnLst>
              <a:cxn ang="0">
                <a:pos x="connsiteX0" y="connsiteY0"/>
              </a:cxn>
              <a:cxn ang="0">
                <a:pos x="connsiteX1" y="connsiteY1"/>
              </a:cxn>
              <a:cxn ang="0">
                <a:pos x="connsiteX2" y="connsiteY2"/>
              </a:cxn>
              <a:cxn ang="0">
                <a:pos x="connsiteX3" y="connsiteY3"/>
              </a:cxn>
            </a:cxnLst>
            <a:rect l="l" t="t" r="r" b="b"/>
            <a:pathLst>
              <a:path w="7374194" h="6858000">
                <a:moveTo>
                  <a:pt x="0" y="0"/>
                </a:moveTo>
                <a:lnTo>
                  <a:pt x="7374194" y="0"/>
                </a:lnTo>
                <a:lnTo>
                  <a:pt x="7374194" y="6858000"/>
                </a:lnTo>
                <a:lnTo>
                  <a:pt x="0" y="6858000"/>
                </a:lnTo>
                <a:close/>
              </a:path>
            </a:pathLst>
          </a:custGeom>
          <a:pattFill prst="solidDmnd">
            <a:fgClr>
              <a:schemeClr val="bg1">
                <a:lumMod val="85000"/>
              </a:schemeClr>
            </a:fgClr>
            <a:bgClr>
              <a:schemeClr val="bg1"/>
            </a:bgClr>
          </a:pattFill>
        </p:spPr>
        <p:txBody>
          <a:bodyPr vert="horz" wrap="square" lIns="91440" tIns="45720" rIns="91440" bIns="45720" numCol="1" rtlCol="0" anchor="ctr" anchorCtr="0" compatLnSpc="1">
            <a:prstTxWarp prst="textNoShape">
              <a:avLst/>
            </a:prstTxWarp>
            <a:noAutofit/>
          </a:bodyPr>
          <a:lstStyle>
            <a:lvl1pPr algn="ctr">
              <a:defRPr sz="1800"/>
            </a:lvl1pPr>
          </a:lstStyle>
          <a:p>
            <a:pPr marL="228600" marR="0" lvl="0" indent="-228600" algn="ctr" defTabSz="914400" rtl="0" eaLnBrk="0" fontAlgn="base" latinLnBrk="0" hangingPunct="0">
              <a:lnSpc>
                <a:spcPct val="90000"/>
              </a:lnSpc>
              <a:spcBef>
                <a:spcPts val="1000"/>
              </a:spcBef>
              <a:spcAft>
                <a:spcPct val="0"/>
              </a:spcAft>
              <a:buClrTx/>
              <a:buSzTx/>
              <a:buFont typeface="Arial" pitchFamily="34" charset="0"/>
              <a:buChar char="•"/>
              <a:defRPr/>
            </a:pPr>
            <a:endParaRPr kumimoji="0" lang="en-US" sz="1800" b="0" i="0" u="none" strike="noStrike" kern="1200" cap="none" spc="0" normalizeH="0" baseline="0" noProof="0">
              <a:ln>
                <a:noFill/>
              </a:ln>
              <a:solidFill>
                <a:schemeClr val="tx1"/>
              </a:solidFill>
              <a:effectLst/>
              <a:uLnTx/>
              <a:uFillTx/>
              <a:latin typeface="+mn-lt"/>
              <a:ea typeface="+mn-ea"/>
              <a:cs typeface="+mn-cs"/>
            </a:endParaRPr>
          </a:p>
        </p:txBody>
      </p:sp>
    </p:spTree>
  </p:cSld>
  <p:clrMapOvr>
    <a:masterClrMapping/>
  </p:clrMapOvr>
  <p:transition/>
  <p:timing/>
</p:sldLayout>
</file>

<file path=ppt/slideLayouts/slideLayout18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4_Custom Layout">
    <p:bg>
      <p:bgPr>
        <a:blipFill>
          <a:blip r:embed="rId1"/>
          <a:stretch>
            <a:fillRect/>
          </a:stretch>
        </a:blipFill>
        <a:effectLst/>
      </p:bgPr>
    </p:bg>
    <p:spTree>
      <p:nvGrpSpPr>
        <p:cNvPr id="1" name=""/>
        <p:cNvGrpSpPr/>
        <p:nvPr/>
      </p:nvGrpSpPr>
      <p:grpSpPr>
        <a:xfrm>
          <a:off x="0" y="0"/>
          <a:ext cx="0" cy="0"/>
        </a:xfrm>
      </p:grpSpPr>
      <p:sp>
        <p:nvSpPr>
          <p:cNvPr id="10" name="Picture Placeholder 9"/>
          <p:cNvSpPr>
            <a:spLocks noGrp="1"/>
          </p:cNvSpPr>
          <p:nvPr>
            <p:ph type="pic" sz="quarter" idx="10"/>
          </p:nvPr>
        </p:nvSpPr>
        <p:spPr>
          <a:xfrm>
            <a:off x="6572250" y="0"/>
            <a:ext cx="5619750" cy="5619750"/>
          </a:xfrm>
          <a:custGeom>
            <a:gdLst>
              <a:gd name="connsiteX0" fmla="*/ 0 w 5619750"/>
              <a:gd name="connsiteY0" fmla="*/ 0 h 5619750"/>
              <a:gd name="connsiteX1" fmla="*/ 5619750 w 5619750"/>
              <a:gd name="connsiteY1" fmla="*/ 0 h 5619750"/>
              <a:gd name="connsiteX2" fmla="*/ 5619750 w 5619750"/>
              <a:gd name="connsiteY2" fmla="*/ 5619750 h 5619750"/>
            </a:gdLst>
            <a:cxnLst>
              <a:cxn ang="0">
                <a:pos x="connsiteX0" y="connsiteY0"/>
              </a:cxn>
              <a:cxn ang="0">
                <a:pos x="connsiteX1" y="connsiteY1"/>
              </a:cxn>
              <a:cxn ang="0">
                <a:pos x="connsiteX2" y="connsiteY2"/>
              </a:cxn>
            </a:cxnLst>
            <a:rect l="l" t="t" r="r" b="b"/>
            <a:pathLst>
              <a:path w="5619750" h="5619750">
                <a:moveTo>
                  <a:pt x="0" y="0"/>
                </a:moveTo>
                <a:lnTo>
                  <a:pt x="5619750" y="0"/>
                </a:lnTo>
                <a:lnTo>
                  <a:pt x="5619750" y="5619750"/>
                </a:lnTo>
                <a:close/>
              </a:path>
            </a:pathLst>
          </a:custGeom>
          <a:pattFill prst="solidDmnd">
            <a:fgClr>
              <a:schemeClr val="bg1">
                <a:lumMod val="85000"/>
              </a:schemeClr>
            </a:fgClr>
            <a:bgClr>
              <a:schemeClr val="bg1"/>
            </a:bgClr>
          </a:pattFill>
        </p:spPr>
        <p:txBody>
          <a:bodyPr vert="horz" wrap="square" lIns="91440" tIns="45720" rIns="91440" bIns="45720" numCol="1" rtlCol="0" anchor="ctr" anchorCtr="0" compatLnSpc="1">
            <a:prstTxWarp prst="textNoShape">
              <a:avLst/>
            </a:prstTxWarp>
            <a:noAutofit/>
          </a:bodyPr>
          <a:lstStyle>
            <a:lvl1pPr algn="ctr">
              <a:defRPr sz="1800"/>
            </a:lvl1pPr>
          </a:lstStyle>
          <a:p>
            <a:pPr marL="228600" marR="0" lvl="0" indent="-228600" algn="ctr" defTabSz="914400" rtl="0" eaLnBrk="0" fontAlgn="base" latinLnBrk="0" hangingPunct="0">
              <a:lnSpc>
                <a:spcPct val="90000"/>
              </a:lnSpc>
              <a:spcBef>
                <a:spcPts val="1000"/>
              </a:spcBef>
              <a:spcAft>
                <a:spcPct val="0"/>
              </a:spcAft>
              <a:buClrTx/>
              <a:buSzTx/>
              <a:buFont typeface="Arial" pitchFamily="34" charset="0"/>
              <a:buChar char="•"/>
              <a:defRPr/>
            </a:pPr>
            <a:endParaRPr kumimoji="0" lang="en-US" sz="1800" b="0" i="0" u="none" strike="noStrike" kern="1200" cap="none" spc="0" normalizeH="0" baseline="0" noProof="0">
              <a:ln>
                <a:noFill/>
              </a:ln>
              <a:solidFill>
                <a:schemeClr val="tx1"/>
              </a:solidFill>
              <a:effectLst/>
              <a:uLnTx/>
              <a:uFillTx/>
              <a:latin typeface="+mn-lt"/>
              <a:ea typeface="+mn-ea"/>
              <a:cs typeface="+mn-cs"/>
            </a:endParaRPr>
          </a:p>
        </p:txBody>
      </p:sp>
    </p:spTree>
  </p:cSld>
  <p:clrMapOvr>
    <a:masterClrMapping/>
  </p:clrMapOvr>
  <p:transition/>
  <p:timing/>
</p:sldLayout>
</file>

<file path=ppt/slideLayouts/slideLayout18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5_Custom Layout">
    <p:bg>
      <p:bgPr>
        <a:blipFill>
          <a:blip r:embed="rId1"/>
          <a:stretch>
            <a:fillRect/>
          </a:stretch>
        </a:blipFill>
        <a:effectLst/>
      </p:bgPr>
    </p:bg>
    <p:spTree>
      <p:nvGrpSpPr>
        <p:cNvPr id="1" name=""/>
        <p:cNvGrpSpPr/>
        <p:nvPr/>
      </p:nvGrpSpPr>
      <p:grpSpPr>
        <a:xfrm>
          <a:off x="0" y="0"/>
          <a:ext cx="0" cy="0"/>
        </a:xfrm>
      </p:grpSpPr>
      <p:sp>
        <p:nvSpPr>
          <p:cNvPr id="8" name="Picture Placeholder 7"/>
          <p:cNvSpPr>
            <a:spLocks noGrp="1"/>
          </p:cNvSpPr>
          <p:nvPr>
            <p:ph type="pic" sz="quarter" idx="10"/>
          </p:nvPr>
        </p:nvSpPr>
        <p:spPr>
          <a:xfrm>
            <a:off x="1" y="609598"/>
            <a:ext cx="10877901" cy="6248403"/>
          </a:xfrm>
          <a:custGeom>
            <a:gdLst>
              <a:gd name="connsiteX0" fmla="*/ 8849574 w 10877901"/>
              <a:gd name="connsiteY0" fmla="*/ 5535251 h 6248403"/>
              <a:gd name="connsiteX1" fmla="*/ 8849574 w 10877901"/>
              <a:gd name="connsiteY1" fmla="*/ 5727620 h 6248403"/>
              <a:gd name="connsiteX2" fmla="*/ 8695777 w 10877901"/>
              <a:gd name="connsiteY2" fmla="*/ 5727621 h 6248403"/>
              <a:gd name="connsiteX3" fmla="*/ 8695777 w 10877901"/>
              <a:gd name="connsiteY3" fmla="*/ 5689049 h 6248403"/>
              <a:gd name="connsiteX4" fmla="*/ 9231933 w 10877901"/>
              <a:gd name="connsiteY4" fmla="*/ 5152893 h 6248403"/>
              <a:gd name="connsiteX5" fmla="*/ 9237650 w 10877901"/>
              <a:gd name="connsiteY5" fmla="*/ 5163439 h 6248403"/>
              <a:gd name="connsiteX6" fmla="*/ 9254781 w 10877901"/>
              <a:gd name="connsiteY6" fmla="*/ 5267204 h 6248403"/>
              <a:gd name="connsiteX7" fmla="*/ 9123656 w 10877901"/>
              <a:gd name="connsiteY7" fmla="*/ 5481144 h 6248403"/>
              <a:gd name="connsiteX8" fmla="*/ 9298159 w 10877901"/>
              <a:gd name="connsiteY8" fmla="*/ 5727619 h 6248403"/>
              <a:gd name="connsiteX9" fmla="*/ 9108868 w 10877901"/>
              <a:gd name="connsiteY9" fmla="*/ 5727620 h 6248403"/>
              <a:gd name="connsiteX10" fmla="*/ 8956053 w 10877901"/>
              <a:gd name="connsiteY10" fmla="*/ 5507763 h 6248403"/>
              <a:gd name="connsiteX11" fmla="*/ 8877062 w 10877901"/>
              <a:gd name="connsiteY11" fmla="*/ 5507763 h 6248403"/>
              <a:gd name="connsiteX12" fmla="*/ 9015316 w 10877901"/>
              <a:gd name="connsiteY12" fmla="*/ 5369510 h 6248403"/>
              <a:gd name="connsiteX13" fmla="*/ 9028272 w 10877901"/>
              <a:gd name="connsiteY13" fmla="*/ 5368258 h 6248403"/>
              <a:gd name="connsiteX14" fmla="*/ 9069432 w 10877901"/>
              <a:gd name="connsiteY14" fmla="*/ 5349036 h 6248403"/>
              <a:gd name="connsiteX15" fmla="*/ 9090877 w 10877901"/>
              <a:gd name="connsiteY15" fmla="*/ 5315883 h 6248403"/>
              <a:gd name="connsiteX16" fmla="*/ 9094698 w 10877901"/>
              <a:gd name="connsiteY16" fmla="*/ 5290128 h 6248403"/>
              <a:gd name="connsiteX17" fmla="*/ 8772370 w 10877901"/>
              <a:gd name="connsiteY17" fmla="*/ 5038476 h 6248403"/>
              <a:gd name="connsiteX18" fmla="*/ 8957040 w 10877901"/>
              <a:gd name="connsiteY18" fmla="*/ 5038476 h 6248403"/>
              <a:gd name="connsiteX19" fmla="*/ 9094696 w 10877901"/>
              <a:gd name="connsiteY19" fmla="*/ 5052032 h 6248403"/>
              <a:gd name="connsiteX20" fmla="*/ 9131646 w 10877901"/>
              <a:gd name="connsiteY20" fmla="*/ 5068444 h 6248403"/>
              <a:gd name="connsiteX21" fmla="*/ 9024591 w 10877901"/>
              <a:gd name="connsiteY21" fmla="*/ 5175499 h 6248403"/>
              <a:gd name="connsiteX22" fmla="*/ 8964928 w 10877901"/>
              <a:gd name="connsiteY22" fmla="*/ 5170586 h 6248403"/>
              <a:gd name="connsiteX23" fmla="*/ 8849575 w 10877901"/>
              <a:gd name="connsiteY23" fmla="*/ 5170586 h 6248403"/>
              <a:gd name="connsiteX24" fmla="*/ 8849575 w 10877901"/>
              <a:gd name="connsiteY24" fmla="*/ 5350515 h 6248403"/>
              <a:gd name="connsiteX25" fmla="*/ 8695777 w 10877901"/>
              <a:gd name="connsiteY25" fmla="*/ 5504313 h 6248403"/>
              <a:gd name="connsiteX26" fmla="*/ 8695777 w 10877901"/>
              <a:gd name="connsiteY26" fmla="*/ 5115069 h 6248403"/>
              <a:gd name="connsiteX27" fmla="*/ 9722756 w 10877901"/>
              <a:gd name="connsiteY27" fmla="*/ 5038476 h 6248403"/>
              <a:gd name="connsiteX28" fmla="*/ 10219647 w 10877901"/>
              <a:gd name="connsiteY28" fmla="*/ 5038476 h 6248403"/>
              <a:gd name="connsiteX29" fmla="*/ 10219648 w 10877901"/>
              <a:gd name="connsiteY29" fmla="*/ 5175515 h 6248403"/>
              <a:gd name="connsiteX30" fmla="*/ 9876554 w 10877901"/>
              <a:gd name="connsiteY30" fmla="*/ 5175515 h 6248403"/>
              <a:gd name="connsiteX31" fmla="*/ 9876554 w 10877901"/>
              <a:gd name="connsiteY31" fmla="*/ 5317488 h 6248403"/>
              <a:gd name="connsiteX32" fmla="*/ 10185141 w 10877901"/>
              <a:gd name="connsiteY32" fmla="*/ 5317488 h 6248403"/>
              <a:gd name="connsiteX33" fmla="*/ 10185140 w 10877901"/>
              <a:gd name="connsiteY33" fmla="*/ 5448607 h 6248403"/>
              <a:gd name="connsiteX34" fmla="*/ 9876553 w 10877901"/>
              <a:gd name="connsiteY34" fmla="*/ 5448607 h 6248403"/>
              <a:gd name="connsiteX35" fmla="*/ 9876554 w 10877901"/>
              <a:gd name="connsiteY35" fmla="*/ 5591564 h 6248403"/>
              <a:gd name="connsiteX36" fmla="*/ 10230495 w 10877901"/>
              <a:gd name="connsiteY36" fmla="*/ 5591564 h 6248403"/>
              <a:gd name="connsiteX37" fmla="*/ 10230495 w 10877901"/>
              <a:gd name="connsiteY37" fmla="*/ 5727620 h 6248403"/>
              <a:gd name="connsiteX38" fmla="*/ 9722757 w 10877901"/>
              <a:gd name="connsiteY38" fmla="*/ 5727620 h 6248403"/>
              <a:gd name="connsiteX39" fmla="*/ 9394122 w 10877901"/>
              <a:gd name="connsiteY39" fmla="*/ 5038476 h 6248403"/>
              <a:gd name="connsiteX40" fmla="*/ 9547921 w 10877901"/>
              <a:gd name="connsiteY40" fmla="*/ 5038476 h 6248403"/>
              <a:gd name="connsiteX41" fmla="*/ 9547920 w 10877901"/>
              <a:gd name="connsiteY41" fmla="*/ 5727620 h 6248403"/>
              <a:gd name="connsiteX42" fmla="*/ 9394122 w 10877901"/>
              <a:gd name="connsiteY42" fmla="*/ 5727619 h 6248403"/>
              <a:gd name="connsiteX43" fmla="*/ 10606779 w 10877901"/>
              <a:gd name="connsiteY43" fmla="*/ 5022700 h 6248403"/>
              <a:gd name="connsiteX44" fmla="*/ 10744806 w 10877901"/>
              <a:gd name="connsiteY44" fmla="*/ 5046365 h 6248403"/>
              <a:gd name="connsiteX45" fmla="*/ 10865085 w 10877901"/>
              <a:gd name="connsiteY45" fmla="*/ 5113401 h 6248403"/>
              <a:gd name="connsiteX46" fmla="*/ 10787200 w 10877901"/>
              <a:gd name="connsiteY46" fmla="*/ 5225797 h 6248403"/>
              <a:gd name="connsiteX47" fmla="*/ 10601850 w 10877901"/>
              <a:gd name="connsiteY47" fmla="*/ 5157768 h 6248403"/>
              <a:gd name="connsiteX48" fmla="*/ 10541216 w 10877901"/>
              <a:gd name="connsiteY48" fmla="*/ 5176007 h 6248403"/>
              <a:gd name="connsiteX49" fmla="*/ 10519032 w 10877901"/>
              <a:gd name="connsiteY49" fmla="*/ 5224317 h 6248403"/>
              <a:gd name="connsiteX50" fmla="*/ 10546146 w 10877901"/>
              <a:gd name="connsiteY50" fmla="*/ 5272133 h 6248403"/>
              <a:gd name="connsiteX51" fmla="*/ 10671354 w 10877901"/>
              <a:gd name="connsiteY51" fmla="*/ 5314033 h 6248403"/>
              <a:gd name="connsiteX52" fmla="*/ 10823677 w 10877901"/>
              <a:gd name="connsiteY52" fmla="*/ 5386500 h 6248403"/>
              <a:gd name="connsiteX53" fmla="*/ 10877901 w 10877901"/>
              <a:gd name="connsiteY53" fmla="*/ 5527481 h 6248403"/>
              <a:gd name="connsiteX54" fmla="*/ 10808394 w 10877901"/>
              <a:gd name="connsiteY54" fmla="*/ 5677832 h 6248403"/>
              <a:gd name="connsiteX55" fmla="*/ 10625510 w 10877901"/>
              <a:gd name="connsiteY55" fmla="*/ 5735507 h 6248403"/>
              <a:gd name="connsiteX56" fmla="*/ 10330727 w 10877901"/>
              <a:gd name="connsiteY56" fmla="*/ 5614239 h 6248403"/>
              <a:gd name="connsiteX57" fmla="*/ 10422417 w 10877901"/>
              <a:gd name="connsiteY57" fmla="*/ 5501849 h 6248403"/>
              <a:gd name="connsiteX58" fmla="*/ 10628468 w 10877901"/>
              <a:gd name="connsiteY58" fmla="*/ 5599452 h 6248403"/>
              <a:gd name="connsiteX59" fmla="*/ 10695014 w 10877901"/>
              <a:gd name="connsiteY59" fmla="*/ 5581213 h 6248403"/>
              <a:gd name="connsiteX60" fmla="*/ 10719170 w 10877901"/>
              <a:gd name="connsiteY60" fmla="*/ 5531917 h 6248403"/>
              <a:gd name="connsiteX61" fmla="*/ 10693539 w 10877901"/>
              <a:gd name="connsiteY61" fmla="*/ 5482623 h 6248403"/>
              <a:gd name="connsiteX62" fmla="*/ 10591990 w 10877901"/>
              <a:gd name="connsiteY62" fmla="*/ 5445654 h 6248403"/>
              <a:gd name="connsiteX63" fmla="*/ 10416008 w 10877901"/>
              <a:gd name="connsiteY63" fmla="*/ 5371215 h 6248403"/>
              <a:gd name="connsiteX64" fmla="*/ 10360304 w 10877901"/>
              <a:gd name="connsiteY64" fmla="*/ 5227277 h 6248403"/>
              <a:gd name="connsiteX65" fmla="*/ 10430797 w 10877901"/>
              <a:gd name="connsiteY65" fmla="*/ 5075941 h 6248403"/>
              <a:gd name="connsiteX66" fmla="*/ 10606779 w 10877901"/>
              <a:gd name="connsiteY66" fmla="*/ 5022700 h 6248403"/>
              <a:gd name="connsiteX67" fmla="*/ 8994135 w 10877901"/>
              <a:gd name="connsiteY67" fmla="*/ 4816711 h 6248403"/>
              <a:gd name="connsiteX68" fmla="*/ 9139974 w 10877901"/>
              <a:gd name="connsiteY68" fmla="*/ 5022700 h 6248403"/>
              <a:gd name="connsiteX69" fmla="*/ 8950681 w 10877901"/>
              <a:gd name="connsiteY69" fmla="*/ 5022700 h 6248403"/>
              <a:gd name="connsiteX70" fmla="*/ 8884034 w 10877901"/>
              <a:gd name="connsiteY70" fmla="*/ 4926812 h 6248403"/>
              <a:gd name="connsiteX71" fmla="*/ 8691390 w 10877901"/>
              <a:gd name="connsiteY71" fmla="*/ 4465667 h 6248403"/>
              <a:gd name="connsiteX72" fmla="*/ 8691389 w 10877901"/>
              <a:gd name="connsiteY72" fmla="*/ 4669747 h 6248403"/>
              <a:gd name="connsiteX73" fmla="*/ 8803785 w 10877901"/>
              <a:gd name="connsiteY73" fmla="*/ 4669747 h 6248403"/>
              <a:gd name="connsiteX74" fmla="*/ 8911245 w 10877901"/>
              <a:gd name="connsiteY74" fmla="*/ 4644116 h 6248403"/>
              <a:gd name="connsiteX75" fmla="*/ 8939839 w 10877901"/>
              <a:gd name="connsiteY75" fmla="*/ 4562777 h 6248403"/>
              <a:gd name="connsiteX76" fmla="*/ 8910263 w 10877901"/>
              <a:gd name="connsiteY76" fmla="*/ 4486372 h 6248403"/>
              <a:gd name="connsiteX77" fmla="*/ 8806744 w 10877901"/>
              <a:gd name="connsiteY77" fmla="*/ 4465668 h 6248403"/>
              <a:gd name="connsiteX78" fmla="*/ 8537591 w 10877901"/>
              <a:gd name="connsiteY78" fmla="*/ 4333558 h 6248403"/>
              <a:gd name="connsiteX79" fmla="*/ 8798856 w 10877901"/>
              <a:gd name="connsiteY79" fmla="*/ 4333558 h 6248403"/>
              <a:gd name="connsiteX80" fmla="*/ 9028074 w 10877901"/>
              <a:gd name="connsiteY80" fmla="*/ 4387783 h 6248403"/>
              <a:gd name="connsiteX81" fmla="*/ 9092314 w 10877901"/>
              <a:gd name="connsiteY81" fmla="*/ 4506275 h 6248403"/>
              <a:gd name="connsiteX82" fmla="*/ 9094269 w 10877901"/>
              <a:gd name="connsiteY82" fmla="*/ 4531841 h 6248403"/>
              <a:gd name="connsiteX83" fmla="*/ 8808282 w 10877901"/>
              <a:gd name="connsiteY83" fmla="*/ 4817828 h 6248403"/>
              <a:gd name="connsiteX84" fmla="*/ 8797867 w 10877901"/>
              <a:gd name="connsiteY84" fmla="*/ 4802844 h 6248403"/>
              <a:gd name="connsiteX85" fmla="*/ 8691390 w 10877901"/>
              <a:gd name="connsiteY85" fmla="*/ 4802844 h 6248403"/>
              <a:gd name="connsiteX86" fmla="*/ 8691390 w 10877901"/>
              <a:gd name="connsiteY86" fmla="*/ 4934720 h 6248403"/>
              <a:gd name="connsiteX87" fmla="*/ 8603410 w 10877901"/>
              <a:gd name="connsiteY87" fmla="*/ 5022700 h 6248403"/>
              <a:gd name="connsiteX88" fmla="*/ 8537591 w 10877901"/>
              <a:gd name="connsiteY88" fmla="*/ 5022700 h 6248403"/>
              <a:gd name="connsiteX89" fmla="*/ 7880326 w 10877901"/>
              <a:gd name="connsiteY89" fmla="*/ 4333558 h 6248403"/>
              <a:gd name="connsiteX90" fmla="*/ 8377217 w 10877901"/>
              <a:gd name="connsiteY90" fmla="*/ 4333558 h 6248403"/>
              <a:gd name="connsiteX91" fmla="*/ 8377217 w 10877901"/>
              <a:gd name="connsiteY91" fmla="*/ 4470595 h 6248403"/>
              <a:gd name="connsiteX92" fmla="*/ 8034124 w 10877901"/>
              <a:gd name="connsiteY92" fmla="*/ 4470596 h 6248403"/>
              <a:gd name="connsiteX93" fmla="*/ 8034124 w 10877901"/>
              <a:gd name="connsiteY93" fmla="*/ 4612564 h 6248403"/>
              <a:gd name="connsiteX94" fmla="*/ 8342711 w 10877901"/>
              <a:gd name="connsiteY94" fmla="*/ 4612564 h 6248403"/>
              <a:gd name="connsiteX95" fmla="*/ 8342711 w 10877901"/>
              <a:gd name="connsiteY95" fmla="*/ 4743690 h 6248403"/>
              <a:gd name="connsiteX96" fmla="*/ 8034124 w 10877901"/>
              <a:gd name="connsiteY96" fmla="*/ 4743690 h 6248403"/>
              <a:gd name="connsiteX97" fmla="*/ 8034124 w 10877901"/>
              <a:gd name="connsiteY97" fmla="*/ 4886645 h 6248403"/>
              <a:gd name="connsiteX98" fmla="*/ 8388064 w 10877901"/>
              <a:gd name="connsiteY98" fmla="*/ 4886644 h 6248403"/>
              <a:gd name="connsiteX99" fmla="*/ 8388064 w 10877901"/>
              <a:gd name="connsiteY99" fmla="*/ 5022700 h 6248403"/>
              <a:gd name="connsiteX100" fmla="*/ 7880326 w 10877901"/>
              <a:gd name="connsiteY100" fmla="*/ 5022700 h 6248403"/>
              <a:gd name="connsiteX101" fmla="*/ 7140901 w 10877901"/>
              <a:gd name="connsiteY101" fmla="*/ 4333557 h 6248403"/>
              <a:gd name="connsiteX102" fmla="*/ 7294698 w 10877901"/>
              <a:gd name="connsiteY102" fmla="*/ 4333558 h 6248403"/>
              <a:gd name="connsiteX103" fmla="*/ 7294698 w 10877901"/>
              <a:gd name="connsiteY103" fmla="*/ 4621440 h 6248403"/>
              <a:gd name="connsiteX104" fmla="*/ 7568780 w 10877901"/>
              <a:gd name="connsiteY104" fmla="*/ 4621440 h 6248403"/>
              <a:gd name="connsiteX105" fmla="*/ 7568780 w 10877901"/>
              <a:gd name="connsiteY105" fmla="*/ 4333558 h 6248403"/>
              <a:gd name="connsiteX106" fmla="*/ 7722581 w 10877901"/>
              <a:gd name="connsiteY106" fmla="*/ 4333558 h 6248403"/>
              <a:gd name="connsiteX107" fmla="*/ 7722581 w 10877901"/>
              <a:gd name="connsiteY107" fmla="*/ 5022700 h 6248403"/>
              <a:gd name="connsiteX108" fmla="*/ 7568780 w 10877901"/>
              <a:gd name="connsiteY108" fmla="*/ 5022700 h 6248403"/>
              <a:gd name="connsiteX109" fmla="*/ 7568779 w 10877901"/>
              <a:gd name="connsiteY109" fmla="*/ 4751578 h 6248403"/>
              <a:gd name="connsiteX110" fmla="*/ 7294699 w 10877901"/>
              <a:gd name="connsiteY110" fmla="*/ 4751578 h 6248403"/>
              <a:gd name="connsiteX111" fmla="*/ 7294698 w 10877901"/>
              <a:gd name="connsiteY111" fmla="*/ 5022700 h 6248403"/>
              <a:gd name="connsiteX112" fmla="*/ 7140901 w 10877901"/>
              <a:gd name="connsiteY112" fmla="*/ 5022699 h 6248403"/>
              <a:gd name="connsiteX113" fmla="*/ 2609852 w 10877901"/>
              <a:gd name="connsiteY113" fmla="*/ 0 h 6248403"/>
              <a:gd name="connsiteX114" fmla="*/ 7140900 w 10877901"/>
              <a:gd name="connsiteY114" fmla="*/ 4531049 h 6248403"/>
              <a:gd name="connsiteX115" fmla="*/ 5423545 w 10877901"/>
              <a:gd name="connsiteY115" fmla="*/ 6248403 h 6248403"/>
              <a:gd name="connsiteX116" fmla="*/ 0 w 10877901"/>
              <a:gd name="connsiteY116" fmla="*/ 6248403 h 6248403"/>
              <a:gd name="connsiteX117" fmla="*/ 0 w 10877901"/>
              <a:gd name="connsiteY117" fmla="*/ 2609852 h 6248403"/>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Lst>
            <a:rect l="l" t="t" r="r" b="b"/>
            <a:pathLst>
              <a:path w="10877901" h="6248403">
                <a:moveTo>
                  <a:pt x="8849574" y="5535251"/>
                </a:moveTo>
                <a:lnTo>
                  <a:pt x="8849574" y="5727620"/>
                </a:lnTo>
                <a:lnTo>
                  <a:pt x="8695777" y="5727621"/>
                </a:lnTo>
                <a:lnTo>
                  <a:pt x="8695777" y="5689049"/>
                </a:lnTo>
                <a:close/>
                <a:moveTo>
                  <a:pt x="9231933" y="5152893"/>
                </a:moveTo>
                <a:lnTo>
                  <a:pt x="9237650" y="5163439"/>
                </a:lnTo>
                <a:cubicBezTo>
                  <a:pt x="9249071" y="5192522"/>
                  <a:pt x="9254781" y="5227111"/>
                  <a:pt x="9254781" y="5267204"/>
                </a:cubicBezTo>
                <a:cubicBezTo>
                  <a:pt x="9254781" y="5377625"/>
                  <a:pt x="9211071" y="5448941"/>
                  <a:pt x="9123656" y="5481144"/>
                </a:cubicBezTo>
                <a:lnTo>
                  <a:pt x="9298159" y="5727619"/>
                </a:lnTo>
                <a:lnTo>
                  <a:pt x="9108868" y="5727620"/>
                </a:lnTo>
                <a:lnTo>
                  <a:pt x="8956053" y="5507763"/>
                </a:lnTo>
                <a:lnTo>
                  <a:pt x="8877062" y="5507763"/>
                </a:lnTo>
                <a:lnTo>
                  <a:pt x="9015316" y="5369510"/>
                </a:lnTo>
                <a:lnTo>
                  <a:pt x="9028272" y="5368258"/>
                </a:lnTo>
                <a:cubicBezTo>
                  <a:pt x="9046183" y="5363986"/>
                  <a:pt x="9059903" y="5357579"/>
                  <a:pt x="9069432" y="5349036"/>
                </a:cubicBezTo>
                <a:cubicBezTo>
                  <a:pt x="9078963" y="5340490"/>
                  <a:pt x="9086111" y="5329439"/>
                  <a:pt x="9090877" y="5315883"/>
                </a:cubicBezTo>
                <a:lnTo>
                  <a:pt x="9094698" y="5290128"/>
                </a:lnTo>
                <a:close/>
                <a:moveTo>
                  <a:pt x="8772370" y="5038476"/>
                </a:moveTo>
                <a:lnTo>
                  <a:pt x="8957040" y="5038476"/>
                </a:lnTo>
                <a:cubicBezTo>
                  <a:pt x="9010607" y="5038476"/>
                  <a:pt x="9056492" y="5042995"/>
                  <a:pt x="9094696" y="5052032"/>
                </a:cubicBezTo>
                <a:lnTo>
                  <a:pt x="9131646" y="5068444"/>
                </a:lnTo>
                <a:lnTo>
                  <a:pt x="9024591" y="5175499"/>
                </a:lnTo>
                <a:lnTo>
                  <a:pt x="8964928" y="5170586"/>
                </a:lnTo>
                <a:lnTo>
                  <a:pt x="8849575" y="5170586"/>
                </a:lnTo>
                <a:lnTo>
                  <a:pt x="8849575" y="5350515"/>
                </a:lnTo>
                <a:lnTo>
                  <a:pt x="8695777" y="5504313"/>
                </a:lnTo>
                <a:lnTo>
                  <a:pt x="8695777" y="5115069"/>
                </a:lnTo>
                <a:close/>
                <a:moveTo>
                  <a:pt x="9722756" y="5038476"/>
                </a:moveTo>
                <a:lnTo>
                  <a:pt x="10219647" y="5038476"/>
                </a:lnTo>
                <a:lnTo>
                  <a:pt x="10219648" y="5175515"/>
                </a:lnTo>
                <a:lnTo>
                  <a:pt x="9876554" y="5175515"/>
                </a:lnTo>
                <a:lnTo>
                  <a:pt x="9876554" y="5317488"/>
                </a:lnTo>
                <a:lnTo>
                  <a:pt x="10185141" y="5317488"/>
                </a:lnTo>
                <a:lnTo>
                  <a:pt x="10185140" y="5448607"/>
                </a:lnTo>
                <a:lnTo>
                  <a:pt x="9876553" y="5448607"/>
                </a:lnTo>
                <a:lnTo>
                  <a:pt x="9876554" y="5591564"/>
                </a:lnTo>
                <a:lnTo>
                  <a:pt x="10230495" y="5591564"/>
                </a:lnTo>
                <a:lnTo>
                  <a:pt x="10230495" y="5727620"/>
                </a:lnTo>
                <a:lnTo>
                  <a:pt x="9722757" y="5727620"/>
                </a:lnTo>
                <a:close/>
                <a:moveTo>
                  <a:pt x="9394122" y="5038476"/>
                </a:moveTo>
                <a:lnTo>
                  <a:pt x="9547921" y="5038476"/>
                </a:lnTo>
                <a:lnTo>
                  <a:pt x="9547920" y="5727620"/>
                </a:lnTo>
                <a:lnTo>
                  <a:pt x="9394122" y="5727619"/>
                </a:lnTo>
                <a:close/>
                <a:moveTo>
                  <a:pt x="10606779" y="5022700"/>
                </a:moveTo>
                <a:cubicBezTo>
                  <a:pt x="10652787" y="5022699"/>
                  <a:pt x="10698796" y="5030589"/>
                  <a:pt x="10744806" y="5046365"/>
                </a:cubicBezTo>
                <a:cubicBezTo>
                  <a:pt x="10790814" y="5062136"/>
                  <a:pt x="10830905" y="5084484"/>
                  <a:pt x="10865085" y="5113401"/>
                </a:cubicBezTo>
                <a:lnTo>
                  <a:pt x="10787200" y="5225797"/>
                </a:lnTo>
                <a:cubicBezTo>
                  <a:pt x="10727386" y="5180444"/>
                  <a:pt x="10665606" y="5157768"/>
                  <a:pt x="10601850" y="5157768"/>
                </a:cubicBezTo>
                <a:cubicBezTo>
                  <a:pt x="10576215" y="5157768"/>
                  <a:pt x="10556005" y="5163848"/>
                  <a:pt x="10541216" y="5176007"/>
                </a:cubicBezTo>
                <a:cubicBezTo>
                  <a:pt x="10526429" y="5188168"/>
                  <a:pt x="10519031" y="5204272"/>
                  <a:pt x="10519032" y="5224317"/>
                </a:cubicBezTo>
                <a:cubicBezTo>
                  <a:pt x="10519032" y="5244364"/>
                  <a:pt x="10528071" y="5260304"/>
                  <a:pt x="10546146" y="5272133"/>
                </a:cubicBezTo>
                <a:cubicBezTo>
                  <a:pt x="10564221" y="5283964"/>
                  <a:pt x="10605955" y="5297932"/>
                  <a:pt x="10671354" y="5314033"/>
                </a:cubicBezTo>
                <a:cubicBezTo>
                  <a:pt x="10736753" y="5330135"/>
                  <a:pt x="10787528" y="5354292"/>
                  <a:pt x="10823677" y="5386500"/>
                </a:cubicBezTo>
                <a:cubicBezTo>
                  <a:pt x="10859826" y="5418703"/>
                  <a:pt x="10877901" y="5465700"/>
                  <a:pt x="10877901" y="5527481"/>
                </a:cubicBezTo>
                <a:cubicBezTo>
                  <a:pt x="10877902" y="5589264"/>
                  <a:pt x="10854733" y="5639379"/>
                  <a:pt x="10808394" y="5677832"/>
                </a:cubicBezTo>
                <a:cubicBezTo>
                  <a:pt x="10762056" y="5716281"/>
                  <a:pt x="10701094" y="5735507"/>
                  <a:pt x="10625510" y="5735507"/>
                </a:cubicBezTo>
                <a:cubicBezTo>
                  <a:pt x="10516405" y="5735506"/>
                  <a:pt x="10418143" y="5695084"/>
                  <a:pt x="10330727" y="5614239"/>
                </a:cubicBezTo>
                <a:lnTo>
                  <a:pt x="10422417" y="5501849"/>
                </a:lnTo>
                <a:cubicBezTo>
                  <a:pt x="10496686" y="5566917"/>
                  <a:pt x="10565373" y="5599453"/>
                  <a:pt x="10628468" y="5599452"/>
                </a:cubicBezTo>
                <a:cubicBezTo>
                  <a:pt x="10656729" y="5599453"/>
                  <a:pt x="10678914" y="5593371"/>
                  <a:pt x="10695014" y="5581213"/>
                </a:cubicBezTo>
                <a:cubicBezTo>
                  <a:pt x="10711119" y="5569055"/>
                  <a:pt x="10719169" y="5552624"/>
                  <a:pt x="10719170" y="5531917"/>
                </a:cubicBezTo>
                <a:cubicBezTo>
                  <a:pt x="10719169" y="5511213"/>
                  <a:pt x="10710626" y="5494780"/>
                  <a:pt x="10693539" y="5482623"/>
                </a:cubicBezTo>
                <a:cubicBezTo>
                  <a:pt x="10676448" y="5470466"/>
                  <a:pt x="10642601" y="5458139"/>
                  <a:pt x="10591990" y="5445654"/>
                </a:cubicBezTo>
                <a:cubicBezTo>
                  <a:pt x="10511803" y="5426592"/>
                  <a:pt x="10453141" y="5401780"/>
                  <a:pt x="10416008" y="5371215"/>
                </a:cubicBezTo>
                <a:cubicBezTo>
                  <a:pt x="10378872" y="5340655"/>
                  <a:pt x="10360304" y="5292671"/>
                  <a:pt x="10360304" y="5227277"/>
                </a:cubicBezTo>
                <a:cubicBezTo>
                  <a:pt x="10360304" y="5161878"/>
                  <a:pt x="10383799" y="5111431"/>
                  <a:pt x="10430797" y="5075941"/>
                </a:cubicBezTo>
                <a:cubicBezTo>
                  <a:pt x="10477788" y="5040446"/>
                  <a:pt x="10536450" y="5022700"/>
                  <a:pt x="10606779" y="5022700"/>
                </a:cubicBezTo>
                <a:close/>
                <a:moveTo>
                  <a:pt x="8994135" y="4816711"/>
                </a:moveTo>
                <a:lnTo>
                  <a:pt x="9139974" y="5022700"/>
                </a:lnTo>
                <a:lnTo>
                  <a:pt x="8950681" y="5022700"/>
                </a:lnTo>
                <a:lnTo>
                  <a:pt x="8884034" y="4926812"/>
                </a:lnTo>
                <a:close/>
                <a:moveTo>
                  <a:pt x="8691390" y="4465667"/>
                </a:moveTo>
                <a:lnTo>
                  <a:pt x="8691389" y="4669747"/>
                </a:lnTo>
                <a:lnTo>
                  <a:pt x="8803785" y="4669747"/>
                </a:lnTo>
                <a:cubicBezTo>
                  <a:pt x="8856365" y="4669747"/>
                  <a:pt x="8892187" y="4661204"/>
                  <a:pt x="8911245" y="4644116"/>
                </a:cubicBezTo>
                <a:cubicBezTo>
                  <a:pt x="8930309" y="4627025"/>
                  <a:pt x="8939839" y="4599915"/>
                  <a:pt x="8939839" y="4562777"/>
                </a:cubicBezTo>
                <a:cubicBezTo>
                  <a:pt x="8939839" y="4525644"/>
                  <a:pt x="8929981" y="4500173"/>
                  <a:pt x="8910263" y="4486372"/>
                </a:cubicBezTo>
                <a:cubicBezTo>
                  <a:pt x="8890545" y="4472567"/>
                  <a:pt x="8856038" y="4465667"/>
                  <a:pt x="8806744" y="4465668"/>
                </a:cubicBezTo>
                <a:close/>
                <a:moveTo>
                  <a:pt x="8537591" y="4333558"/>
                </a:moveTo>
                <a:lnTo>
                  <a:pt x="8798856" y="4333558"/>
                </a:lnTo>
                <a:cubicBezTo>
                  <a:pt x="8905988" y="4333558"/>
                  <a:pt x="8982394" y="4351633"/>
                  <a:pt x="9028074" y="4387783"/>
                </a:cubicBezTo>
                <a:cubicBezTo>
                  <a:pt x="9062336" y="4414894"/>
                  <a:pt x="9083748" y="4454392"/>
                  <a:pt x="9092314" y="4506275"/>
                </a:cubicBezTo>
                <a:lnTo>
                  <a:pt x="9094269" y="4531841"/>
                </a:lnTo>
                <a:lnTo>
                  <a:pt x="8808282" y="4817828"/>
                </a:lnTo>
                <a:lnTo>
                  <a:pt x="8797867" y="4802844"/>
                </a:lnTo>
                <a:lnTo>
                  <a:pt x="8691390" y="4802844"/>
                </a:lnTo>
                <a:lnTo>
                  <a:pt x="8691390" y="4934720"/>
                </a:lnTo>
                <a:lnTo>
                  <a:pt x="8603410" y="5022700"/>
                </a:lnTo>
                <a:lnTo>
                  <a:pt x="8537591" y="5022700"/>
                </a:lnTo>
                <a:close/>
                <a:moveTo>
                  <a:pt x="7880326" y="4333558"/>
                </a:moveTo>
                <a:lnTo>
                  <a:pt x="8377217" y="4333558"/>
                </a:lnTo>
                <a:lnTo>
                  <a:pt x="8377217" y="4470595"/>
                </a:lnTo>
                <a:lnTo>
                  <a:pt x="8034124" y="4470596"/>
                </a:lnTo>
                <a:lnTo>
                  <a:pt x="8034124" y="4612564"/>
                </a:lnTo>
                <a:lnTo>
                  <a:pt x="8342711" y="4612564"/>
                </a:lnTo>
                <a:lnTo>
                  <a:pt x="8342711" y="4743690"/>
                </a:lnTo>
                <a:lnTo>
                  <a:pt x="8034124" y="4743690"/>
                </a:lnTo>
                <a:lnTo>
                  <a:pt x="8034124" y="4886645"/>
                </a:lnTo>
                <a:lnTo>
                  <a:pt x="8388064" y="4886644"/>
                </a:lnTo>
                <a:lnTo>
                  <a:pt x="8388064" y="5022700"/>
                </a:lnTo>
                <a:lnTo>
                  <a:pt x="7880326" y="5022700"/>
                </a:lnTo>
                <a:close/>
                <a:moveTo>
                  <a:pt x="7140901" y="4333557"/>
                </a:moveTo>
                <a:lnTo>
                  <a:pt x="7294698" y="4333558"/>
                </a:lnTo>
                <a:lnTo>
                  <a:pt x="7294698" y="4621440"/>
                </a:lnTo>
                <a:lnTo>
                  <a:pt x="7568780" y="4621440"/>
                </a:lnTo>
                <a:lnTo>
                  <a:pt x="7568780" y="4333558"/>
                </a:lnTo>
                <a:lnTo>
                  <a:pt x="7722581" y="4333558"/>
                </a:lnTo>
                <a:lnTo>
                  <a:pt x="7722581" y="5022700"/>
                </a:lnTo>
                <a:lnTo>
                  <a:pt x="7568780" y="5022700"/>
                </a:lnTo>
                <a:lnTo>
                  <a:pt x="7568779" y="4751578"/>
                </a:lnTo>
                <a:lnTo>
                  <a:pt x="7294699" y="4751578"/>
                </a:lnTo>
                <a:lnTo>
                  <a:pt x="7294698" y="5022700"/>
                </a:lnTo>
                <a:lnTo>
                  <a:pt x="7140901" y="5022699"/>
                </a:lnTo>
                <a:close/>
                <a:moveTo>
                  <a:pt x="2609852" y="0"/>
                </a:moveTo>
                <a:lnTo>
                  <a:pt x="7140900" y="4531049"/>
                </a:lnTo>
                <a:lnTo>
                  <a:pt x="5423545" y="6248403"/>
                </a:lnTo>
                <a:lnTo>
                  <a:pt x="0" y="6248403"/>
                </a:lnTo>
                <a:lnTo>
                  <a:pt x="0" y="2609852"/>
                </a:lnTo>
                <a:close/>
              </a:path>
            </a:pathLst>
          </a:custGeom>
          <a:pattFill prst="solidDmnd">
            <a:fgClr>
              <a:schemeClr val="bg1">
                <a:lumMod val="85000"/>
              </a:schemeClr>
            </a:fgClr>
            <a:bgClr>
              <a:schemeClr val="bg1"/>
            </a:bgClr>
          </a:pattFill>
        </p:spPr>
        <p:txBody>
          <a:bodyPr vert="horz" wrap="square" lIns="91440" tIns="45720" rIns="91440" bIns="45720" numCol="1" rtlCol="0" anchor="ctr" anchorCtr="0" compatLnSpc="1">
            <a:prstTxWarp prst="textNoShape">
              <a:avLst/>
            </a:prstTxWarp>
            <a:noAutofit/>
          </a:bodyPr>
          <a:lstStyle>
            <a:lvl1pPr algn="ctr">
              <a:defRPr sz="1800"/>
            </a:lvl1pPr>
          </a:lstStyle>
          <a:p>
            <a:pPr marL="228600" marR="0" lvl="0" indent="-228600" algn="ctr" defTabSz="914400" rtl="0" eaLnBrk="0" fontAlgn="base" latinLnBrk="0" hangingPunct="0">
              <a:lnSpc>
                <a:spcPct val="90000"/>
              </a:lnSpc>
              <a:spcBef>
                <a:spcPts val="1000"/>
              </a:spcBef>
              <a:spcAft>
                <a:spcPct val="0"/>
              </a:spcAft>
              <a:buClrTx/>
              <a:buSzTx/>
              <a:buFont typeface="Arial" pitchFamily="34" charset="0"/>
              <a:buChar char="•"/>
              <a:defRPr/>
            </a:pPr>
            <a:endParaRPr kumimoji="0" lang="en-US" sz="1800" b="0" i="0" u="none" strike="noStrike" kern="1200" cap="none" spc="0" normalizeH="0" baseline="0" noProof="0">
              <a:ln>
                <a:noFill/>
              </a:ln>
              <a:solidFill>
                <a:schemeClr val="tx1"/>
              </a:solidFill>
              <a:effectLst/>
              <a:uLnTx/>
              <a:uFillTx/>
              <a:latin typeface="+mn-lt"/>
              <a:ea typeface="+mn-ea"/>
              <a:cs typeface="+mn-cs"/>
            </a:endParaRPr>
          </a:p>
        </p:txBody>
      </p:sp>
    </p:spTree>
  </p:cSld>
  <p:clrMapOvr>
    <a:masterClrMapping/>
  </p:clrMapOvr>
  <p:transition/>
  <p:timing/>
</p:sldLayout>
</file>

<file path=ppt/slideLayouts/slideLayout18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6_Custom Layout">
    <p:bg>
      <p:bgPr>
        <a:blipFill>
          <a:blip r:embed="rId1"/>
          <a:stretch>
            <a:fillRect/>
          </a:stretch>
        </a:blipFill>
        <a:effectLst/>
      </p:bgPr>
    </p:bg>
    <p:spTree>
      <p:nvGrpSpPr>
        <p:cNvPr id="1" name=""/>
        <p:cNvGrpSpPr/>
        <p:nvPr/>
      </p:nvGrpSpPr>
      <p:grpSpPr>
        <a:xfrm>
          <a:off x="0" y="0"/>
          <a:ext cx="0" cy="0"/>
        </a:xfrm>
      </p:grpSpPr>
      <p:sp>
        <p:nvSpPr>
          <p:cNvPr id="6" name="Picture Placeholder 5"/>
          <p:cNvSpPr>
            <a:spLocks noGrp="1"/>
          </p:cNvSpPr>
          <p:nvPr>
            <p:ph type="pic" sz="quarter" idx="10"/>
          </p:nvPr>
        </p:nvSpPr>
        <p:spPr>
          <a:xfrm>
            <a:off x="6953250" y="1790700"/>
            <a:ext cx="5238750" cy="4286250"/>
          </a:xfrm>
          <a:custGeom>
            <a:gdLst>
              <a:gd name="connsiteX0" fmla="*/ 0 w 7374194"/>
              <a:gd name="connsiteY0" fmla="*/ 0 h 6858000"/>
              <a:gd name="connsiteX1" fmla="*/ 7374194 w 7374194"/>
              <a:gd name="connsiteY1" fmla="*/ 0 h 6858000"/>
              <a:gd name="connsiteX2" fmla="*/ 7374194 w 7374194"/>
              <a:gd name="connsiteY2" fmla="*/ 6858000 h 6858000"/>
              <a:gd name="connsiteX3" fmla="*/ 0 w 7374194"/>
              <a:gd name="connsiteY3" fmla="*/ 6858000 h 6858000"/>
            </a:gdLst>
            <a:cxnLst>
              <a:cxn ang="0">
                <a:pos x="connsiteX0" y="connsiteY0"/>
              </a:cxn>
              <a:cxn ang="0">
                <a:pos x="connsiteX1" y="connsiteY1"/>
              </a:cxn>
              <a:cxn ang="0">
                <a:pos x="connsiteX2" y="connsiteY2"/>
              </a:cxn>
              <a:cxn ang="0">
                <a:pos x="connsiteX3" y="connsiteY3"/>
              </a:cxn>
            </a:cxnLst>
            <a:rect l="l" t="t" r="r" b="b"/>
            <a:pathLst>
              <a:path w="7374194" h="6858000">
                <a:moveTo>
                  <a:pt x="0" y="0"/>
                </a:moveTo>
                <a:lnTo>
                  <a:pt x="7374194" y="0"/>
                </a:lnTo>
                <a:lnTo>
                  <a:pt x="7374194" y="6858000"/>
                </a:lnTo>
                <a:lnTo>
                  <a:pt x="0" y="6858000"/>
                </a:lnTo>
                <a:close/>
              </a:path>
            </a:pathLst>
          </a:custGeom>
          <a:pattFill prst="solidDmnd">
            <a:fgClr>
              <a:schemeClr val="bg1">
                <a:lumMod val="85000"/>
              </a:schemeClr>
            </a:fgClr>
            <a:bgClr>
              <a:schemeClr val="bg1"/>
            </a:bgClr>
          </a:pattFill>
        </p:spPr>
        <p:txBody>
          <a:bodyPr vert="horz" wrap="square" lIns="91440" tIns="45720" rIns="91440" bIns="45720" numCol="1" rtlCol="0" anchor="ctr" anchorCtr="0" compatLnSpc="1">
            <a:prstTxWarp prst="textNoShape">
              <a:avLst/>
            </a:prstTxWarp>
            <a:noAutofit/>
          </a:bodyPr>
          <a:lstStyle>
            <a:lvl1pPr algn="ctr">
              <a:defRPr sz="1800"/>
            </a:lvl1pPr>
          </a:lstStyle>
          <a:p>
            <a:pPr marL="228600" marR="0" lvl="0" indent="-228600" algn="ctr" defTabSz="914400" rtl="0" eaLnBrk="0" fontAlgn="base" latinLnBrk="0" hangingPunct="0">
              <a:lnSpc>
                <a:spcPct val="90000"/>
              </a:lnSpc>
              <a:spcBef>
                <a:spcPts val="1000"/>
              </a:spcBef>
              <a:spcAft>
                <a:spcPct val="0"/>
              </a:spcAft>
              <a:buClrTx/>
              <a:buSzTx/>
              <a:buFont typeface="Arial" pitchFamily="34" charset="0"/>
              <a:buChar char="•"/>
              <a:defRPr/>
            </a:pPr>
            <a:endParaRPr kumimoji="0" lang="en-US" sz="1800" b="0" i="0" u="none" strike="noStrike" kern="1200" cap="none" spc="0" normalizeH="0" baseline="0" noProof="0">
              <a:ln>
                <a:noFill/>
              </a:ln>
              <a:solidFill>
                <a:schemeClr val="tx1"/>
              </a:solidFill>
              <a:effectLst/>
              <a:uLnTx/>
              <a:uFillTx/>
              <a:latin typeface="+mn-lt"/>
              <a:ea typeface="+mn-ea"/>
              <a:cs typeface="+mn-cs"/>
            </a:endParaRPr>
          </a:p>
        </p:txBody>
      </p:sp>
    </p:spTree>
  </p:cSld>
  <p:clrMapOvr>
    <a:masterClrMapping/>
  </p:clrMapOvr>
  <p:transition/>
  <p:timing/>
</p:sldLayout>
</file>

<file path=ppt/slideLayouts/slideLayout18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7_Custom Layout">
    <p:bg>
      <p:bgPr>
        <a:blipFill>
          <a:blip r:embed="rId1"/>
          <a:stretch>
            <a:fillRect/>
          </a:stretch>
        </a:blipFill>
        <a:effectLst/>
      </p:bgPr>
    </p:bg>
    <p:spTree>
      <p:nvGrpSpPr>
        <p:cNvPr id="1" name=""/>
        <p:cNvGrpSpPr/>
        <p:nvPr/>
      </p:nvGrpSpPr>
      <p:grpSpPr>
        <a:xfrm>
          <a:off x="0" y="0"/>
          <a:ext cx="0" cy="0"/>
        </a:xfrm>
      </p:grpSpPr>
      <p:sp>
        <p:nvSpPr>
          <p:cNvPr id="10" name="Picture Placeholder 9"/>
          <p:cNvSpPr>
            <a:spLocks noGrp="1"/>
          </p:cNvSpPr>
          <p:nvPr>
            <p:ph type="pic" sz="quarter" idx="10"/>
          </p:nvPr>
        </p:nvSpPr>
        <p:spPr>
          <a:xfrm>
            <a:off x="4645479" y="0"/>
            <a:ext cx="2743200" cy="4686300"/>
          </a:xfrm>
          <a:custGeom>
            <a:gdLst>
              <a:gd name="connsiteX0" fmla="*/ 0 w 2743200"/>
              <a:gd name="connsiteY0" fmla="*/ 0 h 4686300"/>
              <a:gd name="connsiteX1" fmla="*/ 2743200 w 2743200"/>
              <a:gd name="connsiteY1" fmla="*/ 0 h 4686300"/>
              <a:gd name="connsiteX2" fmla="*/ 2743200 w 2743200"/>
              <a:gd name="connsiteY2" fmla="*/ 4686300 h 4686300"/>
              <a:gd name="connsiteX3" fmla="*/ 0 w 2743200"/>
              <a:gd name="connsiteY3" fmla="*/ 4686300 h 4686300"/>
            </a:gdLst>
            <a:cxnLst>
              <a:cxn ang="0">
                <a:pos x="connsiteX0" y="connsiteY0"/>
              </a:cxn>
              <a:cxn ang="0">
                <a:pos x="connsiteX1" y="connsiteY1"/>
              </a:cxn>
              <a:cxn ang="0">
                <a:pos x="connsiteX2" y="connsiteY2"/>
              </a:cxn>
              <a:cxn ang="0">
                <a:pos x="connsiteX3" y="connsiteY3"/>
              </a:cxn>
            </a:cxnLst>
            <a:rect l="l" t="t" r="r" b="b"/>
            <a:pathLst>
              <a:path w="2743200" h="4686300">
                <a:moveTo>
                  <a:pt x="0" y="0"/>
                </a:moveTo>
                <a:lnTo>
                  <a:pt x="2743200" y="0"/>
                </a:lnTo>
                <a:lnTo>
                  <a:pt x="2743200" y="4686300"/>
                </a:lnTo>
                <a:lnTo>
                  <a:pt x="0" y="4686300"/>
                </a:lnTo>
                <a:close/>
              </a:path>
            </a:pathLst>
          </a:custGeom>
          <a:pattFill prst="solidDmnd">
            <a:fgClr>
              <a:schemeClr val="bg1">
                <a:lumMod val="85000"/>
              </a:schemeClr>
            </a:fgClr>
            <a:bgClr>
              <a:schemeClr val="bg1"/>
            </a:bgClr>
          </a:pattFill>
        </p:spPr>
        <p:txBody>
          <a:bodyPr vert="horz" wrap="square" lIns="91440" tIns="45720" rIns="91440" bIns="45720" numCol="1" rtlCol="0" anchor="ctr" anchorCtr="0" compatLnSpc="1">
            <a:prstTxWarp prst="textNoShape">
              <a:avLst/>
            </a:prstTxWarp>
            <a:noAutofit/>
          </a:bodyPr>
          <a:lstStyle>
            <a:lvl1pPr algn="ctr">
              <a:defRPr sz="1800"/>
            </a:lvl1pPr>
          </a:lstStyle>
          <a:p>
            <a:pPr marL="228600" marR="0" lvl="0" indent="-228600" algn="ctr" defTabSz="914400" rtl="0" eaLnBrk="0" fontAlgn="base" latinLnBrk="0" hangingPunct="0">
              <a:lnSpc>
                <a:spcPct val="90000"/>
              </a:lnSpc>
              <a:spcBef>
                <a:spcPts val="1000"/>
              </a:spcBef>
              <a:spcAft>
                <a:spcPct val="0"/>
              </a:spcAft>
              <a:buClrTx/>
              <a:buSzTx/>
              <a:buFont typeface="Arial" pitchFamily="34" charset="0"/>
              <a:buChar char="•"/>
              <a:defRPr/>
            </a:pPr>
            <a:endParaRPr kumimoji="0" lang="en-US" sz="1800" b="0" i="0" u="none" strike="noStrike" kern="1200" cap="none" spc="0" normalizeH="0" baseline="0" noProof="0">
              <a:ln>
                <a:noFill/>
              </a:ln>
              <a:solidFill>
                <a:schemeClr val="tx1"/>
              </a:solidFill>
              <a:effectLst/>
              <a:uLnTx/>
              <a:uFillTx/>
              <a:latin typeface="+mn-lt"/>
              <a:ea typeface="+mn-ea"/>
              <a:cs typeface="+mn-cs"/>
            </a:endParaRPr>
          </a:p>
        </p:txBody>
      </p:sp>
    </p:spTree>
  </p:cSld>
  <p:clrMapOvr>
    <a:masterClrMapping/>
  </p:clrMapOvr>
  <p:transition/>
  <p:timing/>
</p:sldLayout>
</file>

<file path=ppt/slideLayouts/slideLayout18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8_Custom Layout">
    <p:bg>
      <p:bgPr>
        <a:blipFill>
          <a:blip r:embed="rId1"/>
          <a:stretch>
            <a:fillRect/>
          </a:stretch>
        </a:blipFill>
        <a:effectLst/>
      </p:bgPr>
    </p:bg>
    <p:spTree>
      <p:nvGrpSpPr>
        <p:cNvPr id="1" name=""/>
        <p:cNvGrpSpPr/>
        <p:nvPr/>
      </p:nvGrpSpPr>
      <p:grpSpPr>
        <a:xfrm>
          <a:off x="0" y="0"/>
          <a:ext cx="0" cy="0"/>
        </a:xfrm>
      </p:grpSpPr>
      <p:sp>
        <p:nvSpPr>
          <p:cNvPr id="10" name="Picture Placeholder 9"/>
          <p:cNvSpPr>
            <a:spLocks noGrp="1"/>
          </p:cNvSpPr>
          <p:nvPr>
            <p:ph type="pic" sz="quarter" idx="10"/>
          </p:nvPr>
        </p:nvSpPr>
        <p:spPr>
          <a:xfrm>
            <a:off x="2536723" y="0"/>
            <a:ext cx="9655277" cy="6858000"/>
          </a:xfrm>
          <a:custGeom>
            <a:gdLst>
              <a:gd name="connsiteX0" fmla="*/ 0 w 9655277"/>
              <a:gd name="connsiteY0" fmla="*/ 0 h 6858000"/>
              <a:gd name="connsiteX1" fmla="*/ 9655277 w 9655277"/>
              <a:gd name="connsiteY1" fmla="*/ 0 h 6858000"/>
              <a:gd name="connsiteX2" fmla="*/ 9655277 w 9655277"/>
              <a:gd name="connsiteY2" fmla="*/ 6858000 h 6858000"/>
              <a:gd name="connsiteX3" fmla="*/ 0 w 9655277"/>
              <a:gd name="connsiteY3" fmla="*/ 6858000 h 6858000"/>
            </a:gdLst>
            <a:cxnLst>
              <a:cxn ang="0">
                <a:pos x="connsiteX0" y="connsiteY0"/>
              </a:cxn>
              <a:cxn ang="0">
                <a:pos x="connsiteX1" y="connsiteY1"/>
              </a:cxn>
              <a:cxn ang="0">
                <a:pos x="connsiteX2" y="connsiteY2"/>
              </a:cxn>
              <a:cxn ang="0">
                <a:pos x="connsiteX3" y="connsiteY3"/>
              </a:cxn>
            </a:cxnLst>
            <a:rect l="l" t="t" r="r" b="b"/>
            <a:pathLst>
              <a:path w="9655277" h="6858000">
                <a:moveTo>
                  <a:pt x="0" y="0"/>
                </a:moveTo>
                <a:lnTo>
                  <a:pt x="9655277" y="0"/>
                </a:lnTo>
                <a:lnTo>
                  <a:pt x="9655277" y="6858000"/>
                </a:lnTo>
                <a:lnTo>
                  <a:pt x="0" y="6858000"/>
                </a:lnTo>
                <a:close/>
              </a:path>
            </a:pathLst>
          </a:custGeom>
          <a:pattFill prst="solidDmnd">
            <a:fgClr>
              <a:schemeClr val="bg1">
                <a:lumMod val="85000"/>
              </a:schemeClr>
            </a:fgClr>
            <a:bgClr>
              <a:schemeClr val="bg1"/>
            </a:bgClr>
          </a:pattFill>
        </p:spPr>
        <p:txBody>
          <a:bodyPr vert="horz" wrap="square" lIns="91440" tIns="45720" rIns="91440" bIns="45720" numCol="1" rtlCol="0" anchor="ctr" anchorCtr="0" compatLnSpc="1">
            <a:prstTxWarp prst="textNoShape">
              <a:avLst/>
            </a:prstTxWarp>
            <a:noAutofit/>
          </a:bodyPr>
          <a:lstStyle>
            <a:lvl1pPr algn="ctr">
              <a:defRPr sz="1800"/>
            </a:lvl1pPr>
          </a:lstStyle>
          <a:p>
            <a:pPr marL="228600" marR="0" lvl="0" indent="-228600" algn="ctr" defTabSz="914400" rtl="0" eaLnBrk="0" fontAlgn="base" latinLnBrk="0" hangingPunct="0">
              <a:lnSpc>
                <a:spcPct val="90000"/>
              </a:lnSpc>
              <a:spcBef>
                <a:spcPts val="1000"/>
              </a:spcBef>
              <a:spcAft>
                <a:spcPct val="0"/>
              </a:spcAft>
              <a:buClrTx/>
              <a:buSzTx/>
              <a:buFont typeface="Arial" pitchFamily="34" charset="0"/>
              <a:buChar char="•"/>
              <a:defRPr/>
            </a:pPr>
            <a:endParaRPr kumimoji="0" lang="en-US" sz="1800" b="0" i="0" u="none" strike="noStrike" kern="1200" cap="none" spc="0" normalizeH="0" baseline="0" noProof="0">
              <a:ln>
                <a:noFill/>
              </a:ln>
              <a:solidFill>
                <a:schemeClr val="tx1"/>
              </a:solidFill>
              <a:effectLst/>
              <a:uLnTx/>
              <a:uFillTx/>
              <a:latin typeface="+mn-lt"/>
              <a:ea typeface="+mn-ea"/>
              <a:cs typeface="+mn-cs"/>
            </a:endParaRPr>
          </a:p>
        </p:txBody>
      </p:sp>
    </p:spTree>
  </p:cSld>
  <p:clrMapOvr>
    <a:masterClrMapping/>
  </p:clrMapOvr>
  <p:transition/>
  <p:timing/>
</p:sldLayout>
</file>

<file path=ppt/slideLayouts/slideLayout18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9_Custom Layout">
    <p:bg>
      <p:bgPr>
        <a:blipFill>
          <a:blip r:embed="rId1"/>
          <a:stretch>
            <a:fillRect/>
          </a:stretch>
        </a:blipFill>
        <a:effectLst/>
      </p:bgPr>
    </p:bg>
    <p:spTree>
      <p:nvGrpSpPr>
        <p:cNvPr id="1" name=""/>
        <p:cNvGrpSpPr/>
        <p:nvPr/>
      </p:nvGrpSpPr>
      <p:grpSpPr>
        <a:xfrm>
          <a:off x="0" y="0"/>
          <a:ext cx="0" cy="0"/>
        </a:xfrm>
      </p:grpSpPr>
      <p:sp>
        <p:nvSpPr>
          <p:cNvPr id="10" name="Picture Placeholder 9"/>
          <p:cNvSpPr>
            <a:spLocks noGrp="1"/>
          </p:cNvSpPr>
          <p:nvPr>
            <p:ph type="pic" sz="quarter" idx="10"/>
          </p:nvPr>
        </p:nvSpPr>
        <p:spPr>
          <a:xfrm>
            <a:off x="6096000" y="0"/>
            <a:ext cx="6096000" cy="6858000"/>
          </a:xfrm>
          <a:custGeom>
            <a:gdLst>
              <a:gd name="connsiteX0" fmla="*/ 0 w 6096000"/>
              <a:gd name="connsiteY0" fmla="*/ 0 h 6858000"/>
              <a:gd name="connsiteX1" fmla="*/ 6096000 w 6096000"/>
              <a:gd name="connsiteY1" fmla="*/ 0 h 6858000"/>
              <a:gd name="connsiteX2" fmla="*/ 6096000 w 6096000"/>
              <a:gd name="connsiteY2" fmla="*/ 6858000 h 6858000"/>
              <a:gd name="connsiteX3" fmla="*/ 0 w 6096000"/>
              <a:gd name="connsiteY3" fmla="*/ 6858000 h 6858000"/>
            </a:gdLst>
            <a:cxnLst>
              <a:cxn ang="0">
                <a:pos x="connsiteX0" y="connsiteY0"/>
              </a:cxn>
              <a:cxn ang="0">
                <a:pos x="connsiteX1" y="connsiteY1"/>
              </a:cxn>
              <a:cxn ang="0">
                <a:pos x="connsiteX2" y="connsiteY2"/>
              </a:cxn>
              <a:cxn ang="0">
                <a:pos x="connsiteX3" y="connsiteY3"/>
              </a:cxn>
            </a:cxnLst>
            <a:rect l="l" t="t" r="r" b="b"/>
            <a:pathLst>
              <a:path w="6096000" h="6858000">
                <a:moveTo>
                  <a:pt x="0" y="0"/>
                </a:moveTo>
                <a:lnTo>
                  <a:pt x="6096000" y="0"/>
                </a:lnTo>
                <a:lnTo>
                  <a:pt x="6096000" y="6858000"/>
                </a:lnTo>
                <a:lnTo>
                  <a:pt x="0" y="6858000"/>
                </a:lnTo>
                <a:close/>
              </a:path>
            </a:pathLst>
          </a:custGeom>
          <a:pattFill prst="solidDmnd">
            <a:fgClr>
              <a:schemeClr val="bg1">
                <a:lumMod val="85000"/>
              </a:schemeClr>
            </a:fgClr>
            <a:bgClr>
              <a:schemeClr val="bg1"/>
            </a:bgClr>
          </a:pattFill>
        </p:spPr>
        <p:txBody>
          <a:bodyPr vert="horz" wrap="square" lIns="91440" tIns="45720" rIns="91440" bIns="45720" numCol="1" rtlCol="0" anchor="ctr" anchorCtr="0" compatLnSpc="1">
            <a:prstTxWarp prst="textNoShape">
              <a:avLst/>
            </a:prstTxWarp>
            <a:noAutofit/>
          </a:bodyPr>
          <a:lstStyle>
            <a:lvl1pPr algn="ctr">
              <a:defRPr sz="1800"/>
            </a:lvl1pPr>
          </a:lstStyle>
          <a:p>
            <a:pPr marL="228600" marR="0" lvl="0" indent="-228600" algn="ctr" defTabSz="914400" rtl="0" eaLnBrk="0" fontAlgn="base" latinLnBrk="0" hangingPunct="0">
              <a:lnSpc>
                <a:spcPct val="90000"/>
              </a:lnSpc>
              <a:spcBef>
                <a:spcPts val="1000"/>
              </a:spcBef>
              <a:spcAft>
                <a:spcPct val="0"/>
              </a:spcAft>
              <a:buClrTx/>
              <a:buSzTx/>
              <a:buFont typeface="Arial" pitchFamily="34" charset="0"/>
              <a:buChar char="•"/>
              <a:defRPr/>
            </a:pPr>
            <a:endParaRPr kumimoji="0" lang="en-US" sz="1800" b="0" i="0" u="none" strike="noStrike" kern="1200" cap="none" spc="0" normalizeH="0" baseline="0" noProof="0">
              <a:ln>
                <a:noFill/>
              </a:ln>
              <a:solidFill>
                <a:schemeClr val="tx1"/>
              </a:solidFill>
              <a:effectLst/>
              <a:uLnTx/>
              <a:uFillTx/>
              <a:latin typeface="+mn-lt"/>
              <a:ea typeface="+mn-ea"/>
              <a:cs typeface="+mn-cs"/>
            </a:endParaRPr>
          </a:p>
        </p:txBody>
      </p:sp>
    </p:spTree>
  </p:cSld>
  <p:clrMapOvr>
    <a:masterClrMapping/>
  </p:clrMapOvr>
  <p:transition/>
  <p:timing/>
</p:sldLayout>
</file>

<file path=ppt/slideLayouts/slideLayout19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0_Custom Layout">
    <p:bg>
      <p:bgPr>
        <a:blipFill>
          <a:blip r:embed="rId1"/>
          <a:stretch>
            <a:fillRect/>
          </a:stretch>
        </a:blipFill>
        <a:effectLst/>
      </p:bgPr>
    </p:bg>
    <p:spTree>
      <p:nvGrpSpPr>
        <p:cNvPr id="1" name=""/>
        <p:cNvGrpSpPr/>
        <p:nvPr/>
      </p:nvGrpSpPr>
      <p:grpSpPr>
        <a:xfrm>
          <a:off x="0" y="0"/>
          <a:ext cx="0" cy="0"/>
        </a:xfrm>
      </p:grpSpPr>
      <p:sp>
        <p:nvSpPr>
          <p:cNvPr id="10" name="Picture Placeholder 9"/>
          <p:cNvSpPr>
            <a:spLocks noGrp="1"/>
          </p:cNvSpPr>
          <p:nvPr>
            <p:ph type="pic" sz="quarter" idx="10"/>
          </p:nvPr>
        </p:nvSpPr>
        <p:spPr>
          <a:xfrm>
            <a:off x="0" y="2026060"/>
            <a:ext cx="12192000" cy="3510116"/>
          </a:xfrm>
          <a:custGeom>
            <a:gdLst>
              <a:gd name="connsiteX0" fmla="*/ 0 w 12192000"/>
              <a:gd name="connsiteY0" fmla="*/ 0 h 3510116"/>
              <a:gd name="connsiteX1" fmla="*/ 12192000 w 12192000"/>
              <a:gd name="connsiteY1" fmla="*/ 0 h 3510116"/>
              <a:gd name="connsiteX2" fmla="*/ 12192000 w 12192000"/>
              <a:gd name="connsiteY2" fmla="*/ 3510116 h 3510116"/>
              <a:gd name="connsiteX3" fmla="*/ 0 w 12192000"/>
              <a:gd name="connsiteY3" fmla="*/ 3510116 h 3510116"/>
            </a:gdLst>
            <a:cxnLst>
              <a:cxn ang="0">
                <a:pos x="connsiteX0" y="connsiteY0"/>
              </a:cxn>
              <a:cxn ang="0">
                <a:pos x="connsiteX1" y="connsiteY1"/>
              </a:cxn>
              <a:cxn ang="0">
                <a:pos x="connsiteX2" y="connsiteY2"/>
              </a:cxn>
              <a:cxn ang="0">
                <a:pos x="connsiteX3" y="connsiteY3"/>
              </a:cxn>
            </a:cxnLst>
            <a:rect l="l" t="t" r="r" b="b"/>
            <a:pathLst>
              <a:path w="12192000" h="3510116">
                <a:moveTo>
                  <a:pt x="0" y="0"/>
                </a:moveTo>
                <a:lnTo>
                  <a:pt x="12192000" y="0"/>
                </a:lnTo>
                <a:lnTo>
                  <a:pt x="12192000" y="3510116"/>
                </a:lnTo>
                <a:lnTo>
                  <a:pt x="0" y="3510116"/>
                </a:lnTo>
                <a:close/>
              </a:path>
            </a:pathLst>
          </a:custGeom>
          <a:pattFill prst="solidDmnd">
            <a:fgClr>
              <a:schemeClr val="bg1">
                <a:lumMod val="85000"/>
              </a:schemeClr>
            </a:fgClr>
            <a:bgClr>
              <a:schemeClr val="bg1"/>
            </a:bgClr>
          </a:pattFill>
        </p:spPr>
        <p:txBody>
          <a:bodyPr vert="horz" wrap="square" lIns="91440" tIns="45720" rIns="91440" bIns="45720" numCol="1" rtlCol="0" anchor="ctr" anchorCtr="0" compatLnSpc="1">
            <a:prstTxWarp prst="textNoShape">
              <a:avLst/>
            </a:prstTxWarp>
            <a:noAutofit/>
          </a:bodyPr>
          <a:lstStyle>
            <a:lvl1pPr algn="ctr">
              <a:defRPr sz="1800"/>
            </a:lvl1pPr>
          </a:lstStyle>
          <a:p>
            <a:pPr marL="228600" marR="0" lvl="0" indent="-228600" algn="ctr" defTabSz="914400" rtl="0" eaLnBrk="0" fontAlgn="base" latinLnBrk="0" hangingPunct="0">
              <a:lnSpc>
                <a:spcPct val="90000"/>
              </a:lnSpc>
              <a:spcBef>
                <a:spcPts val="1000"/>
              </a:spcBef>
              <a:spcAft>
                <a:spcPct val="0"/>
              </a:spcAft>
              <a:buClrTx/>
              <a:buSzTx/>
              <a:buFont typeface="Arial" pitchFamily="34" charset="0"/>
              <a:buChar char="•"/>
              <a:defRPr/>
            </a:pPr>
            <a:endParaRPr kumimoji="0" lang="en-US" sz="1800" b="0" i="0" u="none" strike="noStrike" kern="1200" cap="none" spc="0" normalizeH="0" baseline="0" noProof="0">
              <a:ln>
                <a:noFill/>
              </a:ln>
              <a:solidFill>
                <a:schemeClr val="tx1"/>
              </a:solidFill>
              <a:effectLst/>
              <a:uLnTx/>
              <a:uFillTx/>
              <a:latin typeface="+mn-lt"/>
              <a:ea typeface="+mn-ea"/>
              <a:cs typeface="+mn-cs"/>
            </a:endParaRPr>
          </a:p>
        </p:txBody>
      </p:sp>
    </p:spTree>
  </p:cSld>
  <p:clrMapOvr>
    <a:masterClrMapping/>
  </p:clrMapOvr>
  <p:transition/>
  <p:timing/>
</p:sldLayout>
</file>

<file path=ppt/slideLayouts/slideLayout19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1_Custom Layout">
    <p:bg>
      <p:bgPr>
        <a:blipFill>
          <a:blip r:embed="rId1"/>
          <a:stretch>
            <a:fillRect/>
          </a:stretch>
        </a:blipFill>
        <a:effectLst/>
      </p:bgPr>
    </p:bg>
    <p:spTree>
      <p:nvGrpSpPr>
        <p:cNvPr id="1" name=""/>
        <p:cNvGrpSpPr/>
        <p:nvPr/>
      </p:nvGrpSpPr>
      <p:grpSpPr>
        <a:xfrm>
          <a:off x="0" y="0"/>
          <a:ext cx="0" cy="0"/>
        </a:xfrm>
      </p:grpSpPr>
      <p:sp>
        <p:nvSpPr>
          <p:cNvPr id="10" name="Picture Placeholder 9"/>
          <p:cNvSpPr>
            <a:spLocks noGrp="1"/>
          </p:cNvSpPr>
          <p:nvPr>
            <p:ph type="pic" sz="quarter" idx="10"/>
          </p:nvPr>
        </p:nvSpPr>
        <p:spPr>
          <a:xfrm>
            <a:off x="4953000" y="0"/>
            <a:ext cx="7239000" cy="6858000"/>
          </a:xfrm>
          <a:custGeom>
            <a:gdLst>
              <a:gd name="connsiteX0" fmla="*/ 0 w 7239000"/>
              <a:gd name="connsiteY0" fmla="*/ 0 h 6858000"/>
              <a:gd name="connsiteX1" fmla="*/ 7239000 w 7239000"/>
              <a:gd name="connsiteY1" fmla="*/ 0 h 6858000"/>
              <a:gd name="connsiteX2" fmla="*/ 7239000 w 7239000"/>
              <a:gd name="connsiteY2" fmla="*/ 6858000 h 6858000"/>
              <a:gd name="connsiteX3" fmla="*/ 0 w 7239000"/>
              <a:gd name="connsiteY3" fmla="*/ 6858000 h 6858000"/>
            </a:gdLst>
            <a:cxnLst>
              <a:cxn ang="0">
                <a:pos x="connsiteX0" y="connsiteY0"/>
              </a:cxn>
              <a:cxn ang="0">
                <a:pos x="connsiteX1" y="connsiteY1"/>
              </a:cxn>
              <a:cxn ang="0">
                <a:pos x="connsiteX2" y="connsiteY2"/>
              </a:cxn>
              <a:cxn ang="0">
                <a:pos x="connsiteX3" y="connsiteY3"/>
              </a:cxn>
            </a:cxnLst>
            <a:rect l="l" t="t" r="r" b="b"/>
            <a:pathLst>
              <a:path w="7239000" h="6858000">
                <a:moveTo>
                  <a:pt x="0" y="0"/>
                </a:moveTo>
                <a:lnTo>
                  <a:pt x="7239000" y="0"/>
                </a:lnTo>
                <a:lnTo>
                  <a:pt x="7239000" y="6858000"/>
                </a:lnTo>
                <a:lnTo>
                  <a:pt x="0" y="6858000"/>
                </a:lnTo>
                <a:close/>
              </a:path>
            </a:pathLst>
          </a:custGeom>
          <a:pattFill prst="solidDmnd">
            <a:fgClr>
              <a:schemeClr val="bg1">
                <a:lumMod val="85000"/>
              </a:schemeClr>
            </a:fgClr>
            <a:bgClr>
              <a:schemeClr val="bg1"/>
            </a:bgClr>
          </a:pattFill>
        </p:spPr>
        <p:txBody>
          <a:bodyPr vert="horz" wrap="square" lIns="91440" tIns="45720" rIns="91440" bIns="45720" numCol="1" rtlCol="0" anchor="ctr" anchorCtr="0" compatLnSpc="1">
            <a:prstTxWarp prst="textNoShape">
              <a:avLst/>
            </a:prstTxWarp>
            <a:noAutofit/>
          </a:bodyPr>
          <a:lstStyle>
            <a:lvl1pPr algn="ctr">
              <a:defRPr sz="1800"/>
            </a:lvl1pPr>
          </a:lstStyle>
          <a:p>
            <a:pPr marL="228600" marR="0" lvl="0" indent="-228600" algn="ctr" defTabSz="914400" rtl="0" eaLnBrk="0" fontAlgn="base" latinLnBrk="0" hangingPunct="0">
              <a:lnSpc>
                <a:spcPct val="90000"/>
              </a:lnSpc>
              <a:spcBef>
                <a:spcPts val="1000"/>
              </a:spcBef>
              <a:spcAft>
                <a:spcPct val="0"/>
              </a:spcAft>
              <a:buClrTx/>
              <a:buSzTx/>
              <a:buFont typeface="Arial" pitchFamily="34" charset="0"/>
              <a:buChar char="•"/>
              <a:defRPr/>
            </a:pPr>
            <a:endParaRPr kumimoji="0" lang="en-US" sz="1800" b="0" i="0" u="none" strike="noStrike" kern="1200" cap="none" spc="0" normalizeH="0" baseline="0" noProof="0">
              <a:ln>
                <a:noFill/>
              </a:ln>
              <a:solidFill>
                <a:schemeClr val="tx1"/>
              </a:solidFill>
              <a:effectLst/>
              <a:uLnTx/>
              <a:uFillTx/>
              <a:latin typeface="+mn-lt"/>
              <a:ea typeface="+mn-ea"/>
              <a:cs typeface="+mn-cs"/>
            </a:endParaRPr>
          </a:p>
        </p:txBody>
      </p:sp>
    </p:spTree>
  </p:cSld>
  <p:clrMapOvr>
    <a:masterClrMapping/>
  </p:clrMapOvr>
  <p:transition/>
  <p:timing/>
</p:sldLayout>
</file>

<file path=ppt/slideLayouts/slideLayout19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2_Custom Layout">
    <p:bg>
      <p:bgPr>
        <a:blipFill>
          <a:blip r:embed="rId1"/>
          <a:stretch>
            <a:fillRect/>
          </a:stretch>
        </a:blipFill>
        <a:effectLst/>
      </p:bgPr>
    </p:bg>
    <p:spTree>
      <p:nvGrpSpPr>
        <p:cNvPr id="1" name=""/>
        <p:cNvGrpSpPr/>
        <p:nvPr/>
      </p:nvGrpSpPr>
      <p:grpSpPr>
        <a:xfrm>
          <a:off x="0" y="0"/>
          <a:ext cx="0" cy="0"/>
        </a:xfrm>
      </p:grpSpPr>
      <p:sp>
        <p:nvSpPr>
          <p:cNvPr id="10" name="Picture Placeholder 9"/>
          <p:cNvSpPr>
            <a:spLocks noGrp="1"/>
          </p:cNvSpPr>
          <p:nvPr>
            <p:ph type="pic" sz="quarter" idx="10"/>
          </p:nvPr>
        </p:nvSpPr>
        <p:spPr>
          <a:xfrm>
            <a:off x="4729624" y="0"/>
            <a:ext cx="2732753" cy="6858000"/>
          </a:xfrm>
          <a:custGeom>
            <a:gdLst>
              <a:gd name="connsiteX0" fmla="*/ 0 w 2732753"/>
              <a:gd name="connsiteY0" fmla="*/ 0 h 6858000"/>
              <a:gd name="connsiteX1" fmla="*/ 2732753 w 2732753"/>
              <a:gd name="connsiteY1" fmla="*/ 0 h 6858000"/>
              <a:gd name="connsiteX2" fmla="*/ 2732753 w 2732753"/>
              <a:gd name="connsiteY2" fmla="*/ 6858000 h 6858000"/>
              <a:gd name="connsiteX3" fmla="*/ 0 w 2732753"/>
              <a:gd name="connsiteY3" fmla="*/ 6858000 h 6858000"/>
            </a:gdLst>
            <a:cxnLst>
              <a:cxn ang="0">
                <a:pos x="connsiteX0" y="connsiteY0"/>
              </a:cxn>
              <a:cxn ang="0">
                <a:pos x="connsiteX1" y="connsiteY1"/>
              </a:cxn>
              <a:cxn ang="0">
                <a:pos x="connsiteX2" y="connsiteY2"/>
              </a:cxn>
              <a:cxn ang="0">
                <a:pos x="connsiteX3" y="connsiteY3"/>
              </a:cxn>
            </a:cxnLst>
            <a:rect l="l" t="t" r="r" b="b"/>
            <a:pathLst>
              <a:path w="2732753" h="6858000">
                <a:moveTo>
                  <a:pt x="0" y="0"/>
                </a:moveTo>
                <a:lnTo>
                  <a:pt x="2732753" y="0"/>
                </a:lnTo>
                <a:lnTo>
                  <a:pt x="2732753" y="6858000"/>
                </a:lnTo>
                <a:lnTo>
                  <a:pt x="0" y="6858000"/>
                </a:lnTo>
                <a:close/>
              </a:path>
            </a:pathLst>
          </a:custGeom>
          <a:pattFill prst="solidDmnd">
            <a:fgClr>
              <a:schemeClr val="bg1">
                <a:lumMod val="85000"/>
              </a:schemeClr>
            </a:fgClr>
            <a:bgClr>
              <a:schemeClr val="bg1"/>
            </a:bgClr>
          </a:pattFill>
        </p:spPr>
        <p:txBody>
          <a:bodyPr vert="horz" wrap="square" lIns="91440" tIns="45720" rIns="91440" bIns="45720" numCol="1" rtlCol="0" anchor="ctr" anchorCtr="0" compatLnSpc="1">
            <a:prstTxWarp prst="textNoShape">
              <a:avLst/>
            </a:prstTxWarp>
            <a:noAutofit/>
          </a:bodyPr>
          <a:lstStyle>
            <a:lvl1pPr algn="ctr">
              <a:defRPr sz="1800"/>
            </a:lvl1pPr>
          </a:lstStyle>
          <a:p>
            <a:pPr marL="228600" marR="0" lvl="0" indent="-228600" algn="ctr" defTabSz="914400" rtl="0" eaLnBrk="0" fontAlgn="base" latinLnBrk="0" hangingPunct="0">
              <a:lnSpc>
                <a:spcPct val="90000"/>
              </a:lnSpc>
              <a:spcBef>
                <a:spcPts val="1000"/>
              </a:spcBef>
              <a:spcAft>
                <a:spcPct val="0"/>
              </a:spcAft>
              <a:buClrTx/>
              <a:buSzTx/>
              <a:buFont typeface="Arial" pitchFamily="34" charset="0"/>
              <a:buChar char="•"/>
              <a:defRPr/>
            </a:pPr>
            <a:endParaRPr kumimoji="0" lang="en-US" sz="1800" b="0" i="0" u="none" strike="noStrike" kern="1200" cap="none" spc="0" normalizeH="0" baseline="0" noProof="0">
              <a:ln>
                <a:noFill/>
              </a:ln>
              <a:solidFill>
                <a:schemeClr val="tx1"/>
              </a:solidFill>
              <a:effectLst/>
              <a:uLnTx/>
              <a:uFillTx/>
              <a:latin typeface="+mn-lt"/>
              <a:ea typeface="+mn-ea"/>
              <a:cs typeface="+mn-cs"/>
            </a:endParaRPr>
          </a:p>
        </p:txBody>
      </p:sp>
    </p:spTree>
  </p:cSld>
  <p:clrMapOvr>
    <a:masterClrMapping/>
  </p:clrMapOvr>
  <p:transition/>
  <p:timing/>
</p:sldLayout>
</file>

<file path=ppt/slideLayouts/slideLayout19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3_Custom Layout">
    <p:bg>
      <p:bgPr>
        <a:blipFill>
          <a:blip r:embed="rId1"/>
          <a:stretch>
            <a:fillRect/>
          </a:stretch>
        </a:blipFill>
        <a:effectLst/>
      </p:bgPr>
    </p:bg>
    <p:spTree>
      <p:nvGrpSpPr>
        <p:cNvPr id="1" name=""/>
        <p:cNvGrpSpPr/>
        <p:nvPr/>
      </p:nvGrpSpPr>
      <p:grpSpPr>
        <a:xfrm>
          <a:off x="0" y="0"/>
          <a:ext cx="0" cy="0"/>
        </a:xfrm>
      </p:grpSpPr>
      <p:sp>
        <p:nvSpPr>
          <p:cNvPr id="10" name="Picture Placeholder 9"/>
          <p:cNvSpPr>
            <a:spLocks noGrp="1"/>
          </p:cNvSpPr>
          <p:nvPr>
            <p:ph type="pic" sz="quarter" idx="10"/>
          </p:nvPr>
        </p:nvSpPr>
        <p:spPr>
          <a:xfrm>
            <a:off x="2563147" y="0"/>
            <a:ext cx="6371303" cy="6858000"/>
          </a:xfrm>
          <a:custGeom>
            <a:gdLst>
              <a:gd name="connsiteX0" fmla="*/ 0 w 6371303"/>
              <a:gd name="connsiteY0" fmla="*/ 0 h 6858000"/>
              <a:gd name="connsiteX1" fmla="*/ 4111720 w 6371303"/>
              <a:gd name="connsiteY1" fmla="*/ 0 h 6858000"/>
              <a:gd name="connsiteX2" fmla="*/ 6371303 w 6371303"/>
              <a:gd name="connsiteY2" fmla="*/ 6858000 h 6858000"/>
              <a:gd name="connsiteX3" fmla="*/ 2259583 w 6371303"/>
              <a:gd name="connsiteY3" fmla="*/ 6858000 h 6858000"/>
            </a:gdLst>
            <a:cxnLst>
              <a:cxn ang="0">
                <a:pos x="connsiteX0" y="connsiteY0"/>
              </a:cxn>
              <a:cxn ang="0">
                <a:pos x="connsiteX1" y="connsiteY1"/>
              </a:cxn>
              <a:cxn ang="0">
                <a:pos x="connsiteX2" y="connsiteY2"/>
              </a:cxn>
              <a:cxn ang="0">
                <a:pos x="connsiteX3" y="connsiteY3"/>
              </a:cxn>
            </a:cxnLst>
            <a:rect l="l" t="t" r="r" b="b"/>
            <a:pathLst>
              <a:path w="6371303" h="6858000">
                <a:moveTo>
                  <a:pt x="0" y="0"/>
                </a:moveTo>
                <a:lnTo>
                  <a:pt x="4111720" y="0"/>
                </a:lnTo>
                <a:lnTo>
                  <a:pt x="6371303" y="6858000"/>
                </a:lnTo>
                <a:lnTo>
                  <a:pt x="2259583" y="6858000"/>
                </a:lnTo>
                <a:close/>
              </a:path>
            </a:pathLst>
          </a:custGeom>
          <a:pattFill prst="solidDmnd">
            <a:fgClr>
              <a:schemeClr val="bg1">
                <a:lumMod val="85000"/>
              </a:schemeClr>
            </a:fgClr>
            <a:bgClr>
              <a:schemeClr val="bg1"/>
            </a:bgClr>
          </a:pattFill>
        </p:spPr>
        <p:txBody>
          <a:bodyPr vert="horz" wrap="square" lIns="91440" tIns="45720" rIns="91440" bIns="45720" numCol="1" rtlCol="0" anchor="ctr" anchorCtr="0" compatLnSpc="1">
            <a:prstTxWarp prst="textNoShape">
              <a:avLst/>
            </a:prstTxWarp>
            <a:noAutofit/>
          </a:bodyPr>
          <a:lstStyle>
            <a:lvl1pPr algn="ctr">
              <a:defRPr sz="1800"/>
            </a:lvl1pPr>
          </a:lstStyle>
          <a:p>
            <a:pPr marL="228600" marR="0" lvl="0" indent="-228600" algn="ctr" defTabSz="914400" rtl="0" eaLnBrk="0" fontAlgn="base" latinLnBrk="0" hangingPunct="0">
              <a:lnSpc>
                <a:spcPct val="90000"/>
              </a:lnSpc>
              <a:spcBef>
                <a:spcPts val="1000"/>
              </a:spcBef>
              <a:spcAft>
                <a:spcPct val="0"/>
              </a:spcAft>
              <a:buClrTx/>
              <a:buSzTx/>
              <a:buFont typeface="Arial" pitchFamily="34" charset="0"/>
              <a:buChar char="•"/>
              <a:defRPr/>
            </a:pPr>
            <a:endParaRPr kumimoji="0" lang="en-US" sz="1800" b="0" i="0" u="none" strike="noStrike" kern="1200" cap="none" spc="0" normalizeH="0" baseline="0" noProof="0">
              <a:ln>
                <a:noFill/>
              </a:ln>
              <a:solidFill>
                <a:schemeClr val="tx1"/>
              </a:solidFill>
              <a:effectLst/>
              <a:uLnTx/>
              <a:uFillTx/>
              <a:latin typeface="+mn-lt"/>
              <a:ea typeface="+mn-ea"/>
              <a:cs typeface="+mn-cs"/>
            </a:endParaRPr>
          </a:p>
        </p:txBody>
      </p:sp>
    </p:spTree>
  </p:cSld>
  <p:clrMapOvr>
    <a:masterClrMapping/>
  </p:clrMapOvr>
  <p:transition/>
  <p:timing/>
</p:sldLayout>
</file>

<file path=ppt/slideLayouts/slideLayout19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4_Custom Layout">
    <p:bg>
      <p:bgPr>
        <a:blipFill>
          <a:blip r:embed="rId1"/>
          <a:stretch>
            <a:fillRect/>
          </a:stretch>
        </a:blipFill>
        <a:effectLst/>
      </p:bgPr>
    </p:bg>
    <p:spTree>
      <p:nvGrpSpPr>
        <p:cNvPr id="1" name=""/>
        <p:cNvGrpSpPr/>
        <p:nvPr/>
      </p:nvGrpSpPr>
      <p:grpSpPr>
        <a:xfrm>
          <a:off x="0" y="0"/>
          <a:ext cx="0" cy="0"/>
        </a:xfrm>
      </p:grpSpPr>
      <p:sp>
        <p:nvSpPr>
          <p:cNvPr id="10" name="Picture Placeholder 9"/>
          <p:cNvSpPr>
            <a:spLocks noGrp="1"/>
          </p:cNvSpPr>
          <p:nvPr>
            <p:ph type="pic" sz="quarter" idx="10"/>
          </p:nvPr>
        </p:nvSpPr>
        <p:spPr>
          <a:xfrm>
            <a:off x="2222271" y="522515"/>
            <a:ext cx="7747458" cy="2906486"/>
          </a:xfrm>
          <a:custGeom>
            <a:gdLst>
              <a:gd name="connsiteX0" fmla="*/ 3542381 w 7747458"/>
              <a:gd name="connsiteY0" fmla="*/ 2491320 h 2906486"/>
              <a:gd name="connsiteX1" fmla="*/ 3542381 w 7747458"/>
              <a:gd name="connsiteY1" fmla="*/ 2890135 h 2906486"/>
              <a:gd name="connsiteX2" fmla="*/ 3223531 w 7747458"/>
              <a:gd name="connsiteY2" fmla="*/ 2890135 h 2906486"/>
              <a:gd name="connsiteX3" fmla="*/ 3223531 w 7747458"/>
              <a:gd name="connsiteY3" fmla="*/ 2810171 h 2906486"/>
              <a:gd name="connsiteX4" fmla="*/ 4335078 w 7747458"/>
              <a:gd name="connsiteY4" fmla="*/ 1698625 h 2906486"/>
              <a:gd name="connsiteX5" fmla="*/ 4346930 w 7747458"/>
              <a:gd name="connsiteY5" fmla="*/ 1720489 h 2906486"/>
              <a:gd name="connsiteX6" fmla="*/ 4382444 w 7747458"/>
              <a:gd name="connsiteY6" fmla="*/ 1935612 h 2906486"/>
              <a:gd name="connsiteX7" fmla="*/ 4110601 w 7747458"/>
              <a:gd name="connsiteY7" fmla="*/ 2379147 h 2906486"/>
              <a:gd name="connsiteX8" fmla="*/ 4472376 w 7747458"/>
              <a:gd name="connsiteY8" fmla="*/ 2890135 h 2906486"/>
              <a:gd name="connsiteX9" fmla="*/ 4079941 w 7747458"/>
              <a:gd name="connsiteY9" fmla="*/ 2890135 h 2906486"/>
              <a:gd name="connsiteX10" fmla="*/ 3763130 w 7747458"/>
              <a:gd name="connsiteY10" fmla="*/ 2434333 h 2906486"/>
              <a:gd name="connsiteX11" fmla="*/ 3599368 w 7747458"/>
              <a:gd name="connsiteY11" fmla="*/ 2434333 h 2906486"/>
              <a:gd name="connsiteX12" fmla="*/ 3885991 w 7747458"/>
              <a:gd name="connsiteY12" fmla="*/ 2147710 h 2906486"/>
              <a:gd name="connsiteX13" fmla="*/ 3912851 w 7747458"/>
              <a:gd name="connsiteY13" fmla="*/ 2145115 h 2906486"/>
              <a:gd name="connsiteX14" fmla="*/ 3998183 w 7747458"/>
              <a:gd name="connsiteY14" fmla="*/ 2105262 h 2906486"/>
              <a:gd name="connsiteX15" fmla="*/ 4042644 w 7747458"/>
              <a:gd name="connsiteY15" fmla="*/ 2036532 h 2906486"/>
              <a:gd name="connsiteX16" fmla="*/ 4050564 w 7747458"/>
              <a:gd name="connsiteY16" fmla="*/ 1983137 h 2906486"/>
              <a:gd name="connsiteX17" fmla="*/ 5352640 w 7747458"/>
              <a:gd name="connsiteY17" fmla="*/ 1461419 h 2906486"/>
              <a:gd name="connsiteX18" fmla="*/ 6382782 w 7747458"/>
              <a:gd name="connsiteY18" fmla="*/ 1461419 h 2906486"/>
              <a:gd name="connsiteX19" fmla="*/ 6382782 w 7747458"/>
              <a:gd name="connsiteY19" fmla="*/ 1745525 h 2906486"/>
              <a:gd name="connsiteX20" fmla="*/ 5671488 w 7747458"/>
              <a:gd name="connsiteY20" fmla="*/ 1745525 h 2906486"/>
              <a:gd name="connsiteX21" fmla="*/ 5671488 w 7747458"/>
              <a:gd name="connsiteY21" fmla="*/ 2039860 h 2906486"/>
              <a:gd name="connsiteX22" fmla="*/ 6311243 w 7747458"/>
              <a:gd name="connsiteY22" fmla="*/ 2039860 h 2906486"/>
              <a:gd name="connsiteX23" fmla="*/ 6311243 w 7747458"/>
              <a:gd name="connsiteY23" fmla="*/ 2311694 h 2906486"/>
              <a:gd name="connsiteX24" fmla="*/ 5671488 w 7747458"/>
              <a:gd name="connsiteY24" fmla="*/ 2311694 h 2906486"/>
              <a:gd name="connsiteX25" fmla="*/ 5671488 w 7747458"/>
              <a:gd name="connsiteY25" fmla="*/ 2608067 h 2906486"/>
              <a:gd name="connsiteX26" fmla="*/ 6405270 w 7747458"/>
              <a:gd name="connsiteY26" fmla="*/ 2608067 h 2906486"/>
              <a:gd name="connsiteX27" fmla="*/ 6405270 w 7747458"/>
              <a:gd name="connsiteY27" fmla="*/ 2890135 h 2906486"/>
              <a:gd name="connsiteX28" fmla="*/ 5352640 w 7747458"/>
              <a:gd name="connsiteY28" fmla="*/ 2890135 h 2906486"/>
              <a:gd name="connsiteX29" fmla="*/ 4671324 w 7747458"/>
              <a:gd name="connsiteY29" fmla="*/ 1461419 h 2906486"/>
              <a:gd name="connsiteX30" fmla="*/ 4990175 w 7747458"/>
              <a:gd name="connsiteY30" fmla="*/ 1461419 h 2906486"/>
              <a:gd name="connsiteX31" fmla="*/ 4990175 w 7747458"/>
              <a:gd name="connsiteY31" fmla="*/ 2890135 h 2906486"/>
              <a:gd name="connsiteX32" fmla="*/ 4671324 w 7747458"/>
              <a:gd name="connsiteY32" fmla="*/ 2890135 h 2906486"/>
              <a:gd name="connsiteX33" fmla="*/ 3382321 w 7747458"/>
              <a:gd name="connsiteY33" fmla="*/ 1461419 h 2906486"/>
              <a:gd name="connsiteX34" fmla="*/ 3765177 w 7747458"/>
              <a:gd name="connsiteY34" fmla="*/ 1461419 h 2906486"/>
              <a:gd name="connsiteX35" fmla="*/ 4050560 w 7747458"/>
              <a:gd name="connsiteY35" fmla="*/ 1489523 h 2906486"/>
              <a:gd name="connsiteX36" fmla="*/ 4127163 w 7747458"/>
              <a:gd name="connsiteY36" fmla="*/ 1523548 h 2906486"/>
              <a:gd name="connsiteX37" fmla="*/ 3905220 w 7747458"/>
              <a:gd name="connsiteY37" fmla="*/ 1745491 h 2906486"/>
              <a:gd name="connsiteX38" fmla="*/ 3781530 w 7747458"/>
              <a:gd name="connsiteY38" fmla="*/ 1735306 h 2906486"/>
              <a:gd name="connsiteX39" fmla="*/ 3542381 w 7747458"/>
              <a:gd name="connsiteY39" fmla="*/ 1735306 h 2906486"/>
              <a:gd name="connsiteX40" fmla="*/ 3542381 w 7747458"/>
              <a:gd name="connsiteY40" fmla="*/ 2108330 h 2906486"/>
              <a:gd name="connsiteX41" fmla="*/ 3223531 w 7747458"/>
              <a:gd name="connsiteY41" fmla="*/ 2427180 h 2906486"/>
              <a:gd name="connsiteX42" fmla="*/ 3223531 w 7747458"/>
              <a:gd name="connsiteY42" fmla="*/ 1620209 h 2906486"/>
              <a:gd name="connsiteX43" fmla="*/ 7185375 w 7747458"/>
              <a:gd name="connsiteY43" fmla="*/ 1428712 h 2906486"/>
              <a:gd name="connsiteX44" fmla="*/ 7471527 w 7747458"/>
              <a:gd name="connsiteY44" fmla="*/ 1477774 h 2906486"/>
              <a:gd name="connsiteX45" fmla="*/ 7720886 w 7747458"/>
              <a:gd name="connsiteY45" fmla="*/ 1616753 h 2906486"/>
              <a:gd name="connsiteX46" fmla="*/ 7559417 w 7747458"/>
              <a:gd name="connsiteY46" fmla="*/ 1849770 h 2906486"/>
              <a:gd name="connsiteX47" fmla="*/ 7175156 w 7747458"/>
              <a:gd name="connsiteY47" fmla="*/ 1708732 h 2906486"/>
              <a:gd name="connsiteX48" fmla="*/ 7049451 w 7747458"/>
              <a:gd name="connsiteY48" fmla="*/ 1746545 h 2906486"/>
              <a:gd name="connsiteX49" fmla="*/ 7003457 w 7747458"/>
              <a:gd name="connsiteY49" fmla="*/ 1846702 h 2906486"/>
              <a:gd name="connsiteX50" fmla="*/ 7059671 w 7747458"/>
              <a:gd name="connsiteY50" fmla="*/ 1945833 h 2906486"/>
              <a:gd name="connsiteX51" fmla="*/ 7319250 w 7747458"/>
              <a:gd name="connsiteY51" fmla="*/ 2032697 h 2906486"/>
              <a:gd name="connsiteX52" fmla="*/ 7635040 w 7747458"/>
              <a:gd name="connsiteY52" fmla="*/ 2182933 h 2906486"/>
              <a:gd name="connsiteX53" fmla="*/ 7747458 w 7747458"/>
              <a:gd name="connsiteY53" fmla="*/ 2475212 h 2906486"/>
              <a:gd name="connsiteX54" fmla="*/ 7603355 w 7747458"/>
              <a:gd name="connsiteY54" fmla="*/ 2786916 h 2906486"/>
              <a:gd name="connsiteX55" fmla="*/ 7224207 w 7747458"/>
              <a:gd name="connsiteY55" fmla="*/ 2906486 h 2906486"/>
              <a:gd name="connsiteX56" fmla="*/ 6613071 w 7747458"/>
              <a:gd name="connsiteY56" fmla="*/ 2655078 h 2906486"/>
              <a:gd name="connsiteX57" fmla="*/ 6803160 w 7747458"/>
              <a:gd name="connsiteY57" fmla="*/ 2422072 h 2906486"/>
              <a:gd name="connsiteX58" fmla="*/ 7230339 w 7747458"/>
              <a:gd name="connsiteY58" fmla="*/ 2624422 h 2906486"/>
              <a:gd name="connsiteX59" fmla="*/ 7368301 w 7747458"/>
              <a:gd name="connsiteY59" fmla="*/ 2586610 h 2906486"/>
              <a:gd name="connsiteX60" fmla="*/ 7418379 w 7747458"/>
              <a:gd name="connsiteY60" fmla="*/ 2484410 h 2906486"/>
              <a:gd name="connsiteX61" fmla="*/ 7365243 w 7747458"/>
              <a:gd name="connsiteY61" fmla="*/ 2382213 h 2906486"/>
              <a:gd name="connsiteX62" fmla="*/ 7154715 w 7747458"/>
              <a:gd name="connsiteY62" fmla="*/ 2305570 h 2906486"/>
              <a:gd name="connsiteX63" fmla="*/ 6789873 w 7747458"/>
              <a:gd name="connsiteY63" fmla="*/ 2151247 h 2906486"/>
              <a:gd name="connsiteX64" fmla="*/ 6674389 w 7747458"/>
              <a:gd name="connsiteY64" fmla="*/ 1852836 h 2906486"/>
              <a:gd name="connsiteX65" fmla="*/ 6820533 w 7747458"/>
              <a:gd name="connsiteY65" fmla="*/ 1539090 h 2906486"/>
              <a:gd name="connsiteX66" fmla="*/ 7185375 w 7747458"/>
              <a:gd name="connsiteY66" fmla="*/ 1428712 h 2906486"/>
              <a:gd name="connsiteX67" fmla="*/ 3842079 w 7747458"/>
              <a:gd name="connsiteY67" fmla="*/ 1001661 h 2906486"/>
              <a:gd name="connsiteX68" fmla="*/ 4144429 w 7747458"/>
              <a:gd name="connsiteY68" fmla="*/ 1428712 h 2906486"/>
              <a:gd name="connsiteX69" fmla="*/ 3751993 w 7747458"/>
              <a:gd name="connsiteY69" fmla="*/ 1428712 h 2906486"/>
              <a:gd name="connsiteX70" fmla="*/ 3613820 w 7747458"/>
              <a:gd name="connsiteY70" fmla="*/ 1229920 h 2906486"/>
              <a:gd name="connsiteX71" fmla="*/ 3214436 w 7747458"/>
              <a:gd name="connsiteY71" fmla="*/ 273885 h 2906486"/>
              <a:gd name="connsiteX72" fmla="*/ 3214436 w 7747458"/>
              <a:gd name="connsiteY72" fmla="*/ 696979 h 2906486"/>
              <a:gd name="connsiteX73" fmla="*/ 3447450 w 7747458"/>
              <a:gd name="connsiteY73" fmla="*/ 696979 h 2906486"/>
              <a:gd name="connsiteX74" fmla="*/ 3670236 w 7747458"/>
              <a:gd name="connsiteY74" fmla="*/ 643841 h 2906486"/>
              <a:gd name="connsiteX75" fmla="*/ 3729516 w 7747458"/>
              <a:gd name="connsiteY75" fmla="*/ 475213 h 2906486"/>
              <a:gd name="connsiteX76" fmla="*/ 3668198 w 7747458"/>
              <a:gd name="connsiteY76" fmla="*/ 316810 h 2906486"/>
              <a:gd name="connsiteX77" fmla="*/ 3453585 w 7747458"/>
              <a:gd name="connsiteY77" fmla="*/ 273885 h 2906486"/>
              <a:gd name="connsiteX78" fmla="*/ 2895585 w 7747458"/>
              <a:gd name="connsiteY78" fmla="*/ 0 h 2906486"/>
              <a:gd name="connsiteX79" fmla="*/ 3437231 w 7747458"/>
              <a:gd name="connsiteY79" fmla="*/ 0 h 2906486"/>
              <a:gd name="connsiteX80" fmla="*/ 3912443 w 7747458"/>
              <a:gd name="connsiteY80" fmla="*/ 112418 h 2906486"/>
              <a:gd name="connsiteX81" fmla="*/ 4045621 w 7747458"/>
              <a:gd name="connsiteY81" fmla="*/ 358073 h 2906486"/>
              <a:gd name="connsiteX82" fmla="*/ 4049674 w 7747458"/>
              <a:gd name="connsiteY82" fmla="*/ 411078 h 2906486"/>
              <a:gd name="connsiteX83" fmla="*/ 3456775 w 7747458"/>
              <a:gd name="connsiteY83" fmla="*/ 1003977 h 2906486"/>
              <a:gd name="connsiteX84" fmla="*/ 3435183 w 7747458"/>
              <a:gd name="connsiteY84" fmla="*/ 972912 h 2906486"/>
              <a:gd name="connsiteX85" fmla="*/ 3214436 w 7747458"/>
              <a:gd name="connsiteY85" fmla="*/ 972912 h 2906486"/>
              <a:gd name="connsiteX86" fmla="*/ 3214436 w 7747458"/>
              <a:gd name="connsiteY86" fmla="*/ 1246314 h 2906486"/>
              <a:gd name="connsiteX87" fmla="*/ 3032038 w 7747458"/>
              <a:gd name="connsiteY87" fmla="*/ 1428712 h 2906486"/>
              <a:gd name="connsiteX88" fmla="*/ 2895585 w 7747458"/>
              <a:gd name="connsiteY88" fmla="*/ 1428712 h 2906486"/>
              <a:gd name="connsiteX89" fmla="*/ 1532958 w 7747458"/>
              <a:gd name="connsiteY89" fmla="*/ 0 h 2906486"/>
              <a:gd name="connsiteX90" fmla="*/ 2563100 w 7747458"/>
              <a:gd name="connsiteY90" fmla="*/ 0 h 2906486"/>
              <a:gd name="connsiteX91" fmla="*/ 2563100 w 7747458"/>
              <a:gd name="connsiteY91" fmla="*/ 284104 h 2906486"/>
              <a:gd name="connsiteX92" fmla="*/ 1851808 w 7747458"/>
              <a:gd name="connsiteY92" fmla="*/ 284104 h 2906486"/>
              <a:gd name="connsiteX93" fmla="*/ 1851808 w 7747458"/>
              <a:gd name="connsiteY93" fmla="*/ 578428 h 2906486"/>
              <a:gd name="connsiteX94" fmla="*/ 2491563 w 7747458"/>
              <a:gd name="connsiteY94" fmla="*/ 578428 h 2906486"/>
              <a:gd name="connsiteX95" fmla="*/ 2491563 w 7747458"/>
              <a:gd name="connsiteY95" fmla="*/ 850276 h 2906486"/>
              <a:gd name="connsiteX96" fmla="*/ 1851808 w 7747458"/>
              <a:gd name="connsiteY96" fmla="*/ 850276 h 2906486"/>
              <a:gd name="connsiteX97" fmla="*/ 1851808 w 7747458"/>
              <a:gd name="connsiteY97" fmla="*/ 1146646 h 2906486"/>
              <a:gd name="connsiteX98" fmla="*/ 2585588 w 7747458"/>
              <a:gd name="connsiteY98" fmla="*/ 1146646 h 2906486"/>
              <a:gd name="connsiteX99" fmla="*/ 2585588 w 7747458"/>
              <a:gd name="connsiteY99" fmla="*/ 1428712 h 2906486"/>
              <a:gd name="connsiteX100" fmla="*/ 1532958 w 7747458"/>
              <a:gd name="connsiteY100" fmla="*/ 1428712 h 2906486"/>
              <a:gd name="connsiteX101" fmla="*/ 0 w 7747458"/>
              <a:gd name="connsiteY101" fmla="*/ 0 h 2906486"/>
              <a:gd name="connsiteX102" fmla="*/ 318851 w 7747458"/>
              <a:gd name="connsiteY102" fmla="*/ 0 h 2906486"/>
              <a:gd name="connsiteX103" fmla="*/ 318851 w 7747458"/>
              <a:gd name="connsiteY103" fmla="*/ 596830 h 2906486"/>
              <a:gd name="connsiteX104" fmla="*/ 887068 w 7747458"/>
              <a:gd name="connsiteY104" fmla="*/ 596830 h 2906486"/>
              <a:gd name="connsiteX105" fmla="*/ 887068 w 7747458"/>
              <a:gd name="connsiteY105" fmla="*/ 0 h 2906486"/>
              <a:gd name="connsiteX106" fmla="*/ 1205927 w 7747458"/>
              <a:gd name="connsiteY106" fmla="*/ 0 h 2906486"/>
              <a:gd name="connsiteX107" fmla="*/ 1205927 w 7747458"/>
              <a:gd name="connsiteY107" fmla="*/ 1428712 h 2906486"/>
              <a:gd name="connsiteX108" fmla="*/ 887068 w 7747458"/>
              <a:gd name="connsiteY108" fmla="*/ 1428712 h 2906486"/>
              <a:gd name="connsiteX109" fmla="*/ 887068 w 7747458"/>
              <a:gd name="connsiteY109" fmla="*/ 866629 h 2906486"/>
              <a:gd name="connsiteX110" fmla="*/ 318851 w 7747458"/>
              <a:gd name="connsiteY110" fmla="*/ 866629 h 2906486"/>
              <a:gd name="connsiteX111" fmla="*/ 318851 w 7747458"/>
              <a:gd name="connsiteY111" fmla="*/ 1428712 h 2906486"/>
              <a:gd name="connsiteX112" fmla="*/ 0 w 7747458"/>
              <a:gd name="connsiteY112" fmla="*/ 1428712 h 2906486"/>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Lst>
            <a:rect l="l" t="t" r="r" b="b"/>
            <a:pathLst>
              <a:path w="7747458" h="2906486">
                <a:moveTo>
                  <a:pt x="3542381" y="2491320"/>
                </a:moveTo>
                <a:lnTo>
                  <a:pt x="3542381" y="2890135"/>
                </a:lnTo>
                <a:lnTo>
                  <a:pt x="3223531" y="2890135"/>
                </a:lnTo>
                <a:lnTo>
                  <a:pt x="3223531" y="2810171"/>
                </a:lnTo>
                <a:close/>
                <a:moveTo>
                  <a:pt x="4335078" y="1698625"/>
                </a:moveTo>
                <a:lnTo>
                  <a:pt x="4346930" y="1720489"/>
                </a:lnTo>
                <a:cubicBezTo>
                  <a:pt x="4370606" y="1780783"/>
                  <a:pt x="4382444" y="1852492"/>
                  <a:pt x="4382444" y="1935612"/>
                </a:cubicBezTo>
                <a:cubicBezTo>
                  <a:pt x="4382444" y="2164534"/>
                  <a:pt x="4291828" y="2312385"/>
                  <a:pt x="4110601" y="2379147"/>
                </a:cubicBezTo>
                <a:lnTo>
                  <a:pt x="4472376" y="2890135"/>
                </a:lnTo>
                <a:lnTo>
                  <a:pt x="4079941" y="2890135"/>
                </a:lnTo>
                <a:lnTo>
                  <a:pt x="3763130" y="2434333"/>
                </a:lnTo>
                <a:lnTo>
                  <a:pt x="3599368" y="2434333"/>
                </a:lnTo>
                <a:lnTo>
                  <a:pt x="3885991" y="2147710"/>
                </a:lnTo>
                <a:lnTo>
                  <a:pt x="3912851" y="2145115"/>
                </a:lnTo>
                <a:cubicBezTo>
                  <a:pt x="3949984" y="2136258"/>
                  <a:pt x="3978428" y="2122975"/>
                  <a:pt x="3998183" y="2105262"/>
                </a:cubicBezTo>
                <a:cubicBezTo>
                  <a:pt x="4017942" y="2087547"/>
                  <a:pt x="4032763" y="2064636"/>
                  <a:pt x="4042644" y="2036532"/>
                </a:cubicBezTo>
                <a:lnTo>
                  <a:pt x="4050564" y="1983137"/>
                </a:lnTo>
                <a:close/>
                <a:moveTo>
                  <a:pt x="5352640" y="1461419"/>
                </a:moveTo>
                <a:lnTo>
                  <a:pt x="6382782" y="1461419"/>
                </a:lnTo>
                <a:lnTo>
                  <a:pt x="6382782" y="1745525"/>
                </a:lnTo>
                <a:lnTo>
                  <a:pt x="5671488" y="1745525"/>
                </a:lnTo>
                <a:lnTo>
                  <a:pt x="5671488" y="2039860"/>
                </a:lnTo>
                <a:lnTo>
                  <a:pt x="6311243" y="2039860"/>
                </a:lnTo>
                <a:lnTo>
                  <a:pt x="6311243" y="2311694"/>
                </a:lnTo>
                <a:lnTo>
                  <a:pt x="5671488" y="2311694"/>
                </a:lnTo>
                <a:lnTo>
                  <a:pt x="5671488" y="2608067"/>
                </a:lnTo>
                <a:lnTo>
                  <a:pt x="6405270" y="2608067"/>
                </a:lnTo>
                <a:lnTo>
                  <a:pt x="6405270" y="2890135"/>
                </a:lnTo>
                <a:lnTo>
                  <a:pt x="5352640" y="2890135"/>
                </a:lnTo>
                <a:close/>
                <a:moveTo>
                  <a:pt x="4671324" y="1461419"/>
                </a:moveTo>
                <a:lnTo>
                  <a:pt x="4990175" y="1461419"/>
                </a:lnTo>
                <a:lnTo>
                  <a:pt x="4990175" y="2890135"/>
                </a:lnTo>
                <a:lnTo>
                  <a:pt x="4671324" y="2890135"/>
                </a:lnTo>
                <a:close/>
                <a:moveTo>
                  <a:pt x="3382321" y="1461419"/>
                </a:moveTo>
                <a:lnTo>
                  <a:pt x="3765177" y="1461419"/>
                </a:lnTo>
                <a:cubicBezTo>
                  <a:pt x="3876230" y="1461419"/>
                  <a:pt x="3971358" y="1470787"/>
                  <a:pt x="4050560" y="1489523"/>
                </a:cubicBezTo>
                <a:lnTo>
                  <a:pt x="4127163" y="1523548"/>
                </a:lnTo>
                <a:lnTo>
                  <a:pt x="3905220" y="1745491"/>
                </a:lnTo>
                <a:lnTo>
                  <a:pt x="3781530" y="1735306"/>
                </a:lnTo>
                <a:lnTo>
                  <a:pt x="3542381" y="1735306"/>
                </a:lnTo>
                <a:lnTo>
                  <a:pt x="3542381" y="2108330"/>
                </a:lnTo>
                <a:lnTo>
                  <a:pt x="3223531" y="2427180"/>
                </a:lnTo>
                <a:lnTo>
                  <a:pt x="3223531" y="1620209"/>
                </a:lnTo>
                <a:close/>
                <a:moveTo>
                  <a:pt x="7185375" y="1428712"/>
                </a:moveTo>
                <a:cubicBezTo>
                  <a:pt x="7280757" y="1428712"/>
                  <a:pt x="7376142" y="1445067"/>
                  <a:pt x="7471527" y="1477774"/>
                </a:cubicBezTo>
                <a:cubicBezTo>
                  <a:pt x="7566911" y="1510470"/>
                  <a:pt x="7650027" y="1556803"/>
                  <a:pt x="7720886" y="1616753"/>
                </a:cubicBezTo>
                <a:lnTo>
                  <a:pt x="7559417" y="1849770"/>
                </a:lnTo>
                <a:cubicBezTo>
                  <a:pt x="7435412" y="1755743"/>
                  <a:pt x="7307331" y="1708732"/>
                  <a:pt x="7175156" y="1708732"/>
                </a:cubicBezTo>
                <a:cubicBezTo>
                  <a:pt x="7122008" y="1708732"/>
                  <a:pt x="7080111" y="1721337"/>
                  <a:pt x="7049451" y="1746545"/>
                </a:cubicBezTo>
                <a:cubicBezTo>
                  <a:pt x="7018793" y="1771757"/>
                  <a:pt x="7003457" y="1805143"/>
                  <a:pt x="7003457" y="1846702"/>
                </a:cubicBezTo>
                <a:cubicBezTo>
                  <a:pt x="7003457" y="1888261"/>
                  <a:pt x="7022199" y="1921307"/>
                  <a:pt x="7059671" y="1945833"/>
                </a:cubicBezTo>
                <a:cubicBezTo>
                  <a:pt x="7097143" y="1970358"/>
                  <a:pt x="7183667" y="1999319"/>
                  <a:pt x="7319250" y="2032697"/>
                </a:cubicBezTo>
                <a:cubicBezTo>
                  <a:pt x="7454833" y="2066081"/>
                  <a:pt x="7560099" y="2116161"/>
                  <a:pt x="7635040" y="2182933"/>
                </a:cubicBezTo>
                <a:cubicBezTo>
                  <a:pt x="7709985" y="2249696"/>
                  <a:pt x="7747458" y="2347129"/>
                  <a:pt x="7747458" y="2475212"/>
                </a:cubicBezTo>
                <a:cubicBezTo>
                  <a:pt x="7747458" y="2603301"/>
                  <a:pt x="7699427" y="2707198"/>
                  <a:pt x="7603355" y="2786916"/>
                </a:cubicBezTo>
                <a:cubicBezTo>
                  <a:pt x="7507291" y="2866627"/>
                  <a:pt x="7380906" y="2906486"/>
                  <a:pt x="7224207" y="2906486"/>
                </a:cubicBezTo>
                <a:cubicBezTo>
                  <a:pt x="6998013" y="2906486"/>
                  <a:pt x="6794299" y="2822682"/>
                  <a:pt x="6613071" y="2655078"/>
                </a:cubicBezTo>
                <a:lnTo>
                  <a:pt x="6803160" y="2422072"/>
                </a:lnTo>
                <a:cubicBezTo>
                  <a:pt x="6957133" y="2556970"/>
                  <a:pt x="7099531" y="2624422"/>
                  <a:pt x="7230339" y="2624422"/>
                </a:cubicBezTo>
                <a:cubicBezTo>
                  <a:pt x="7288929" y="2624422"/>
                  <a:pt x="7334923" y="2611813"/>
                  <a:pt x="7368301" y="2586610"/>
                </a:cubicBezTo>
                <a:cubicBezTo>
                  <a:pt x="7401687" y="2561402"/>
                  <a:pt x="7418379" y="2527338"/>
                  <a:pt x="7418379" y="2484410"/>
                </a:cubicBezTo>
                <a:cubicBezTo>
                  <a:pt x="7418379" y="2441485"/>
                  <a:pt x="7400667" y="2407419"/>
                  <a:pt x="7365243" y="2382213"/>
                </a:cubicBezTo>
                <a:cubicBezTo>
                  <a:pt x="7329809" y="2357010"/>
                  <a:pt x="7259640" y="2331456"/>
                  <a:pt x="7154715" y="2305570"/>
                </a:cubicBezTo>
                <a:cubicBezTo>
                  <a:pt x="6988473" y="2266051"/>
                  <a:pt x="6866854" y="2214612"/>
                  <a:pt x="6789873" y="2151247"/>
                </a:cubicBezTo>
                <a:cubicBezTo>
                  <a:pt x="6712881" y="2087889"/>
                  <a:pt x="6674389" y="1988410"/>
                  <a:pt x="6674389" y="1852836"/>
                </a:cubicBezTo>
                <a:cubicBezTo>
                  <a:pt x="6674389" y="1717253"/>
                  <a:pt x="6723098" y="1612667"/>
                  <a:pt x="6820533" y="1539090"/>
                </a:cubicBezTo>
                <a:cubicBezTo>
                  <a:pt x="6917953" y="1465505"/>
                  <a:pt x="7039570" y="1428712"/>
                  <a:pt x="7185375" y="1428712"/>
                </a:cubicBezTo>
                <a:close/>
                <a:moveTo>
                  <a:pt x="3842079" y="1001661"/>
                </a:moveTo>
                <a:lnTo>
                  <a:pt x="4144429" y="1428712"/>
                </a:lnTo>
                <a:lnTo>
                  <a:pt x="3751993" y="1428712"/>
                </a:lnTo>
                <a:lnTo>
                  <a:pt x="3613820" y="1229920"/>
                </a:lnTo>
                <a:close/>
                <a:moveTo>
                  <a:pt x="3214436" y="273885"/>
                </a:moveTo>
                <a:lnTo>
                  <a:pt x="3214436" y="696979"/>
                </a:lnTo>
                <a:lnTo>
                  <a:pt x="3447450" y="696979"/>
                </a:lnTo>
                <a:cubicBezTo>
                  <a:pt x="3556460" y="696979"/>
                  <a:pt x="3630725" y="679268"/>
                  <a:pt x="3670236" y="643841"/>
                </a:cubicBezTo>
                <a:cubicBezTo>
                  <a:pt x="3709757" y="608409"/>
                  <a:pt x="3729516" y="552205"/>
                  <a:pt x="3729516" y="475213"/>
                </a:cubicBezTo>
                <a:cubicBezTo>
                  <a:pt x="3729516" y="398230"/>
                  <a:pt x="3709077" y="345422"/>
                  <a:pt x="3668198" y="316810"/>
                </a:cubicBezTo>
                <a:cubicBezTo>
                  <a:pt x="3627319" y="288190"/>
                  <a:pt x="3555782" y="273885"/>
                  <a:pt x="3453585" y="273885"/>
                </a:cubicBezTo>
                <a:close/>
                <a:moveTo>
                  <a:pt x="2895585" y="0"/>
                </a:moveTo>
                <a:lnTo>
                  <a:pt x="3437231" y="0"/>
                </a:lnTo>
                <a:cubicBezTo>
                  <a:pt x="3659337" y="0"/>
                  <a:pt x="3817738" y="37473"/>
                  <a:pt x="3912443" y="112418"/>
                </a:cubicBezTo>
                <a:cubicBezTo>
                  <a:pt x="3983472" y="168626"/>
                  <a:pt x="4027865" y="250510"/>
                  <a:pt x="4045621" y="358073"/>
                </a:cubicBezTo>
                <a:lnTo>
                  <a:pt x="4049674" y="411078"/>
                </a:lnTo>
                <a:lnTo>
                  <a:pt x="3456775" y="1003977"/>
                </a:lnTo>
                <a:lnTo>
                  <a:pt x="3435183" y="972912"/>
                </a:lnTo>
                <a:lnTo>
                  <a:pt x="3214436" y="972912"/>
                </a:lnTo>
                <a:lnTo>
                  <a:pt x="3214436" y="1246314"/>
                </a:lnTo>
                <a:lnTo>
                  <a:pt x="3032038" y="1428712"/>
                </a:lnTo>
                <a:lnTo>
                  <a:pt x="2895585" y="1428712"/>
                </a:lnTo>
                <a:close/>
                <a:moveTo>
                  <a:pt x="1532958" y="0"/>
                </a:moveTo>
                <a:lnTo>
                  <a:pt x="2563100" y="0"/>
                </a:lnTo>
                <a:lnTo>
                  <a:pt x="2563100" y="284104"/>
                </a:lnTo>
                <a:lnTo>
                  <a:pt x="1851808" y="284104"/>
                </a:lnTo>
                <a:lnTo>
                  <a:pt x="1851808" y="578428"/>
                </a:lnTo>
                <a:lnTo>
                  <a:pt x="2491563" y="578428"/>
                </a:lnTo>
                <a:lnTo>
                  <a:pt x="2491563" y="850276"/>
                </a:lnTo>
                <a:lnTo>
                  <a:pt x="1851808" y="850276"/>
                </a:lnTo>
                <a:lnTo>
                  <a:pt x="1851808" y="1146646"/>
                </a:lnTo>
                <a:lnTo>
                  <a:pt x="2585588" y="1146646"/>
                </a:lnTo>
                <a:lnTo>
                  <a:pt x="2585588" y="1428712"/>
                </a:lnTo>
                <a:lnTo>
                  <a:pt x="1532958" y="1428712"/>
                </a:lnTo>
                <a:close/>
                <a:moveTo>
                  <a:pt x="0" y="0"/>
                </a:moveTo>
                <a:lnTo>
                  <a:pt x="318851" y="0"/>
                </a:lnTo>
                <a:lnTo>
                  <a:pt x="318851" y="596830"/>
                </a:lnTo>
                <a:lnTo>
                  <a:pt x="887068" y="596830"/>
                </a:lnTo>
                <a:lnTo>
                  <a:pt x="887068" y="0"/>
                </a:lnTo>
                <a:lnTo>
                  <a:pt x="1205927" y="0"/>
                </a:lnTo>
                <a:lnTo>
                  <a:pt x="1205927" y="1428712"/>
                </a:lnTo>
                <a:lnTo>
                  <a:pt x="887068" y="1428712"/>
                </a:lnTo>
                <a:lnTo>
                  <a:pt x="887068" y="866629"/>
                </a:lnTo>
                <a:lnTo>
                  <a:pt x="318851" y="866629"/>
                </a:lnTo>
                <a:lnTo>
                  <a:pt x="318851" y="1428712"/>
                </a:lnTo>
                <a:lnTo>
                  <a:pt x="0" y="1428712"/>
                </a:lnTo>
                <a:close/>
              </a:path>
            </a:pathLst>
          </a:custGeom>
          <a:pattFill prst="solidDmnd">
            <a:fgClr>
              <a:schemeClr val="bg1">
                <a:lumMod val="85000"/>
              </a:schemeClr>
            </a:fgClr>
            <a:bgClr>
              <a:schemeClr val="bg1"/>
            </a:bgClr>
          </a:pattFill>
        </p:spPr>
        <p:txBody>
          <a:bodyPr vert="horz" wrap="square" lIns="91440" tIns="45720" rIns="91440" bIns="45720" numCol="1" rtlCol="0" anchor="ctr" anchorCtr="0" compatLnSpc="1">
            <a:prstTxWarp prst="textNoShape">
              <a:avLst/>
            </a:prstTxWarp>
            <a:noAutofit/>
          </a:bodyPr>
          <a:lstStyle>
            <a:lvl1pPr algn="ctr">
              <a:defRPr sz="1800"/>
            </a:lvl1pPr>
          </a:lstStyle>
          <a:p>
            <a:pPr marL="228600" marR="0" lvl="0" indent="-228600" algn="ctr" defTabSz="914400" rtl="0" eaLnBrk="0" fontAlgn="base" latinLnBrk="0" hangingPunct="0">
              <a:lnSpc>
                <a:spcPct val="90000"/>
              </a:lnSpc>
              <a:spcBef>
                <a:spcPts val="1000"/>
              </a:spcBef>
              <a:spcAft>
                <a:spcPct val="0"/>
              </a:spcAft>
              <a:buClrTx/>
              <a:buSzTx/>
              <a:buFont typeface="Arial" pitchFamily="34" charset="0"/>
              <a:buChar char="•"/>
              <a:defRPr/>
            </a:pPr>
            <a:endParaRPr kumimoji="0" lang="en-US" sz="1800" b="0" i="0" u="none" strike="noStrike" kern="1200" cap="none" spc="0" normalizeH="0" baseline="0" noProof="0">
              <a:ln>
                <a:noFill/>
              </a:ln>
              <a:solidFill>
                <a:schemeClr val="tx1"/>
              </a:solidFill>
              <a:effectLst/>
              <a:uLnTx/>
              <a:uFillTx/>
              <a:latin typeface="+mn-lt"/>
              <a:ea typeface="+mn-ea"/>
              <a:cs typeface="+mn-cs"/>
            </a:endParaRPr>
          </a:p>
        </p:txBody>
      </p:sp>
    </p:spTree>
  </p:cSld>
  <p:clrMapOvr>
    <a:masterClrMapping/>
  </p:clrMapOvr>
  <p:transition/>
  <p:timing/>
</p:sldLayout>
</file>

<file path=ppt/slideLayouts/slideLayout19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5_Custom Layout">
    <p:bg>
      <p:bgPr>
        <a:blipFill>
          <a:blip r:embed="rId1"/>
          <a:stretch>
            <a:fillRect/>
          </a:stretch>
        </a:blipFill>
        <a:effectLst/>
      </p:bgPr>
    </p:bg>
    <p:spTree>
      <p:nvGrpSpPr>
        <p:cNvPr id="1" name=""/>
        <p:cNvGrpSpPr/>
        <p:nvPr/>
      </p:nvGrpSpPr>
      <p:grpSpPr>
        <a:xfrm>
          <a:off x="0" y="0"/>
          <a:ext cx="0" cy="0"/>
        </a:xfrm>
      </p:grpSpPr>
      <p:sp>
        <p:nvSpPr>
          <p:cNvPr id="10" name="Picture Placeholder 9"/>
          <p:cNvSpPr>
            <a:spLocks noGrp="1"/>
          </p:cNvSpPr>
          <p:nvPr>
            <p:ph type="pic" sz="quarter" idx="10"/>
          </p:nvPr>
        </p:nvSpPr>
        <p:spPr>
          <a:xfrm>
            <a:off x="5540458" y="0"/>
            <a:ext cx="6651543" cy="6858000"/>
          </a:xfrm>
          <a:custGeom>
            <a:gdLst>
              <a:gd name="connsiteX0" fmla="*/ 2151419 w 6651543"/>
              <a:gd name="connsiteY0" fmla="*/ 0 h 6858000"/>
              <a:gd name="connsiteX1" fmla="*/ 6651543 w 6651543"/>
              <a:gd name="connsiteY1" fmla="*/ 0 h 6858000"/>
              <a:gd name="connsiteX2" fmla="*/ 6651543 w 6651543"/>
              <a:gd name="connsiteY2" fmla="*/ 6858000 h 6858000"/>
              <a:gd name="connsiteX3" fmla="*/ 4536640 w 6651543"/>
              <a:gd name="connsiteY3" fmla="*/ 6858000 h 6858000"/>
              <a:gd name="connsiteX4" fmla="*/ 0 w 6651543"/>
              <a:gd name="connsiteY4" fmla="*/ 2015555 h 6858000"/>
            </a:gdLst>
            <a:cxnLst>
              <a:cxn ang="0">
                <a:pos x="connsiteX0" y="connsiteY0"/>
              </a:cxn>
              <a:cxn ang="0">
                <a:pos x="connsiteX1" y="connsiteY1"/>
              </a:cxn>
              <a:cxn ang="0">
                <a:pos x="connsiteX2" y="connsiteY2"/>
              </a:cxn>
              <a:cxn ang="0">
                <a:pos x="connsiteX3" y="connsiteY3"/>
              </a:cxn>
              <a:cxn ang="0">
                <a:pos x="connsiteX4" y="connsiteY4"/>
              </a:cxn>
            </a:cxnLst>
            <a:rect l="l" t="t" r="r" b="b"/>
            <a:pathLst>
              <a:path w="6651543" h="6858000">
                <a:moveTo>
                  <a:pt x="2151419" y="0"/>
                </a:moveTo>
                <a:lnTo>
                  <a:pt x="6651543" y="0"/>
                </a:lnTo>
                <a:lnTo>
                  <a:pt x="6651543" y="6858000"/>
                </a:lnTo>
                <a:lnTo>
                  <a:pt x="4536640" y="6858000"/>
                </a:lnTo>
                <a:lnTo>
                  <a:pt x="0" y="2015555"/>
                </a:lnTo>
                <a:close/>
              </a:path>
            </a:pathLst>
          </a:custGeom>
          <a:pattFill prst="solidDmnd">
            <a:fgClr>
              <a:schemeClr val="bg1">
                <a:lumMod val="85000"/>
              </a:schemeClr>
            </a:fgClr>
            <a:bgClr>
              <a:schemeClr val="bg1"/>
            </a:bgClr>
          </a:pattFill>
        </p:spPr>
        <p:txBody>
          <a:bodyPr vert="horz" wrap="square" lIns="91440" tIns="45720" rIns="91440" bIns="45720" numCol="1" rtlCol="0" anchor="ctr" anchorCtr="0" compatLnSpc="1">
            <a:prstTxWarp prst="textNoShape">
              <a:avLst/>
            </a:prstTxWarp>
            <a:noAutofit/>
          </a:bodyPr>
          <a:lstStyle>
            <a:lvl1pPr algn="ctr">
              <a:defRPr sz="1800"/>
            </a:lvl1pPr>
          </a:lstStyle>
          <a:p>
            <a:pPr marL="228600" marR="0" lvl="0" indent="-228600" algn="ctr" defTabSz="914400" rtl="0" eaLnBrk="0" fontAlgn="base" latinLnBrk="0" hangingPunct="0">
              <a:lnSpc>
                <a:spcPct val="90000"/>
              </a:lnSpc>
              <a:spcBef>
                <a:spcPts val="1000"/>
              </a:spcBef>
              <a:spcAft>
                <a:spcPct val="0"/>
              </a:spcAft>
              <a:buClrTx/>
              <a:buSzTx/>
              <a:buFont typeface="Arial" pitchFamily="34" charset="0"/>
              <a:buChar char="•"/>
              <a:defRPr/>
            </a:pPr>
            <a:endParaRPr kumimoji="0" lang="en-US" sz="1800" b="0" i="0" u="none" strike="noStrike" kern="1200" cap="none" spc="0" normalizeH="0" baseline="0" noProof="0">
              <a:ln>
                <a:noFill/>
              </a:ln>
              <a:solidFill>
                <a:schemeClr val="tx1"/>
              </a:solidFill>
              <a:effectLst/>
              <a:uLnTx/>
              <a:uFillTx/>
              <a:latin typeface="+mn-lt"/>
              <a:ea typeface="+mn-ea"/>
              <a:cs typeface="+mn-cs"/>
            </a:endParaRPr>
          </a:p>
        </p:txBody>
      </p:sp>
    </p:spTree>
  </p:cSld>
  <p:clrMapOvr>
    <a:masterClrMapping/>
  </p:clrMapOvr>
  <p:transition/>
  <p:timing/>
</p:sldLayout>
</file>

<file path=ppt/slideLayouts/slideLayout19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6_Custom Layout">
    <p:bg>
      <p:bgPr>
        <a:blipFill>
          <a:blip r:embed="rId1"/>
          <a:stretch>
            <a:fillRect/>
          </a:stretch>
        </a:blipFill>
        <a:effectLst/>
      </p:bgPr>
    </p:bg>
    <p:spTree>
      <p:nvGrpSpPr>
        <p:cNvPr id="1" name=""/>
        <p:cNvGrpSpPr/>
        <p:nvPr/>
      </p:nvGrpSpPr>
      <p:grpSpPr>
        <a:xfrm>
          <a:off x="0" y="0"/>
          <a:ext cx="0" cy="0"/>
        </a:xfrm>
      </p:grpSpPr>
      <p:sp>
        <p:nvSpPr>
          <p:cNvPr id="10" name="Picture Placeholder 9"/>
          <p:cNvSpPr>
            <a:spLocks noGrp="1"/>
          </p:cNvSpPr>
          <p:nvPr>
            <p:ph type="pic" sz="quarter" idx="10"/>
          </p:nvPr>
        </p:nvSpPr>
        <p:spPr>
          <a:xfrm>
            <a:off x="0" y="1833716"/>
            <a:ext cx="12192000" cy="4336026"/>
          </a:xfrm>
          <a:custGeom>
            <a:gdLst>
              <a:gd name="connsiteX0" fmla="*/ 0 w 12192000"/>
              <a:gd name="connsiteY0" fmla="*/ 0 h 4336026"/>
              <a:gd name="connsiteX1" fmla="*/ 12192000 w 12192000"/>
              <a:gd name="connsiteY1" fmla="*/ 0 h 4336026"/>
              <a:gd name="connsiteX2" fmla="*/ 12192000 w 12192000"/>
              <a:gd name="connsiteY2" fmla="*/ 4336026 h 4336026"/>
              <a:gd name="connsiteX3" fmla="*/ 0 w 12192000"/>
              <a:gd name="connsiteY3" fmla="*/ 4336026 h 4336026"/>
            </a:gdLst>
            <a:cxnLst>
              <a:cxn ang="0">
                <a:pos x="connsiteX0" y="connsiteY0"/>
              </a:cxn>
              <a:cxn ang="0">
                <a:pos x="connsiteX1" y="connsiteY1"/>
              </a:cxn>
              <a:cxn ang="0">
                <a:pos x="connsiteX2" y="connsiteY2"/>
              </a:cxn>
              <a:cxn ang="0">
                <a:pos x="connsiteX3" y="connsiteY3"/>
              </a:cxn>
            </a:cxnLst>
            <a:rect l="l" t="t" r="r" b="b"/>
            <a:pathLst>
              <a:path w="12192000" h="4336026">
                <a:moveTo>
                  <a:pt x="0" y="0"/>
                </a:moveTo>
                <a:lnTo>
                  <a:pt x="12192000" y="0"/>
                </a:lnTo>
                <a:lnTo>
                  <a:pt x="12192000" y="4336026"/>
                </a:lnTo>
                <a:lnTo>
                  <a:pt x="0" y="4336026"/>
                </a:lnTo>
                <a:close/>
              </a:path>
            </a:pathLst>
          </a:custGeom>
          <a:pattFill prst="solidDmnd">
            <a:fgClr>
              <a:schemeClr val="bg1">
                <a:lumMod val="85000"/>
              </a:schemeClr>
            </a:fgClr>
            <a:bgClr>
              <a:schemeClr val="bg1"/>
            </a:bgClr>
          </a:pattFill>
        </p:spPr>
        <p:txBody>
          <a:bodyPr vert="horz" wrap="square" lIns="91440" tIns="45720" rIns="91440" bIns="45720" numCol="1" rtlCol="0" anchor="ctr" anchorCtr="0" compatLnSpc="1">
            <a:prstTxWarp prst="textNoShape">
              <a:avLst/>
            </a:prstTxWarp>
            <a:noAutofit/>
          </a:bodyPr>
          <a:lstStyle>
            <a:lvl1pPr algn="ctr">
              <a:defRPr sz="1800"/>
            </a:lvl1pPr>
          </a:lstStyle>
          <a:p>
            <a:pPr marL="228600" marR="0" lvl="0" indent="-228600" algn="ctr" defTabSz="914400" rtl="0" eaLnBrk="0" fontAlgn="base" latinLnBrk="0" hangingPunct="0">
              <a:lnSpc>
                <a:spcPct val="90000"/>
              </a:lnSpc>
              <a:spcBef>
                <a:spcPts val="1000"/>
              </a:spcBef>
              <a:spcAft>
                <a:spcPct val="0"/>
              </a:spcAft>
              <a:buClrTx/>
              <a:buSzTx/>
              <a:buFont typeface="Arial" pitchFamily="34" charset="0"/>
              <a:buChar char="•"/>
              <a:defRPr/>
            </a:pPr>
            <a:endParaRPr kumimoji="0" lang="en-US" sz="1800" b="0" i="0" u="none" strike="noStrike" kern="1200" cap="none" spc="0" normalizeH="0" baseline="0" noProof="0">
              <a:ln>
                <a:noFill/>
              </a:ln>
              <a:solidFill>
                <a:schemeClr val="tx1"/>
              </a:solidFill>
              <a:effectLst/>
              <a:uLnTx/>
              <a:uFillTx/>
              <a:latin typeface="+mn-lt"/>
              <a:ea typeface="+mn-ea"/>
              <a:cs typeface="+mn-cs"/>
            </a:endParaRPr>
          </a:p>
        </p:txBody>
      </p:sp>
    </p:spTree>
  </p:cSld>
  <p:clrMapOvr>
    <a:masterClrMapping/>
  </p:clrMapOvr>
  <p:transition/>
  <p:timing/>
</p:sldLayout>
</file>

<file path=ppt/slideLayouts/slideLayout19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7_Custom Layout">
    <p:bg>
      <p:bgPr>
        <a:blipFill>
          <a:blip r:embed="rId1"/>
          <a:stretch>
            <a:fillRect/>
          </a:stretch>
        </a:blipFill>
        <a:effectLst/>
      </p:bgPr>
    </p:bg>
    <p:spTree>
      <p:nvGrpSpPr>
        <p:cNvPr id="1" name=""/>
        <p:cNvGrpSpPr/>
        <p:nvPr/>
      </p:nvGrpSpPr>
      <p:grpSpPr>
        <a:xfrm>
          <a:off x="0" y="0"/>
          <a:ext cx="0" cy="0"/>
        </a:xfrm>
      </p:grpSpPr>
      <p:sp>
        <p:nvSpPr>
          <p:cNvPr id="6" name="Picture Placeholder 7"/>
          <p:cNvSpPr>
            <a:spLocks noGrp="1"/>
          </p:cNvSpPr>
          <p:nvPr>
            <p:ph type="pic" sz="quarter" idx="10"/>
          </p:nvPr>
        </p:nvSpPr>
        <p:spPr>
          <a:xfrm>
            <a:off x="6096000" y="0"/>
            <a:ext cx="6096000" cy="6858000"/>
          </a:xfrm>
          <a:custGeom>
            <a:gdLst>
              <a:gd name="connsiteX0" fmla="*/ 0 w 7374194"/>
              <a:gd name="connsiteY0" fmla="*/ 0 h 6858000"/>
              <a:gd name="connsiteX1" fmla="*/ 7374194 w 7374194"/>
              <a:gd name="connsiteY1" fmla="*/ 0 h 6858000"/>
              <a:gd name="connsiteX2" fmla="*/ 7374194 w 7374194"/>
              <a:gd name="connsiteY2" fmla="*/ 6858000 h 6858000"/>
              <a:gd name="connsiteX3" fmla="*/ 0 w 7374194"/>
              <a:gd name="connsiteY3" fmla="*/ 6858000 h 6858000"/>
            </a:gdLst>
            <a:cxnLst>
              <a:cxn ang="0">
                <a:pos x="connsiteX0" y="connsiteY0"/>
              </a:cxn>
              <a:cxn ang="0">
                <a:pos x="connsiteX1" y="connsiteY1"/>
              </a:cxn>
              <a:cxn ang="0">
                <a:pos x="connsiteX2" y="connsiteY2"/>
              </a:cxn>
              <a:cxn ang="0">
                <a:pos x="connsiteX3" y="connsiteY3"/>
              </a:cxn>
            </a:cxnLst>
            <a:rect l="l" t="t" r="r" b="b"/>
            <a:pathLst>
              <a:path w="7374194" h="6858000">
                <a:moveTo>
                  <a:pt x="0" y="0"/>
                </a:moveTo>
                <a:lnTo>
                  <a:pt x="7374194" y="0"/>
                </a:lnTo>
                <a:lnTo>
                  <a:pt x="7374194" y="6858000"/>
                </a:lnTo>
                <a:lnTo>
                  <a:pt x="0" y="6858000"/>
                </a:lnTo>
                <a:close/>
              </a:path>
            </a:pathLst>
          </a:custGeom>
          <a:pattFill prst="solidDmnd">
            <a:fgClr>
              <a:schemeClr val="bg1">
                <a:lumMod val="85000"/>
              </a:schemeClr>
            </a:fgClr>
            <a:bgClr>
              <a:schemeClr val="bg1"/>
            </a:bgClr>
          </a:pattFill>
        </p:spPr>
        <p:txBody>
          <a:bodyPr vert="horz" wrap="square" lIns="91440" tIns="45720" rIns="91440" bIns="45720" numCol="1" rtlCol="0" anchor="ctr" anchorCtr="0" compatLnSpc="1">
            <a:prstTxWarp prst="textNoShape">
              <a:avLst/>
            </a:prstTxWarp>
            <a:noAutofit/>
          </a:bodyPr>
          <a:lstStyle>
            <a:lvl1pPr algn="ctr">
              <a:defRPr sz="1800"/>
            </a:lvl1pPr>
          </a:lstStyle>
          <a:p>
            <a:pPr marL="228600" marR="0" lvl="0" indent="-228600" algn="ctr" defTabSz="914400" rtl="0" eaLnBrk="0" fontAlgn="base" latinLnBrk="0" hangingPunct="0">
              <a:lnSpc>
                <a:spcPct val="90000"/>
              </a:lnSpc>
              <a:spcBef>
                <a:spcPts val="1000"/>
              </a:spcBef>
              <a:spcAft>
                <a:spcPct val="0"/>
              </a:spcAft>
              <a:buClrTx/>
              <a:buSzTx/>
              <a:buFont typeface="Arial" pitchFamily="34" charset="0"/>
              <a:buChar char="•"/>
              <a:defRPr/>
            </a:pPr>
            <a:endParaRPr kumimoji="0" lang="en-US" sz="1800" b="0" i="0" u="none" strike="noStrike" kern="1200" cap="none" spc="0" normalizeH="0" baseline="0" noProof="0">
              <a:ln>
                <a:noFill/>
              </a:ln>
              <a:solidFill>
                <a:schemeClr val="tx1"/>
              </a:solidFill>
              <a:effectLst/>
              <a:uLnTx/>
              <a:uFillTx/>
              <a:latin typeface="+mn-lt"/>
              <a:ea typeface="+mn-ea"/>
              <a:cs typeface="+mn-cs"/>
            </a:endParaRPr>
          </a:p>
        </p:txBody>
      </p:sp>
    </p:spTree>
  </p:cSld>
  <p:clrMapOvr>
    <a:masterClrMapping/>
  </p:clrMapOvr>
  <p:transition/>
  <p:timing/>
</p:sldLayout>
</file>

<file path=ppt/slideLayouts/slideLayout19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9_Custom Layout">
    <p:bg>
      <p:bgPr>
        <a:blipFill>
          <a:blip r:embed="rId1"/>
          <a:stretch>
            <a:fillRect/>
          </a:stretch>
        </a:blipFill>
        <a:effectLst/>
      </p:bgPr>
    </p:bg>
    <p:spTree>
      <p:nvGrpSpPr>
        <p:cNvPr id="1" name=""/>
        <p:cNvGrpSpPr/>
        <p:nvPr/>
      </p:nvGrpSpPr>
      <p:grpSpPr>
        <a:xfrm>
          <a:off x="0" y="0"/>
          <a:ext cx="0" cy="0"/>
        </a:xfrm>
      </p:grpSpPr>
      <p:sp>
        <p:nvSpPr>
          <p:cNvPr id="6" name="Picture Placeholder 7"/>
          <p:cNvSpPr>
            <a:spLocks noGrp="1"/>
          </p:cNvSpPr>
          <p:nvPr>
            <p:ph type="pic" sz="quarter" idx="10"/>
          </p:nvPr>
        </p:nvSpPr>
        <p:spPr>
          <a:xfrm>
            <a:off x="0" y="0"/>
            <a:ext cx="6096000" cy="6858000"/>
          </a:xfrm>
          <a:custGeom>
            <a:gdLst>
              <a:gd name="connsiteX0" fmla="*/ 0 w 7374194"/>
              <a:gd name="connsiteY0" fmla="*/ 0 h 6858000"/>
              <a:gd name="connsiteX1" fmla="*/ 7374194 w 7374194"/>
              <a:gd name="connsiteY1" fmla="*/ 0 h 6858000"/>
              <a:gd name="connsiteX2" fmla="*/ 7374194 w 7374194"/>
              <a:gd name="connsiteY2" fmla="*/ 6858000 h 6858000"/>
              <a:gd name="connsiteX3" fmla="*/ 0 w 7374194"/>
              <a:gd name="connsiteY3" fmla="*/ 6858000 h 6858000"/>
            </a:gdLst>
            <a:cxnLst>
              <a:cxn ang="0">
                <a:pos x="connsiteX0" y="connsiteY0"/>
              </a:cxn>
              <a:cxn ang="0">
                <a:pos x="connsiteX1" y="connsiteY1"/>
              </a:cxn>
              <a:cxn ang="0">
                <a:pos x="connsiteX2" y="connsiteY2"/>
              </a:cxn>
              <a:cxn ang="0">
                <a:pos x="connsiteX3" y="connsiteY3"/>
              </a:cxn>
            </a:cxnLst>
            <a:rect l="l" t="t" r="r" b="b"/>
            <a:pathLst>
              <a:path w="7374194" h="6858000">
                <a:moveTo>
                  <a:pt x="0" y="0"/>
                </a:moveTo>
                <a:lnTo>
                  <a:pt x="7374194" y="0"/>
                </a:lnTo>
                <a:lnTo>
                  <a:pt x="7374194" y="6858000"/>
                </a:lnTo>
                <a:lnTo>
                  <a:pt x="0" y="6858000"/>
                </a:lnTo>
                <a:close/>
              </a:path>
            </a:pathLst>
          </a:custGeom>
          <a:pattFill prst="solidDmnd">
            <a:fgClr>
              <a:schemeClr val="bg1">
                <a:lumMod val="85000"/>
              </a:schemeClr>
            </a:fgClr>
            <a:bgClr>
              <a:schemeClr val="bg1"/>
            </a:bgClr>
          </a:pattFill>
        </p:spPr>
        <p:txBody>
          <a:bodyPr vert="horz" wrap="square" lIns="91440" tIns="45720" rIns="91440" bIns="45720" numCol="1" rtlCol="0" anchor="ctr" anchorCtr="0" compatLnSpc="1">
            <a:prstTxWarp prst="textNoShape">
              <a:avLst/>
            </a:prstTxWarp>
            <a:noAutofit/>
          </a:bodyPr>
          <a:lstStyle>
            <a:lvl1pPr algn="ctr">
              <a:defRPr sz="1800"/>
            </a:lvl1pPr>
          </a:lstStyle>
          <a:p>
            <a:pPr marL="228600" marR="0" lvl="0" indent="-228600" algn="ctr" defTabSz="914400" rtl="0" eaLnBrk="0" fontAlgn="base" latinLnBrk="0" hangingPunct="0">
              <a:lnSpc>
                <a:spcPct val="90000"/>
              </a:lnSpc>
              <a:spcBef>
                <a:spcPts val="1000"/>
              </a:spcBef>
              <a:spcAft>
                <a:spcPct val="0"/>
              </a:spcAft>
              <a:buClrTx/>
              <a:buSzTx/>
              <a:buFont typeface="Arial" pitchFamily="34" charset="0"/>
              <a:buChar char="•"/>
              <a:defRPr/>
            </a:pPr>
            <a:endParaRPr kumimoji="0" lang="en-US" sz="1800" b="0" i="0" u="none" strike="noStrike" kern="1200" cap="none" spc="0" normalizeH="0" baseline="0" noProof="0">
              <a:ln>
                <a:noFill/>
              </a:ln>
              <a:solidFill>
                <a:schemeClr val="tx1"/>
              </a:solidFill>
              <a:effectLst/>
              <a:uLnTx/>
              <a:uFillTx/>
              <a:latin typeface="+mn-lt"/>
              <a:ea typeface="+mn-ea"/>
              <a:cs typeface="+mn-cs"/>
            </a:endParaRPr>
          </a:p>
        </p:txBody>
      </p:sp>
    </p:spTree>
  </p:cSld>
  <p:clrMapOvr>
    <a:masterClrMapping/>
  </p:clrMapOvr>
  <p:transition/>
  <p:timing/>
</p:sldLayout>
</file>

<file path=ppt/slideLayouts/slideLayout19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20_Custom Layout">
    <p:bg>
      <p:bgPr>
        <a:blipFill>
          <a:blip r:embed="rId1"/>
          <a:stretch>
            <a:fillRect/>
          </a:stretch>
        </a:blipFill>
        <a:effectLst/>
      </p:bgPr>
    </p:bg>
    <p:spTree>
      <p:nvGrpSpPr>
        <p:cNvPr id="1" name=""/>
        <p:cNvGrpSpPr/>
        <p:nvPr/>
      </p:nvGrpSpPr>
      <p:grpSpPr>
        <a:xfrm>
          <a:off x="0" y="0"/>
          <a:ext cx="0" cy="0"/>
        </a:xfrm>
      </p:grpSpPr>
      <p:sp>
        <p:nvSpPr>
          <p:cNvPr id="14" name="Picture Placeholder 13"/>
          <p:cNvSpPr>
            <a:spLocks noGrp="1"/>
          </p:cNvSpPr>
          <p:nvPr>
            <p:ph type="pic" sz="quarter" idx="10"/>
          </p:nvPr>
        </p:nvSpPr>
        <p:spPr>
          <a:xfrm>
            <a:off x="1276350" y="1866900"/>
            <a:ext cx="2495550" cy="2495550"/>
          </a:xfrm>
          <a:custGeom>
            <a:gdLst>
              <a:gd name="connsiteX0" fmla="*/ 0 w 2495550"/>
              <a:gd name="connsiteY0" fmla="*/ 0 h 2495550"/>
              <a:gd name="connsiteX1" fmla="*/ 2495550 w 2495550"/>
              <a:gd name="connsiteY1" fmla="*/ 0 h 2495550"/>
              <a:gd name="connsiteX2" fmla="*/ 2495550 w 2495550"/>
              <a:gd name="connsiteY2" fmla="*/ 2495550 h 2495550"/>
              <a:gd name="connsiteX3" fmla="*/ 0 w 2495550"/>
              <a:gd name="connsiteY3" fmla="*/ 2495550 h 2495550"/>
            </a:gdLst>
            <a:cxnLst>
              <a:cxn ang="0">
                <a:pos x="connsiteX0" y="connsiteY0"/>
              </a:cxn>
              <a:cxn ang="0">
                <a:pos x="connsiteX1" y="connsiteY1"/>
              </a:cxn>
              <a:cxn ang="0">
                <a:pos x="connsiteX2" y="connsiteY2"/>
              </a:cxn>
              <a:cxn ang="0">
                <a:pos x="connsiteX3" y="connsiteY3"/>
              </a:cxn>
            </a:cxnLst>
            <a:rect l="l" t="t" r="r" b="b"/>
            <a:pathLst>
              <a:path w="2495550" h="2495550">
                <a:moveTo>
                  <a:pt x="0" y="0"/>
                </a:moveTo>
                <a:lnTo>
                  <a:pt x="2495550" y="0"/>
                </a:lnTo>
                <a:lnTo>
                  <a:pt x="2495550" y="2495550"/>
                </a:lnTo>
                <a:lnTo>
                  <a:pt x="0" y="2495550"/>
                </a:lnTo>
                <a:close/>
              </a:path>
            </a:pathLst>
          </a:custGeom>
          <a:pattFill prst="solidDmnd">
            <a:fgClr>
              <a:schemeClr val="bg1">
                <a:lumMod val="85000"/>
              </a:schemeClr>
            </a:fgClr>
            <a:bgClr>
              <a:schemeClr val="bg1"/>
            </a:bgClr>
          </a:pattFill>
        </p:spPr>
        <p:txBody>
          <a:bodyPr vert="horz" wrap="square" lIns="91440" tIns="45720" rIns="91440" bIns="45720" numCol="1" rtlCol="0" anchor="ctr" anchorCtr="0" compatLnSpc="1">
            <a:prstTxWarp prst="textNoShape">
              <a:avLst/>
            </a:prstTxWarp>
            <a:noAutofit/>
          </a:bodyPr>
          <a:lstStyle>
            <a:lvl1pPr algn="ctr">
              <a:defRPr sz="1800"/>
            </a:lvl1pPr>
          </a:lstStyle>
          <a:p>
            <a:pPr marL="228600" marR="0" lvl="0" indent="-228600" algn="ctr" defTabSz="914400" rtl="0" eaLnBrk="0" fontAlgn="base" latinLnBrk="0" hangingPunct="0">
              <a:lnSpc>
                <a:spcPct val="90000"/>
              </a:lnSpc>
              <a:spcBef>
                <a:spcPts val="1000"/>
              </a:spcBef>
              <a:spcAft>
                <a:spcPct val="0"/>
              </a:spcAft>
              <a:buClrTx/>
              <a:buSzTx/>
              <a:buFont typeface="Arial" pitchFamily="34" charset="0"/>
              <a:buChar char="•"/>
              <a:defRPr/>
            </a:pPr>
            <a:endParaRPr kumimoji="0" lang="en-US" sz="1800" b="0" i="0" u="none" strike="noStrike" kern="1200" cap="none" spc="0" normalizeH="0" baseline="0" noProof="0">
              <a:ln>
                <a:noFill/>
              </a:ln>
              <a:solidFill>
                <a:schemeClr val="tx1"/>
              </a:solidFill>
              <a:effectLst/>
              <a:uLnTx/>
              <a:uFillTx/>
              <a:latin typeface="+mn-lt"/>
              <a:ea typeface="+mn-ea"/>
              <a:cs typeface="+mn-cs"/>
            </a:endParaRPr>
          </a:p>
        </p:txBody>
      </p:sp>
      <p:sp>
        <p:nvSpPr>
          <p:cNvPr id="15" name="Picture Placeholder 14"/>
          <p:cNvSpPr>
            <a:spLocks noGrp="1"/>
          </p:cNvSpPr>
          <p:nvPr>
            <p:ph type="pic" sz="quarter" idx="11"/>
          </p:nvPr>
        </p:nvSpPr>
        <p:spPr>
          <a:xfrm>
            <a:off x="4848225" y="1866900"/>
            <a:ext cx="2495550" cy="2495550"/>
          </a:xfrm>
          <a:custGeom>
            <a:gdLst>
              <a:gd name="connsiteX0" fmla="*/ 0 w 2495550"/>
              <a:gd name="connsiteY0" fmla="*/ 0 h 2495550"/>
              <a:gd name="connsiteX1" fmla="*/ 2495550 w 2495550"/>
              <a:gd name="connsiteY1" fmla="*/ 0 h 2495550"/>
              <a:gd name="connsiteX2" fmla="*/ 2495550 w 2495550"/>
              <a:gd name="connsiteY2" fmla="*/ 2495550 h 2495550"/>
              <a:gd name="connsiteX3" fmla="*/ 0 w 2495550"/>
              <a:gd name="connsiteY3" fmla="*/ 2495550 h 2495550"/>
            </a:gdLst>
            <a:cxnLst>
              <a:cxn ang="0">
                <a:pos x="connsiteX0" y="connsiteY0"/>
              </a:cxn>
              <a:cxn ang="0">
                <a:pos x="connsiteX1" y="connsiteY1"/>
              </a:cxn>
              <a:cxn ang="0">
                <a:pos x="connsiteX2" y="connsiteY2"/>
              </a:cxn>
              <a:cxn ang="0">
                <a:pos x="connsiteX3" y="connsiteY3"/>
              </a:cxn>
            </a:cxnLst>
            <a:rect l="l" t="t" r="r" b="b"/>
            <a:pathLst>
              <a:path w="2495550" h="2495550">
                <a:moveTo>
                  <a:pt x="0" y="0"/>
                </a:moveTo>
                <a:lnTo>
                  <a:pt x="2495550" y="0"/>
                </a:lnTo>
                <a:lnTo>
                  <a:pt x="2495550" y="2495550"/>
                </a:lnTo>
                <a:lnTo>
                  <a:pt x="0" y="2495550"/>
                </a:lnTo>
                <a:close/>
              </a:path>
            </a:pathLst>
          </a:custGeom>
          <a:pattFill prst="solidDmnd">
            <a:fgClr>
              <a:schemeClr val="bg1">
                <a:lumMod val="85000"/>
              </a:schemeClr>
            </a:fgClr>
            <a:bgClr>
              <a:schemeClr val="bg1"/>
            </a:bgClr>
          </a:pattFill>
        </p:spPr>
        <p:txBody>
          <a:bodyPr vert="horz" wrap="square" lIns="91440" tIns="45720" rIns="91440" bIns="45720" numCol="1" rtlCol="0" anchor="ctr" anchorCtr="0" compatLnSpc="1">
            <a:prstTxWarp prst="textNoShape">
              <a:avLst/>
            </a:prstTxWarp>
            <a:noAutofit/>
          </a:bodyPr>
          <a:lstStyle>
            <a:lvl1pPr algn="ctr">
              <a:defRPr sz="1800"/>
            </a:lvl1pPr>
          </a:lstStyle>
          <a:p>
            <a:pPr marL="228600" marR="0" lvl="0" indent="-228600" algn="ctr" defTabSz="914400" rtl="0" eaLnBrk="0" fontAlgn="base" latinLnBrk="0" hangingPunct="0">
              <a:lnSpc>
                <a:spcPct val="90000"/>
              </a:lnSpc>
              <a:spcBef>
                <a:spcPts val="1000"/>
              </a:spcBef>
              <a:spcAft>
                <a:spcPct val="0"/>
              </a:spcAft>
              <a:buClrTx/>
              <a:buSzTx/>
              <a:buFont typeface="Arial" pitchFamily="34" charset="0"/>
              <a:buChar char="•"/>
              <a:defRPr/>
            </a:pPr>
            <a:endParaRPr kumimoji="0" lang="en-US" sz="1800" b="0" i="0" u="none" strike="noStrike" kern="1200" cap="none" spc="0" normalizeH="0" baseline="0" noProof="0">
              <a:ln>
                <a:noFill/>
              </a:ln>
              <a:solidFill>
                <a:schemeClr val="tx1"/>
              </a:solidFill>
              <a:effectLst/>
              <a:uLnTx/>
              <a:uFillTx/>
              <a:latin typeface="+mn-lt"/>
              <a:ea typeface="+mn-ea"/>
              <a:cs typeface="+mn-cs"/>
            </a:endParaRPr>
          </a:p>
        </p:txBody>
      </p:sp>
      <p:sp>
        <p:nvSpPr>
          <p:cNvPr id="16" name="Picture Placeholder 15"/>
          <p:cNvSpPr>
            <a:spLocks noGrp="1"/>
          </p:cNvSpPr>
          <p:nvPr>
            <p:ph type="pic" sz="quarter" idx="12"/>
          </p:nvPr>
        </p:nvSpPr>
        <p:spPr>
          <a:xfrm>
            <a:off x="8420100" y="1866900"/>
            <a:ext cx="2495550" cy="2495550"/>
          </a:xfrm>
          <a:custGeom>
            <a:gdLst>
              <a:gd name="connsiteX0" fmla="*/ 0 w 2495550"/>
              <a:gd name="connsiteY0" fmla="*/ 0 h 2495550"/>
              <a:gd name="connsiteX1" fmla="*/ 2495550 w 2495550"/>
              <a:gd name="connsiteY1" fmla="*/ 0 h 2495550"/>
              <a:gd name="connsiteX2" fmla="*/ 2495550 w 2495550"/>
              <a:gd name="connsiteY2" fmla="*/ 2495550 h 2495550"/>
              <a:gd name="connsiteX3" fmla="*/ 0 w 2495550"/>
              <a:gd name="connsiteY3" fmla="*/ 2495550 h 2495550"/>
            </a:gdLst>
            <a:cxnLst>
              <a:cxn ang="0">
                <a:pos x="connsiteX0" y="connsiteY0"/>
              </a:cxn>
              <a:cxn ang="0">
                <a:pos x="connsiteX1" y="connsiteY1"/>
              </a:cxn>
              <a:cxn ang="0">
                <a:pos x="connsiteX2" y="connsiteY2"/>
              </a:cxn>
              <a:cxn ang="0">
                <a:pos x="connsiteX3" y="connsiteY3"/>
              </a:cxn>
            </a:cxnLst>
            <a:rect l="l" t="t" r="r" b="b"/>
            <a:pathLst>
              <a:path w="2495550" h="2495550">
                <a:moveTo>
                  <a:pt x="0" y="0"/>
                </a:moveTo>
                <a:lnTo>
                  <a:pt x="2495550" y="0"/>
                </a:lnTo>
                <a:lnTo>
                  <a:pt x="2495550" y="2495550"/>
                </a:lnTo>
                <a:lnTo>
                  <a:pt x="0" y="2495550"/>
                </a:lnTo>
                <a:close/>
              </a:path>
            </a:pathLst>
          </a:custGeom>
          <a:pattFill prst="solidDmnd">
            <a:fgClr>
              <a:schemeClr val="bg1">
                <a:lumMod val="85000"/>
              </a:schemeClr>
            </a:fgClr>
            <a:bgClr>
              <a:schemeClr val="bg1"/>
            </a:bgClr>
          </a:pattFill>
        </p:spPr>
        <p:txBody>
          <a:bodyPr vert="horz" wrap="square" lIns="91440" tIns="45720" rIns="91440" bIns="45720" numCol="1" rtlCol="0" anchor="ctr" anchorCtr="0" compatLnSpc="1">
            <a:prstTxWarp prst="textNoShape">
              <a:avLst/>
            </a:prstTxWarp>
            <a:noAutofit/>
          </a:bodyPr>
          <a:lstStyle>
            <a:lvl1pPr algn="ctr">
              <a:defRPr sz="1800"/>
            </a:lvl1pPr>
          </a:lstStyle>
          <a:p>
            <a:pPr marL="228600" marR="0" lvl="0" indent="-228600" algn="ctr" defTabSz="914400" rtl="0" eaLnBrk="0" fontAlgn="base" latinLnBrk="0" hangingPunct="0">
              <a:lnSpc>
                <a:spcPct val="90000"/>
              </a:lnSpc>
              <a:spcBef>
                <a:spcPts val="1000"/>
              </a:spcBef>
              <a:spcAft>
                <a:spcPct val="0"/>
              </a:spcAft>
              <a:buClrTx/>
              <a:buSzTx/>
              <a:buFont typeface="Arial" pitchFamily="34" charset="0"/>
              <a:buChar char="•"/>
              <a:defRPr/>
            </a:pPr>
            <a:endParaRPr kumimoji="0" lang="en-US" sz="1800" b="0" i="0" u="none" strike="noStrike" kern="1200" cap="none" spc="0" normalizeH="0" baseline="0" noProof="0">
              <a:ln>
                <a:noFill/>
              </a:ln>
              <a:solidFill>
                <a:schemeClr val="tx1"/>
              </a:solidFill>
              <a:effectLst/>
              <a:uLnTx/>
              <a:uFillTx/>
              <a:latin typeface="+mn-lt"/>
              <a:ea typeface="+mn-ea"/>
              <a:cs typeface="+mn-cs"/>
            </a:endParaRPr>
          </a:p>
        </p:txBody>
      </p:sp>
    </p:spTree>
  </p:cSld>
  <p:clrMapOvr>
    <a:masterClrMapping/>
  </p:clrMapOvr>
  <p:transition/>
  <p:timing/>
</p:sldLayout>
</file>

<file path=ppt/slideLayouts/slideLayout20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21_Custom Layout">
    <p:bg>
      <p:bgPr>
        <a:blipFill>
          <a:blip r:embed="rId1"/>
          <a:stretch>
            <a:fillRect/>
          </a:stretch>
        </a:blipFill>
        <a:effectLst/>
      </p:bgPr>
    </p:bg>
    <p:spTree>
      <p:nvGrpSpPr>
        <p:cNvPr id="1" name=""/>
        <p:cNvGrpSpPr/>
        <p:nvPr/>
      </p:nvGrpSpPr>
      <p:grpSpPr>
        <a:xfrm>
          <a:off x="0" y="0"/>
          <a:ext cx="0" cy="0"/>
        </a:xfrm>
      </p:grpSpPr>
      <p:sp>
        <p:nvSpPr>
          <p:cNvPr id="6" name="Picture Placeholder 20"/>
          <p:cNvSpPr>
            <a:spLocks noGrp="1"/>
          </p:cNvSpPr>
          <p:nvPr>
            <p:ph type="pic" sz="quarter" idx="13"/>
          </p:nvPr>
        </p:nvSpPr>
        <p:spPr>
          <a:xfrm>
            <a:off x="0" y="0"/>
            <a:ext cx="3048000" cy="3429000"/>
          </a:xfrm>
          <a:custGeom>
            <a:gdLst>
              <a:gd name="connsiteX0" fmla="*/ 0 w 3048000"/>
              <a:gd name="connsiteY0" fmla="*/ 0 h 3429000"/>
              <a:gd name="connsiteX1" fmla="*/ 3048000 w 3048000"/>
              <a:gd name="connsiteY1" fmla="*/ 0 h 3429000"/>
              <a:gd name="connsiteX2" fmla="*/ 3048000 w 3048000"/>
              <a:gd name="connsiteY2" fmla="*/ 3429000 h 3429000"/>
              <a:gd name="connsiteX3" fmla="*/ 0 w 3048000"/>
              <a:gd name="connsiteY3" fmla="*/ 3429000 h 3429000"/>
            </a:gdLst>
            <a:cxnLst>
              <a:cxn ang="0">
                <a:pos x="connsiteX0" y="connsiteY0"/>
              </a:cxn>
              <a:cxn ang="0">
                <a:pos x="connsiteX1" y="connsiteY1"/>
              </a:cxn>
              <a:cxn ang="0">
                <a:pos x="connsiteX2" y="connsiteY2"/>
              </a:cxn>
              <a:cxn ang="0">
                <a:pos x="connsiteX3" y="connsiteY3"/>
              </a:cxn>
            </a:cxnLst>
            <a:rect l="l" t="t" r="r" b="b"/>
            <a:pathLst>
              <a:path w="3048000" h="3429000">
                <a:moveTo>
                  <a:pt x="0" y="0"/>
                </a:moveTo>
                <a:lnTo>
                  <a:pt x="3048000" y="0"/>
                </a:lnTo>
                <a:lnTo>
                  <a:pt x="3048000" y="3429000"/>
                </a:lnTo>
                <a:lnTo>
                  <a:pt x="0" y="3429000"/>
                </a:lnTo>
                <a:close/>
              </a:path>
            </a:pathLst>
          </a:custGeom>
          <a:pattFill prst="solidDmnd">
            <a:fgClr>
              <a:schemeClr val="bg1">
                <a:lumMod val="85000"/>
              </a:schemeClr>
            </a:fgClr>
            <a:bgClr>
              <a:schemeClr val="bg1"/>
            </a:bgClr>
          </a:pattFill>
        </p:spPr>
        <p:txBody>
          <a:bodyPr vert="horz" wrap="square" lIns="91440" tIns="45720" rIns="91440" bIns="45720" numCol="1" rtlCol="0" anchor="ctr" anchorCtr="0" compatLnSpc="1">
            <a:prstTxWarp prst="textNoShape">
              <a:avLst/>
            </a:prstTxWarp>
            <a:noAutofit/>
          </a:bodyPr>
          <a:lstStyle>
            <a:lvl1pPr algn="ctr">
              <a:defRPr sz="1600"/>
            </a:lvl1pPr>
          </a:lstStyle>
          <a:p>
            <a:pPr marL="228600" marR="0" lvl="0" indent="-228600" algn="ctr" defTabSz="914400" rtl="0" eaLnBrk="0" fontAlgn="base" latinLnBrk="0" hangingPunct="0">
              <a:lnSpc>
                <a:spcPct val="90000"/>
              </a:lnSpc>
              <a:spcBef>
                <a:spcPts val="1000"/>
              </a:spcBef>
              <a:spcAft>
                <a:spcPct val="0"/>
              </a:spcAft>
              <a:buClrTx/>
              <a:buSzTx/>
              <a:buFont typeface="Arial" pitchFamily="34" charset="0"/>
              <a:buChar char="•"/>
              <a:defRPr/>
            </a:pPr>
            <a:endParaRPr kumimoji="0" lang="en-US" sz="1600" b="0" i="0" u="none" strike="noStrike" kern="1200" cap="none" spc="0" normalizeH="0" baseline="0" noProof="0">
              <a:ln>
                <a:noFill/>
              </a:ln>
              <a:solidFill>
                <a:schemeClr val="tx1"/>
              </a:solidFill>
              <a:effectLst/>
              <a:uLnTx/>
              <a:uFillTx/>
              <a:latin typeface="+mn-lt"/>
              <a:ea typeface="+mn-ea"/>
              <a:cs typeface="+mn-cs"/>
            </a:endParaRPr>
          </a:p>
        </p:txBody>
      </p:sp>
      <p:sp>
        <p:nvSpPr>
          <p:cNvPr id="7" name="Picture Placeholder 21"/>
          <p:cNvSpPr>
            <a:spLocks noGrp="1"/>
          </p:cNvSpPr>
          <p:nvPr>
            <p:ph type="pic" sz="quarter" idx="14"/>
          </p:nvPr>
        </p:nvSpPr>
        <p:spPr>
          <a:xfrm>
            <a:off x="3048000" y="0"/>
            <a:ext cx="3048000" cy="3429000"/>
          </a:xfrm>
          <a:custGeom>
            <a:gdLst>
              <a:gd name="connsiteX0" fmla="*/ 0 w 3048000"/>
              <a:gd name="connsiteY0" fmla="*/ 0 h 3429000"/>
              <a:gd name="connsiteX1" fmla="*/ 3048000 w 3048000"/>
              <a:gd name="connsiteY1" fmla="*/ 0 h 3429000"/>
              <a:gd name="connsiteX2" fmla="*/ 3048000 w 3048000"/>
              <a:gd name="connsiteY2" fmla="*/ 3429000 h 3429000"/>
              <a:gd name="connsiteX3" fmla="*/ 0 w 3048000"/>
              <a:gd name="connsiteY3" fmla="*/ 3429000 h 3429000"/>
            </a:gdLst>
            <a:cxnLst>
              <a:cxn ang="0">
                <a:pos x="connsiteX0" y="connsiteY0"/>
              </a:cxn>
              <a:cxn ang="0">
                <a:pos x="connsiteX1" y="connsiteY1"/>
              </a:cxn>
              <a:cxn ang="0">
                <a:pos x="connsiteX2" y="connsiteY2"/>
              </a:cxn>
              <a:cxn ang="0">
                <a:pos x="connsiteX3" y="connsiteY3"/>
              </a:cxn>
            </a:cxnLst>
            <a:rect l="l" t="t" r="r" b="b"/>
            <a:pathLst>
              <a:path w="3048000" h="3429000">
                <a:moveTo>
                  <a:pt x="0" y="0"/>
                </a:moveTo>
                <a:lnTo>
                  <a:pt x="3048000" y="0"/>
                </a:lnTo>
                <a:lnTo>
                  <a:pt x="3048000" y="3429000"/>
                </a:lnTo>
                <a:lnTo>
                  <a:pt x="0" y="3429000"/>
                </a:lnTo>
                <a:close/>
              </a:path>
            </a:pathLst>
          </a:custGeom>
          <a:pattFill prst="solidDmnd">
            <a:fgClr>
              <a:schemeClr val="bg1">
                <a:lumMod val="85000"/>
              </a:schemeClr>
            </a:fgClr>
            <a:bgClr>
              <a:schemeClr val="bg1"/>
            </a:bgClr>
          </a:pattFill>
        </p:spPr>
        <p:txBody>
          <a:bodyPr vert="horz" wrap="square" lIns="91440" tIns="45720" rIns="91440" bIns="45720" numCol="1" rtlCol="0" anchor="ctr" anchorCtr="0" compatLnSpc="1">
            <a:prstTxWarp prst="textNoShape">
              <a:avLst/>
            </a:prstTxWarp>
            <a:noAutofit/>
          </a:bodyPr>
          <a:lstStyle>
            <a:lvl1pPr algn="ctr">
              <a:defRPr sz="1600"/>
            </a:lvl1pPr>
          </a:lstStyle>
          <a:p>
            <a:pPr marL="228600" marR="0" lvl="0" indent="-228600" algn="ctr" defTabSz="914400" rtl="0" eaLnBrk="0" fontAlgn="base" latinLnBrk="0" hangingPunct="0">
              <a:lnSpc>
                <a:spcPct val="90000"/>
              </a:lnSpc>
              <a:spcBef>
                <a:spcPts val="1000"/>
              </a:spcBef>
              <a:spcAft>
                <a:spcPct val="0"/>
              </a:spcAft>
              <a:buClrTx/>
              <a:buSzTx/>
              <a:buFont typeface="Arial" pitchFamily="34" charset="0"/>
              <a:buChar char="•"/>
              <a:defRPr/>
            </a:pPr>
            <a:endParaRPr kumimoji="0" lang="en-US" sz="1600" b="0" i="0" u="none" strike="noStrike" kern="1200" cap="none" spc="0" normalizeH="0" baseline="0" noProof="0">
              <a:ln>
                <a:noFill/>
              </a:ln>
              <a:solidFill>
                <a:schemeClr val="tx1"/>
              </a:solidFill>
              <a:effectLst/>
              <a:uLnTx/>
              <a:uFillTx/>
              <a:latin typeface="+mn-lt"/>
              <a:ea typeface="+mn-ea"/>
              <a:cs typeface="+mn-cs"/>
            </a:endParaRPr>
          </a:p>
        </p:txBody>
      </p:sp>
    </p:spTree>
  </p:cSld>
  <p:clrMapOvr>
    <a:masterClrMapping/>
  </p:clrMapOvr>
  <p:transition/>
  <p:timing/>
</p:sldLayout>
</file>

<file path=ppt/slideLayouts/slideLayout20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22_Custom Layout">
    <p:bg>
      <p:bgPr>
        <a:blipFill>
          <a:blip r:embed="rId1"/>
          <a:stretch>
            <a:fillRect/>
          </a:stretch>
        </a:blipFill>
        <a:effectLst/>
      </p:bgPr>
    </p:bg>
    <p:spTree>
      <p:nvGrpSpPr>
        <p:cNvPr id="1" name=""/>
        <p:cNvGrpSpPr/>
        <p:nvPr/>
      </p:nvGrpSpPr>
      <p:grpSpPr>
        <a:xfrm>
          <a:off x="0" y="0"/>
          <a:ext cx="0" cy="0"/>
        </a:xfrm>
      </p:grpSpPr>
      <p:sp>
        <p:nvSpPr>
          <p:cNvPr id="13" name="Picture Placeholder 12"/>
          <p:cNvSpPr>
            <a:spLocks noGrp="1"/>
          </p:cNvSpPr>
          <p:nvPr>
            <p:ph type="pic" sz="quarter" idx="13"/>
          </p:nvPr>
        </p:nvSpPr>
        <p:spPr>
          <a:xfrm>
            <a:off x="2000250" y="0"/>
            <a:ext cx="10191750" cy="6858000"/>
          </a:xfrm>
          <a:custGeom>
            <a:gdLst>
              <a:gd name="connsiteX0" fmla="*/ 0 w 10191750"/>
              <a:gd name="connsiteY0" fmla="*/ 0 h 6858000"/>
              <a:gd name="connsiteX1" fmla="*/ 10191750 w 10191750"/>
              <a:gd name="connsiteY1" fmla="*/ 0 h 6858000"/>
              <a:gd name="connsiteX2" fmla="*/ 10191750 w 10191750"/>
              <a:gd name="connsiteY2" fmla="*/ 6858000 h 6858000"/>
              <a:gd name="connsiteX3" fmla="*/ 0 w 10191750"/>
              <a:gd name="connsiteY3" fmla="*/ 6858000 h 6858000"/>
            </a:gdLst>
            <a:cxnLst>
              <a:cxn ang="0">
                <a:pos x="connsiteX0" y="connsiteY0"/>
              </a:cxn>
              <a:cxn ang="0">
                <a:pos x="connsiteX1" y="connsiteY1"/>
              </a:cxn>
              <a:cxn ang="0">
                <a:pos x="connsiteX2" y="connsiteY2"/>
              </a:cxn>
              <a:cxn ang="0">
                <a:pos x="connsiteX3" y="connsiteY3"/>
              </a:cxn>
            </a:cxnLst>
            <a:rect l="l" t="t" r="r" b="b"/>
            <a:pathLst>
              <a:path w="10191750" h="6858000">
                <a:moveTo>
                  <a:pt x="0" y="0"/>
                </a:moveTo>
                <a:lnTo>
                  <a:pt x="10191750" y="0"/>
                </a:lnTo>
                <a:lnTo>
                  <a:pt x="10191750" y="6858000"/>
                </a:lnTo>
                <a:lnTo>
                  <a:pt x="0" y="6858000"/>
                </a:lnTo>
                <a:close/>
              </a:path>
            </a:pathLst>
          </a:custGeom>
          <a:pattFill prst="solidDmnd">
            <a:fgClr>
              <a:schemeClr val="bg1">
                <a:lumMod val="85000"/>
              </a:schemeClr>
            </a:fgClr>
            <a:bgClr>
              <a:schemeClr val="bg1"/>
            </a:bgClr>
          </a:pattFill>
        </p:spPr>
        <p:txBody>
          <a:bodyPr vert="horz" wrap="square" lIns="91440" tIns="45720" rIns="91440" bIns="45720" numCol="1" rtlCol="0" anchor="ctr" anchorCtr="0" compatLnSpc="1">
            <a:prstTxWarp prst="textNoShape">
              <a:avLst/>
            </a:prstTxWarp>
            <a:noAutofit/>
          </a:bodyPr>
          <a:lstStyle>
            <a:lvl1pPr algn="ctr">
              <a:defRPr sz="1600"/>
            </a:lvl1pPr>
          </a:lstStyle>
          <a:p>
            <a:pPr marL="228600" marR="0" lvl="0" indent="-228600" algn="ctr" defTabSz="914400" rtl="0" eaLnBrk="0" fontAlgn="base" latinLnBrk="0" hangingPunct="0">
              <a:lnSpc>
                <a:spcPct val="90000"/>
              </a:lnSpc>
              <a:spcBef>
                <a:spcPts val="1000"/>
              </a:spcBef>
              <a:spcAft>
                <a:spcPct val="0"/>
              </a:spcAft>
              <a:buClrTx/>
              <a:buSzTx/>
              <a:buFont typeface="Arial" pitchFamily="34" charset="0"/>
              <a:buChar char="•"/>
              <a:defRPr/>
            </a:pPr>
            <a:endParaRPr kumimoji="0" lang="en-US" sz="1600" b="0" i="0" u="none" strike="noStrike" kern="1200" cap="none" spc="0" normalizeH="0" baseline="0" noProof="0">
              <a:ln>
                <a:noFill/>
              </a:ln>
              <a:solidFill>
                <a:schemeClr val="tx1"/>
              </a:solidFill>
              <a:effectLst/>
              <a:uLnTx/>
              <a:uFillTx/>
              <a:latin typeface="+mn-lt"/>
              <a:ea typeface="+mn-ea"/>
              <a:cs typeface="+mn-cs"/>
            </a:endParaRPr>
          </a:p>
        </p:txBody>
      </p:sp>
    </p:spTree>
  </p:cSld>
  <p:clrMapOvr>
    <a:masterClrMapping/>
  </p:clrMapOvr>
  <p:transition/>
  <p:timing/>
</p:sldLayout>
</file>

<file path=ppt/slideLayouts/slideLayout20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23_Custom Layout">
    <p:bg>
      <p:bgPr>
        <a:blipFill>
          <a:blip r:embed="rId1"/>
          <a:stretch>
            <a:fillRect/>
          </a:stretch>
        </a:blipFill>
        <a:effectLst/>
      </p:bgPr>
    </p:bg>
    <p:spTree>
      <p:nvGrpSpPr>
        <p:cNvPr id="1" name=""/>
        <p:cNvGrpSpPr/>
        <p:nvPr/>
      </p:nvGrpSpPr>
      <p:grpSpPr>
        <a:xfrm>
          <a:off x="0" y="0"/>
          <a:ext cx="0" cy="0"/>
        </a:xfrm>
      </p:grpSpPr>
      <p:sp>
        <p:nvSpPr>
          <p:cNvPr id="14" name="Picture Placeholder 13"/>
          <p:cNvSpPr>
            <a:spLocks noGrp="1"/>
          </p:cNvSpPr>
          <p:nvPr>
            <p:ph type="pic" sz="quarter" idx="13"/>
          </p:nvPr>
        </p:nvSpPr>
        <p:spPr>
          <a:xfrm>
            <a:off x="0" y="1275736"/>
            <a:ext cx="2507226" cy="4306529"/>
          </a:xfrm>
          <a:custGeom>
            <a:gdLst>
              <a:gd name="connsiteX0" fmla="*/ 0 w 2507226"/>
              <a:gd name="connsiteY0" fmla="*/ 0 h 4306529"/>
              <a:gd name="connsiteX1" fmla="*/ 2507226 w 2507226"/>
              <a:gd name="connsiteY1" fmla="*/ 0 h 4306529"/>
              <a:gd name="connsiteX2" fmla="*/ 2507226 w 2507226"/>
              <a:gd name="connsiteY2" fmla="*/ 4306529 h 4306529"/>
              <a:gd name="connsiteX3" fmla="*/ 0 w 2507226"/>
              <a:gd name="connsiteY3" fmla="*/ 4306529 h 4306529"/>
            </a:gdLst>
            <a:cxnLst>
              <a:cxn ang="0">
                <a:pos x="connsiteX0" y="connsiteY0"/>
              </a:cxn>
              <a:cxn ang="0">
                <a:pos x="connsiteX1" y="connsiteY1"/>
              </a:cxn>
              <a:cxn ang="0">
                <a:pos x="connsiteX2" y="connsiteY2"/>
              </a:cxn>
              <a:cxn ang="0">
                <a:pos x="connsiteX3" y="connsiteY3"/>
              </a:cxn>
            </a:cxnLst>
            <a:rect l="l" t="t" r="r" b="b"/>
            <a:pathLst>
              <a:path w="2507226" h="4306529">
                <a:moveTo>
                  <a:pt x="0" y="0"/>
                </a:moveTo>
                <a:lnTo>
                  <a:pt x="2507226" y="0"/>
                </a:lnTo>
                <a:lnTo>
                  <a:pt x="2507226" y="4306529"/>
                </a:lnTo>
                <a:lnTo>
                  <a:pt x="0" y="4306529"/>
                </a:lnTo>
                <a:close/>
              </a:path>
            </a:pathLst>
          </a:custGeom>
          <a:pattFill prst="solidDmnd">
            <a:fgClr>
              <a:schemeClr val="bg1">
                <a:lumMod val="85000"/>
              </a:schemeClr>
            </a:fgClr>
            <a:bgClr>
              <a:schemeClr val="bg1"/>
            </a:bgClr>
          </a:pattFill>
        </p:spPr>
        <p:txBody>
          <a:bodyPr vert="horz" wrap="square" lIns="91440" tIns="45720" rIns="91440" bIns="45720" numCol="1" rtlCol="0" anchor="ctr" anchorCtr="0" compatLnSpc="1">
            <a:prstTxWarp prst="textNoShape">
              <a:avLst/>
            </a:prstTxWarp>
            <a:noAutofit/>
          </a:bodyPr>
          <a:lstStyle>
            <a:lvl1pPr algn="ctr">
              <a:defRPr sz="1600"/>
            </a:lvl1pPr>
          </a:lstStyle>
          <a:p>
            <a:pPr marL="228600" marR="0" lvl="0" indent="-228600" algn="ctr" defTabSz="914400" rtl="0" eaLnBrk="0" fontAlgn="base" latinLnBrk="0" hangingPunct="0">
              <a:lnSpc>
                <a:spcPct val="90000"/>
              </a:lnSpc>
              <a:spcBef>
                <a:spcPts val="1000"/>
              </a:spcBef>
              <a:spcAft>
                <a:spcPct val="0"/>
              </a:spcAft>
              <a:buClrTx/>
              <a:buSzTx/>
              <a:buFont typeface="Arial" pitchFamily="34" charset="0"/>
              <a:buChar char="•"/>
              <a:defRPr/>
            </a:pPr>
            <a:endParaRPr kumimoji="0" lang="en-US" sz="1600" b="0" i="0" u="none" strike="noStrike" kern="1200" cap="none" spc="0" normalizeH="0" baseline="0" noProof="0">
              <a:ln>
                <a:noFill/>
              </a:ln>
              <a:solidFill>
                <a:schemeClr val="tx1"/>
              </a:solidFill>
              <a:effectLst/>
              <a:uLnTx/>
              <a:uFillTx/>
              <a:latin typeface="+mn-lt"/>
              <a:ea typeface="+mn-ea"/>
              <a:cs typeface="+mn-cs"/>
            </a:endParaRPr>
          </a:p>
        </p:txBody>
      </p:sp>
      <p:sp>
        <p:nvSpPr>
          <p:cNvPr id="15" name="Picture Placeholder 14"/>
          <p:cNvSpPr>
            <a:spLocks noGrp="1"/>
          </p:cNvSpPr>
          <p:nvPr>
            <p:ph type="pic" sz="quarter" idx="14"/>
          </p:nvPr>
        </p:nvSpPr>
        <p:spPr>
          <a:xfrm>
            <a:off x="2507226" y="1275736"/>
            <a:ext cx="2507226" cy="4306529"/>
          </a:xfrm>
          <a:custGeom>
            <a:gdLst>
              <a:gd name="connsiteX0" fmla="*/ 0 w 2507226"/>
              <a:gd name="connsiteY0" fmla="*/ 0 h 4306529"/>
              <a:gd name="connsiteX1" fmla="*/ 2507226 w 2507226"/>
              <a:gd name="connsiteY1" fmla="*/ 0 h 4306529"/>
              <a:gd name="connsiteX2" fmla="*/ 2507226 w 2507226"/>
              <a:gd name="connsiteY2" fmla="*/ 4306529 h 4306529"/>
              <a:gd name="connsiteX3" fmla="*/ 0 w 2507226"/>
              <a:gd name="connsiteY3" fmla="*/ 4306529 h 4306529"/>
            </a:gdLst>
            <a:cxnLst>
              <a:cxn ang="0">
                <a:pos x="connsiteX0" y="connsiteY0"/>
              </a:cxn>
              <a:cxn ang="0">
                <a:pos x="connsiteX1" y="connsiteY1"/>
              </a:cxn>
              <a:cxn ang="0">
                <a:pos x="connsiteX2" y="connsiteY2"/>
              </a:cxn>
              <a:cxn ang="0">
                <a:pos x="connsiteX3" y="connsiteY3"/>
              </a:cxn>
            </a:cxnLst>
            <a:rect l="l" t="t" r="r" b="b"/>
            <a:pathLst>
              <a:path w="2507226" h="4306529">
                <a:moveTo>
                  <a:pt x="0" y="0"/>
                </a:moveTo>
                <a:lnTo>
                  <a:pt x="2507226" y="0"/>
                </a:lnTo>
                <a:lnTo>
                  <a:pt x="2507226" y="4306529"/>
                </a:lnTo>
                <a:lnTo>
                  <a:pt x="0" y="4306529"/>
                </a:lnTo>
                <a:close/>
              </a:path>
            </a:pathLst>
          </a:custGeom>
          <a:pattFill prst="solidDmnd">
            <a:fgClr>
              <a:schemeClr val="bg1">
                <a:lumMod val="85000"/>
              </a:schemeClr>
            </a:fgClr>
            <a:bgClr>
              <a:schemeClr val="bg1"/>
            </a:bgClr>
          </a:pattFill>
        </p:spPr>
        <p:txBody>
          <a:bodyPr vert="horz" wrap="square" lIns="91440" tIns="45720" rIns="91440" bIns="45720" numCol="1" rtlCol="0" anchor="ctr" anchorCtr="0" compatLnSpc="1">
            <a:prstTxWarp prst="textNoShape">
              <a:avLst/>
            </a:prstTxWarp>
            <a:noAutofit/>
          </a:bodyPr>
          <a:lstStyle>
            <a:lvl1pPr algn="ctr">
              <a:defRPr sz="1600"/>
            </a:lvl1pPr>
          </a:lstStyle>
          <a:p>
            <a:pPr marL="228600" marR="0" lvl="0" indent="-228600" algn="ctr" defTabSz="914400" rtl="0" eaLnBrk="0" fontAlgn="base" latinLnBrk="0" hangingPunct="0">
              <a:lnSpc>
                <a:spcPct val="90000"/>
              </a:lnSpc>
              <a:spcBef>
                <a:spcPts val="1000"/>
              </a:spcBef>
              <a:spcAft>
                <a:spcPct val="0"/>
              </a:spcAft>
              <a:buClrTx/>
              <a:buSzTx/>
              <a:buFont typeface="Arial" pitchFamily="34" charset="0"/>
              <a:buChar char="•"/>
              <a:defRPr/>
            </a:pPr>
            <a:endParaRPr kumimoji="0" lang="en-US" sz="1600" b="0" i="0" u="none" strike="noStrike" kern="1200" cap="none" spc="0" normalizeH="0" baseline="0" noProof="0">
              <a:ln>
                <a:noFill/>
              </a:ln>
              <a:solidFill>
                <a:schemeClr val="tx1"/>
              </a:solidFill>
              <a:effectLst/>
              <a:uLnTx/>
              <a:uFillTx/>
              <a:latin typeface="+mn-lt"/>
              <a:ea typeface="+mn-ea"/>
              <a:cs typeface="+mn-cs"/>
            </a:endParaRPr>
          </a:p>
        </p:txBody>
      </p:sp>
      <p:sp>
        <p:nvSpPr>
          <p:cNvPr id="16" name="Picture Placeholder 15"/>
          <p:cNvSpPr>
            <a:spLocks noGrp="1"/>
          </p:cNvSpPr>
          <p:nvPr>
            <p:ph type="pic" sz="quarter" idx="15"/>
          </p:nvPr>
        </p:nvSpPr>
        <p:spPr>
          <a:xfrm>
            <a:off x="5014451" y="1275736"/>
            <a:ext cx="2507226" cy="4306529"/>
          </a:xfrm>
          <a:custGeom>
            <a:gdLst>
              <a:gd name="connsiteX0" fmla="*/ 0 w 2507226"/>
              <a:gd name="connsiteY0" fmla="*/ 0 h 4306529"/>
              <a:gd name="connsiteX1" fmla="*/ 2507226 w 2507226"/>
              <a:gd name="connsiteY1" fmla="*/ 0 h 4306529"/>
              <a:gd name="connsiteX2" fmla="*/ 2507226 w 2507226"/>
              <a:gd name="connsiteY2" fmla="*/ 4306529 h 4306529"/>
              <a:gd name="connsiteX3" fmla="*/ 0 w 2507226"/>
              <a:gd name="connsiteY3" fmla="*/ 4306529 h 4306529"/>
            </a:gdLst>
            <a:cxnLst>
              <a:cxn ang="0">
                <a:pos x="connsiteX0" y="connsiteY0"/>
              </a:cxn>
              <a:cxn ang="0">
                <a:pos x="connsiteX1" y="connsiteY1"/>
              </a:cxn>
              <a:cxn ang="0">
                <a:pos x="connsiteX2" y="connsiteY2"/>
              </a:cxn>
              <a:cxn ang="0">
                <a:pos x="connsiteX3" y="connsiteY3"/>
              </a:cxn>
            </a:cxnLst>
            <a:rect l="l" t="t" r="r" b="b"/>
            <a:pathLst>
              <a:path w="2507226" h="4306529">
                <a:moveTo>
                  <a:pt x="0" y="0"/>
                </a:moveTo>
                <a:lnTo>
                  <a:pt x="2507226" y="0"/>
                </a:lnTo>
                <a:lnTo>
                  <a:pt x="2507226" y="4306529"/>
                </a:lnTo>
                <a:lnTo>
                  <a:pt x="0" y="4306529"/>
                </a:lnTo>
                <a:close/>
              </a:path>
            </a:pathLst>
          </a:custGeom>
          <a:pattFill prst="solidDmnd">
            <a:fgClr>
              <a:schemeClr val="bg1">
                <a:lumMod val="85000"/>
              </a:schemeClr>
            </a:fgClr>
            <a:bgClr>
              <a:schemeClr val="bg1"/>
            </a:bgClr>
          </a:pattFill>
        </p:spPr>
        <p:txBody>
          <a:bodyPr vert="horz" wrap="square" lIns="91440" tIns="45720" rIns="91440" bIns="45720" numCol="1" rtlCol="0" anchor="ctr" anchorCtr="0" compatLnSpc="1">
            <a:prstTxWarp prst="textNoShape">
              <a:avLst/>
            </a:prstTxWarp>
            <a:noAutofit/>
          </a:bodyPr>
          <a:lstStyle>
            <a:lvl1pPr algn="ctr">
              <a:defRPr sz="1600"/>
            </a:lvl1pPr>
          </a:lstStyle>
          <a:p>
            <a:pPr marL="228600" marR="0" lvl="0" indent="-228600" algn="ctr" defTabSz="914400" rtl="0" eaLnBrk="0" fontAlgn="base" latinLnBrk="0" hangingPunct="0">
              <a:lnSpc>
                <a:spcPct val="90000"/>
              </a:lnSpc>
              <a:spcBef>
                <a:spcPts val="1000"/>
              </a:spcBef>
              <a:spcAft>
                <a:spcPct val="0"/>
              </a:spcAft>
              <a:buClrTx/>
              <a:buSzTx/>
              <a:buFont typeface="Arial" pitchFamily="34" charset="0"/>
              <a:buChar char="•"/>
              <a:defRPr/>
            </a:pPr>
            <a:endParaRPr kumimoji="0" lang="en-US" sz="1600" b="0" i="0" u="none" strike="noStrike" kern="1200" cap="none" spc="0" normalizeH="0" baseline="0" noProof="0">
              <a:ln>
                <a:noFill/>
              </a:ln>
              <a:solidFill>
                <a:schemeClr val="tx1"/>
              </a:solidFill>
              <a:effectLst/>
              <a:uLnTx/>
              <a:uFillTx/>
              <a:latin typeface="+mn-lt"/>
              <a:ea typeface="+mn-ea"/>
              <a:cs typeface="+mn-cs"/>
            </a:endParaRPr>
          </a:p>
        </p:txBody>
      </p:sp>
    </p:spTree>
  </p:cSld>
  <p:clrMapOvr>
    <a:masterClrMapping/>
  </p:clrMapOvr>
  <p:transition/>
  <p:timing/>
</p:sldLayout>
</file>

<file path=ppt/slideLayouts/slideLayout20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24_Custom Layout">
    <p:bg>
      <p:bgPr>
        <a:blipFill>
          <a:blip r:embed="rId1"/>
          <a:stretch>
            <a:fillRect/>
          </a:stretch>
        </a:blipFill>
        <a:effectLst/>
      </p:bgPr>
    </p:bg>
    <p:spTree>
      <p:nvGrpSpPr>
        <p:cNvPr id="1" name=""/>
        <p:cNvGrpSpPr/>
        <p:nvPr/>
      </p:nvGrpSpPr>
      <p:grpSpPr>
        <a:xfrm>
          <a:off x="0" y="0"/>
          <a:ext cx="0" cy="0"/>
        </a:xfrm>
      </p:grpSpPr>
      <p:sp>
        <p:nvSpPr>
          <p:cNvPr id="10" name="Picture Placeholder 9"/>
          <p:cNvSpPr>
            <a:spLocks noGrp="1"/>
          </p:cNvSpPr>
          <p:nvPr>
            <p:ph type="pic" sz="quarter" idx="13"/>
          </p:nvPr>
        </p:nvSpPr>
        <p:spPr>
          <a:xfrm>
            <a:off x="8288890" y="0"/>
            <a:ext cx="3903110" cy="6858000"/>
          </a:xfrm>
          <a:custGeom>
            <a:gdLst>
              <a:gd name="connsiteX0" fmla="*/ 0 w 3903110"/>
              <a:gd name="connsiteY0" fmla="*/ 0 h 6858000"/>
              <a:gd name="connsiteX1" fmla="*/ 3903110 w 3903110"/>
              <a:gd name="connsiteY1" fmla="*/ 0 h 6858000"/>
              <a:gd name="connsiteX2" fmla="*/ 3903110 w 3903110"/>
              <a:gd name="connsiteY2" fmla="*/ 6858000 h 6858000"/>
              <a:gd name="connsiteX3" fmla="*/ 0 w 3903110"/>
              <a:gd name="connsiteY3" fmla="*/ 6858000 h 6858000"/>
            </a:gdLst>
            <a:cxnLst>
              <a:cxn ang="0">
                <a:pos x="connsiteX0" y="connsiteY0"/>
              </a:cxn>
              <a:cxn ang="0">
                <a:pos x="connsiteX1" y="connsiteY1"/>
              </a:cxn>
              <a:cxn ang="0">
                <a:pos x="connsiteX2" y="connsiteY2"/>
              </a:cxn>
              <a:cxn ang="0">
                <a:pos x="connsiteX3" y="connsiteY3"/>
              </a:cxn>
            </a:cxnLst>
            <a:rect l="l" t="t" r="r" b="b"/>
            <a:pathLst>
              <a:path w="3903110" h="6858000">
                <a:moveTo>
                  <a:pt x="0" y="0"/>
                </a:moveTo>
                <a:lnTo>
                  <a:pt x="3903110" y="0"/>
                </a:lnTo>
                <a:lnTo>
                  <a:pt x="3903110" y="6858000"/>
                </a:lnTo>
                <a:lnTo>
                  <a:pt x="0" y="6858000"/>
                </a:lnTo>
                <a:close/>
              </a:path>
            </a:pathLst>
          </a:custGeom>
          <a:pattFill prst="solidDmnd">
            <a:fgClr>
              <a:schemeClr val="bg1">
                <a:lumMod val="85000"/>
              </a:schemeClr>
            </a:fgClr>
            <a:bgClr>
              <a:schemeClr val="bg1"/>
            </a:bgClr>
          </a:pattFill>
        </p:spPr>
        <p:txBody>
          <a:bodyPr vert="horz" wrap="square" lIns="91440" tIns="45720" rIns="91440" bIns="45720" numCol="1" rtlCol="0" anchor="ctr" anchorCtr="0" compatLnSpc="1">
            <a:prstTxWarp prst="textNoShape">
              <a:avLst/>
            </a:prstTxWarp>
            <a:noAutofit/>
          </a:bodyPr>
          <a:lstStyle>
            <a:lvl1pPr algn="ctr">
              <a:defRPr sz="1600"/>
            </a:lvl1pPr>
          </a:lstStyle>
          <a:p>
            <a:pPr marL="228600" marR="0" lvl="0" indent="-228600" algn="ctr" defTabSz="914400" rtl="0" eaLnBrk="0" fontAlgn="base" latinLnBrk="0" hangingPunct="0">
              <a:lnSpc>
                <a:spcPct val="90000"/>
              </a:lnSpc>
              <a:spcBef>
                <a:spcPts val="1000"/>
              </a:spcBef>
              <a:spcAft>
                <a:spcPct val="0"/>
              </a:spcAft>
              <a:buClrTx/>
              <a:buSzTx/>
              <a:buFont typeface="Arial" pitchFamily="34" charset="0"/>
              <a:buChar char="•"/>
              <a:defRPr/>
            </a:pPr>
            <a:endParaRPr kumimoji="0" lang="en-US" sz="1600" b="0" i="0" u="none" strike="noStrike" kern="1200" cap="none" spc="0" normalizeH="0" baseline="0" noProof="0">
              <a:ln>
                <a:noFill/>
              </a:ln>
              <a:solidFill>
                <a:schemeClr val="tx1"/>
              </a:solidFill>
              <a:effectLst/>
              <a:uLnTx/>
              <a:uFillTx/>
              <a:latin typeface="+mn-lt"/>
              <a:ea typeface="+mn-ea"/>
              <a:cs typeface="+mn-cs"/>
            </a:endParaRPr>
          </a:p>
        </p:txBody>
      </p:sp>
    </p:spTree>
  </p:cSld>
  <p:clrMapOvr>
    <a:masterClrMapping/>
  </p:clrMapOvr>
  <p:transition/>
  <p:timing/>
</p:sldLayout>
</file>

<file path=ppt/slideLayouts/slideLayout20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25_Custom Layout">
    <p:bg>
      <p:bgPr>
        <a:blipFill>
          <a:blip r:embed="rId1"/>
          <a:stretch>
            <a:fillRect/>
          </a:stretch>
        </a:blipFill>
        <a:effectLst/>
      </p:bgPr>
    </p:bg>
    <p:spTree>
      <p:nvGrpSpPr>
        <p:cNvPr id="1" name=""/>
        <p:cNvGrpSpPr/>
        <p:nvPr/>
      </p:nvGrpSpPr>
      <p:grpSpPr>
        <a:xfrm>
          <a:off x="0" y="0"/>
          <a:ext cx="0" cy="0"/>
        </a:xfrm>
      </p:grpSpPr>
      <p:sp>
        <p:nvSpPr>
          <p:cNvPr id="6" name="Picture Placeholder 14"/>
          <p:cNvSpPr>
            <a:spLocks noGrp="1"/>
          </p:cNvSpPr>
          <p:nvPr>
            <p:ph type="pic" sz="quarter" idx="10"/>
          </p:nvPr>
        </p:nvSpPr>
        <p:spPr>
          <a:xfrm>
            <a:off x="1162050" y="1943100"/>
            <a:ext cx="1600200" cy="1600200"/>
          </a:xfrm>
          <a:custGeom>
            <a:gdLst>
              <a:gd name="connsiteX0" fmla="*/ 800100 w 1600200"/>
              <a:gd name="connsiteY0" fmla="*/ 0 h 1600200"/>
              <a:gd name="connsiteX1" fmla="*/ 1600200 w 1600200"/>
              <a:gd name="connsiteY1" fmla="*/ 800100 h 1600200"/>
              <a:gd name="connsiteX2" fmla="*/ 800100 w 1600200"/>
              <a:gd name="connsiteY2" fmla="*/ 1600200 h 1600200"/>
              <a:gd name="connsiteX3" fmla="*/ 0 w 1600200"/>
              <a:gd name="connsiteY3" fmla="*/ 800100 h 1600200"/>
              <a:gd name="connsiteX4" fmla="*/ 800100 w 1600200"/>
              <a:gd name="connsiteY4" fmla="*/ 0 h 1600200"/>
            </a:gdLst>
            <a:cxnLst>
              <a:cxn ang="0">
                <a:pos x="connsiteX0" y="connsiteY0"/>
              </a:cxn>
              <a:cxn ang="0">
                <a:pos x="connsiteX1" y="connsiteY1"/>
              </a:cxn>
              <a:cxn ang="0">
                <a:pos x="connsiteX2" y="connsiteY2"/>
              </a:cxn>
              <a:cxn ang="0">
                <a:pos x="connsiteX3" y="connsiteY3"/>
              </a:cxn>
              <a:cxn ang="0">
                <a:pos x="connsiteX4" y="connsiteY4"/>
              </a:cxn>
            </a:cxnLst>
            <a:rect l="l" t="t" r="r" b="b"/>
            <a:pathLst>
              <a:path w="1600200" h="1600200">
                <a:moveTo>
                  <a:pt x="800100" y="0"/>
                </a:moveTo>
                <a:cubicBezTo>
                  <a:pt x="1241983" y="0"/>
                  <a:pt x="1600200" y="358217"/>
                  <a:pt x="1600200" y="800100"/>
                </a:cubicBezTo>
                <a:cubicBezTo>
                  <a:pt x="1600200" y="1241983"/>
                  <a:pt x="1241983" y="1600200"/>
                  <a:pt x="800100" y="1600200"/>
                </a:cubicBezTo>
                <a:cubicBezTo>
                  <a:pt x="358217" y="1600200"/>
                  <a:pt x="0" y="1241983"/>
                  <a:pt x="0" y="800100"/>
                </a:cubicBezTo>
                <a:cubicBezTo>
                  <a:pt x="0" y="358217"/>
                  <a:pt x="358217" y="0"/>
                  <a:pt x="800100" y="0"/>
                </a:cubicBezTo>
                <a:close/>
              </a:path>
            </a:pathLst>
          </a:custGeom>
          <a:pattFill prst="solidDmnd">
            <a:fgClr>
              <a:schemeClr val="bg1">
                <a:lumMod val="85000"/>
              </a:schemeClr>
            </a:fgClr>
            <a:bgClr>
              <a:schemeClr val="bg1"/>
            </a:bgClr>
          </a:pattFill>
        </p:spPr>
        <p:txBody>
          <a:bodyPr vert="horz" wrap="square" lIns="91440" tIns="45720" rIns="91440" bIns="45720" numCol="1" rtlCol="0" anchor="ctr" anchorCtr="0" compatLnSpc="1">
            <a:prstTxWarp prst="textNoShape">
              <a:avLst/>
            </a:prstTxWarp>
            <a:noAutofit/>
          </a:bodyPr>
          <a:lstStyle>
            <a:lvl1pPr algn="ctr">
              <a:defRPr sz="1800"/>
            </a:lvl1pPr>
          </a:lstStyle>
          <a:p>
            <a:pPr marL="228600" marR="0" lvl="0" indent="-228600" algn="ctr" defTabSz="914400" rtl="0" eaLnBrk="0" fontAlgn="base" latinLnBrk="0" hangingPunct="0">
              <a:lnSpc>
                <a:spcPct val="90000"/>
              </a:lnSpc>
              <a:spcBef>
                <a:spcPts val="1000"/>
              </a:spcBef>
              <a:spcAft>
                <a:spcPct val="0"/>
              </a:spcAft>
              <a:buClrTx/>
              <a:buSzTx/>
              <a:buFont typeface="Arial" pitchFamily="34" charset="0"/>
              <a:buChar char="•"/>
              <a:defRPr/>
            </a:pPr>
            <a:endParaRPr kumimoji="0" lang="en-US" sz="1800" b="0" i="0" u="none" strike="noStrike" kern="1200" cap="none" spc="0" normalizeH="0" baseline="0" noProof="0">
              <a:ln>
                <a:noFill/>
              </a:ln>
              <a:solidFill>
                <a:schemeClr val="tx1"/>
              </a:solidFill>
              <a:effectLst/>
              <a:uLnTx/>
              <a:uFillTx/>
              <a:latin typeface="+mn-lt"/>
              <a:ea typeface="+mn-ea"/>
              <a:cs typeface="+mn-cs"/>
            </a:endParaRPr>
          </a:p>
        </p:txBody>
      </p:sp>
      <p:sp>
        <p:nvSpPr>
          <p:cNvPr id="9" name="Picture Placeholder 16"/>
          <p:cNvSpPr>
            <a:spLocks noGrp="1"/>
          </p:cNvSpPr>
          <p:nvPr>
            <p:ph type="pic" sz="quarter" idx="13"/>
          </p:nvPr>
        </p:nvSpPr>
        <p:spPr>
          <a:xfrm>
            <a:off x="6941929" y="1943100"/>
            <a:ext cx="1600200" cy="1600200"/>
          </a:xfrm>
          <a:custGeom>
            <a:gdLst>
              <a:gd name="connsiteX0" fmla="*/ 800100 w 1600200"/>
              <a:gd name="connsiteY0" fmla="*/ 0 h 1600200"/>
              <a:gd name="connsiteX1" fmla="*/ 1600200 w 1600200"/>
              <a:gd name="connsiteY1" fmla="*/ 800100 h 1600200"/>
              <a:gd name="connsiteX2" fmla="*/ 800100 w 1600200"/>
              <a:gd name="connsiteY2" fmla="*/ 1600200 h 1600200"/>
              <a:gd name="connsiteX3" fmla="*/ 0 w 1600200"/>
              <a:gd name="connsiteY3" fmla="*/ 800100 h 1600200"/>
              <a:gd name="connsiteX4" fmla="*/ 800100 w 1600200"/>
              <a:gd name="connsiteY4" fmla="*/ 0 h 1600200"/>
            </a:gdLst>
            <a:cxnLst>
              <a:cxn ang="0">
                <a:pos x="connsiteX0" y="connsiteY0"/>
              </a:cxn>
              <a:cxn ang="0">
                <a:pos x="connsiteX1" y="connsiteY1"/>
              </a:cxn>
              <a:cxn ang="0">
                <a:pos x="connsiteX2" y="connsiteY2"/>
              </a:cxn>
              <a:cxn ang="0">
                <a:pos x="connsiteX3" y="connsiteY3"/>
              </a:cxn>
              <a:cxn ang="0">
                <a:pos x="connsiteX4" y="connsiteY4"/>
              </a:cxn>
            </a:cxnLst>
            <a:rect l="l" t="t" r="r" b="b"/>
            <a:pathLst>
              <a:path w="1600200" h="1600200">
                <a:moveTo>
                  <a:pt x="800100" y="0"/>
                </a:moveTo>
                <a:cubicBezTo>
                  <a:pt x="1241983" y="0"/>
                  <a:pt x="1600200" y="358217"/>
                  <a:pt x="1600200" y="800100"/>
                </a:cubicBezTo>
                <a:cubicBezTo>
                  <a:pt x="1600200" y="1241983"/>
                  <a:pt x="1241983" y="1600200"/>
                  <a:pt x="800100" y="1600200"/>
                </a:cubicBezTo>
                <a:cubicBezTo>
                  <a:pt x="358217" y="1600200"/>
                  <a:pt x="0" y="1241983"/>
                  <a:pt x="0" y="800100"/>
                </a:cubicBezTo>
                <a:cubicBezTo>
                  <a:pt x="0" y="358217"/>
                  <a:pt x="358217" y="0"/>
                  <a:pt x="800100" y="0"/>
                </a:cubicBezTo>
                <a:close/>
              </a:path>
            </a:pathLst>
          </a:custGeom>
          <a:pattFill prst="solidDmnd">
            <a:fgClr>
              <a:schemeClr val="bg1">
                <a:lumMod val="85000"/>
              </a:schemeClr>
            </a:fgClr>
            <a:bgClr>
              <a:schemeClr val="bg1"/>
            </a:bgClr>
          </a:pattFill>
        </p:spPr>
        <p:txBody>
          <a:bodyPr vert="horz" wrap="square" lIns="91440" tIns="45720" rIns="91440" bIns="45720" numCol="1" rtlCol="0" anchor="ctr" anchorCtr="0" compatLnSpc="1">
            <a:prstTxWarp prst="textNoShape">
              <a:avLst/>
            </a:prstTxWarp>
            <a:noAutofit/>
          </a:bodyPr>
          <a:lstStyle>
            <a:lvl1pPr algn="ctr">
              <a:defRPr sz="1800"/>
            </a:lvl1pPr>
          </a:lstStyle>
          <a:p>
            <a:pPr marL="228600" marR="0" lvl="0" indent="-228600" algn="ctr" defTabSz="914400" rtl="0" eaLnBrk="0" fontAlgn="base" latinLnBrk="0" hangingPunct="0">
              <a:lnSpc>
                <a:spcPct val="90000"/>
              </a:lnSpc>
              <a:spcBef>
                <a:spcPts val="1000"/>
              </a:spcBef>
              <a:spcAft>
                <a:spcPct val="0"/>
              </a:spcAft>
              <a:buClrTx/>
              <a:buSzTx/>
              <a:buFont typeface="Arial" pitchFamily="34" charset="0"/>
              <a:buChar char="•"/>
              <a:defRPr/>
            </a:pPr>
            <a:endParaRPr kumimoji="0" lang="en-US" sz="1800" b="0" i="0" u="none" strike="noStrike" kern="1200" cap="none" spc="0" normalizeH="0" baseline="0" noProof="0">
              <a:ln>
                <a:noFill/>
              </a:ln>
              <a:solidFill>
                <a:schemeClr val="tx1"/>
              </a:solidFill>
              <a:effectLst/>
              <a:uLnTx/>
              <a:uFillTx/>
              <a:latin typeface="+mn-lt"/>
              <a:ea typeface="+mn-ea"/>
              <a:cs typeface="+mn-cs"/>
            </a:endParaRPr>
          </a:p>
        </p:txBody>
      </p:sp>
    </p:spTree>
  </p:cSld>
  <p:clrMapOvr>
    <a:masterClrMapping/>
  </p:clrMapOvr>
  <p:transition/>
  <p:timing/>
</p:sldLayout>
</file>

<file path=ppt/slideLayouts/slideLayout20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28_Custom Layout">
    <p:bg>
      <p:bgPr>
        <a:blipFill>
          <a:blip r:embed="rId1"/>
          <a:stretch>
            <a:fillRect/>
          </a:stretch>
        </a:blipFill>
        <a:effectLst/>
      </p:bgPr>
    </p:bg>
    <p:spTree>
      <p:nvGrpSpPr>
        <p:cNvPr id="1" name=""/>
        <p:cNvGrpSpPr/>
        <p:nvPr/>
      </p:nvGrpSpPr>
      <p:grpSpPr>
        <a:xfrm>
          <a:off x="0" y="0"/>
          <a:ext cx="0" cy="0"/>
        </a:xfrm>
      </p:grpSpPr>
      <p:sp>
        <p:nvSpPr>
          <p:cNvPr id="6" name="Picture Placeholder 5"/>
          <p:cNvSpPr>
            <a:spLocks noGrp="1"/>
          </p:cNvSpPr>
          <p:nvPr>
            <p:ph type="pic" sz="quarter" idx="10"/>
          </p:nvPr>
        </p:nvSpPr>
        <p:spPr>
          <a:xfrm>
            <a:off x="1" y="2095500"/>
            <a:ext cx="6305550" cy="3733800"/>
          </a:xfrm>
          <a:custGeom>
            <a:gdLst>
              <a:gd name="connsiteX0" fmla="*/ 0 w 2725041"/>
              <a:gd name="connsiteY0" fmla="*/ 0 h 2866905"/>
              <a:gd name="connsiteX1" fmla="*/ 2725041 w 2725041"/>
              <a:gd name="connsiteY1" fmla="*/ 0 h 2866905"/>
              <a:gd name="connsiteX2" fmla="*/ 2725041 w 2725041"/>
              <a:gd name="connsiteY2" fmla="*/ 2866905 h 2866905"/>
              <a:gd name="connsiteX3" fmla="*/ 0 w 2725041"/>
              <a:gd name="connsiteY3" fmla="*/ 2866905 h 2866905"/>
            </a:gdLst>
            <a:cxnLst>
              <a:cxn ang="0">
                <a:pos x="connsiteX0" y="connsiteY0"/>
              </a:cxn>
              <a:cxn ang="0">
                <a:pos x="connsiteX1" y="connsiteY1"/>
              </a:cxn>
              <a:cxn ang="0">
                <a:pos x="connsiteX2" y="connsiteY2"/>
              </a:cxn>
              <a:cxn ang="0">
                <a:pos x="connsiteX3" y="connsiteY3"/>
              </a:cxn>
            </a:cxnLst>
            <a:rect l="l" t="t" r="r" b="b"/>
            <a:pathLst>
              <a:path w="2725041" h="2866905">
                <a:moveTo>
                  <a:pt x="0" y="0"/>
                </a:moveTo>
                <a:lnTo>
                  <a:pt x="2725041" y="0"/>
                </a:lnTo>
                <a:lnTo>
                  <a:pt x="2725041" y="2866905"/>
                </a:lnTo>
                <a:lnTo>
                  <a:pt x="0" y="2866905"/>
                </a:lnTo>
                <a:close/>
              </a:path>
            </a:pathLst>
          </a:custGeom>
          <a:pattFill prst="solidDmnd">
            <a:fgClr>
              <a:schemeClr val="bg1">
                <a:lumMod val="85000"/>
              </a:schemeClr>
            </a:fgClr>
            <a:bgClr>
              <a:schemeClr val="bg1"/>
            </a:bgClr>
          </a:pattFill>
        </p:spPr>
        <p:txBody>
          <a:bodyPr vert="horz" wrap="square" lIns="91440" tIns="45720" rIns="91440" bIns="45720" numCol="1" rtlCol="0" anchor="ctr" anchorCtr="0" compatLnSpc="1">
            <a:prstTxWarp prst="textNoShape">
              <a:avLst/>
            </a:prstTxWarp>
            <a:noAutofit/>
          </a:bodyPr>
          <a:lstStyle>
            <a:lvl1pPr algn="ctr">
              <a:defRPr sz="1800"/>
            </a:lvl1pPr>
          </a:lstStyle>
          <a:p>
            <a:pPr marL="228600" marR="0" lvl="0" indent="-228600" algn="ctr" defTabSz="914400" rtl="0" eaLnBrk="0" fontAlgn="base" latinLnBrk="0" hangingPunct="0">
              <a:lnSpc>
                <a:spcPct val="90000"/>
              </a:lnSpc>
              <a:spcBef>
                <a:spcPts val="1000"/>
              </a:spcBef>
              <a:spcAft>
                <a:spcPct val="0"/>
              </a:spcAft>
              <a:buClrTx/>
              <a:buSzTx/>
              <a:buFont typeface="Arial" pitchFamily="34" charset="0"/>
              <a:buChar char="•"/>
              <a:defRPr/>
            </a:pPr>
            <a:endParaRPr kumimoji="0" lang="en-US" sz="1800" b="0" i="0" u="none" strike="noStrike" kern="1200" cap="none" spc="0" normalizeH="0" baseline="0" noProof="0">
              <a:ln>
                <a:noFill/>
              </a:ln>
              <a:solidFill>
                <a:schemeClr val="tx1"/>
              </a:solidFill>
              <a:effectLst/>
              <a:uLnTx/>
              <a:uFillTx/>
              <a:latin typeface="+mn-lt"/>
              <a:ea typeface="+mn-ea"/>
              <a:cs typeface="+mn-cs"/>
            </a:endParaRPr>
          </a:p>
        </p:txBody>
      </p:sp>
    </p:spTree>
  </p:cSld>
  <p:clrMapOvr>
    <a:masterClrMapping/>
  </p:clrMapOvr>
  <p:transition/>
  <p:timing/>
</p:sldLayout>
</file>

<file path=ppt/slideLayouts/slideLayout20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29_Custom Layout">
    <p:bg>
      <p:bgPr>
        <a:blipFill>
          <a:blip r:embed="rId1"/>
          <a:stretch>
            <a:fillRect/>
          </a:stretch>
        </a:blipFill>
        <a:effectLst/>
      </p:bgPr>
    </p:bg>
    <p:spTree>
      <p:nvGrpSpPr>
        <p:cNvPr id="1" name=""/>
        <p:cNvGrpSpPr/>
        <p:nvPr/>
      </p:nvGrpSpPr>
      <p:grpSpPr>
        <a:xfrm>
          <a:off x="0" y="0"/>
          <a:ext cx="0" cy="0"/>
        </a:xfrm>
      </p:grpSpPr>
      <p:sp>
        <p:nvSpPr>
          <p:cNvPr id="8" name="Picture Placeholder 7"/>
          <p:cNvSpPr>
            <a:spLocks noGrp="1"/>
          </p:cNvSpPr>
          <p:nvPr>
            <p:ph type="pic" sz="quarter" idx="10"/>
          </p:nvPr>
        </p:nvSpPr>
        <p:spPr>
          <a:xfrm>
            <a:off x="2" y="0"/>
            <a:ext cx="4438649" cy="6858000"/>
          </a:xfrm>
          <a:custGeom>
            <a:gdLst>
              <a:gd name="connsiteX0" fmla="*/ 0 w 4438649"/>
              <a:gd name="connsiteY0" fmla="*/ 0 h 6858000"/>
              <a:gd name="connsiteX1" fmla="*/ 4438649 w 4438649"/>
              <a:gd name="connsiteY1" fmla="*/ 0 h 6858000"/>
              <a:gd name="connsiteX2" fmla="*/ 4438649 w 4438649"/>
              <a:gd name="connsiteY2" fmla="*/ 6858000 h 6858000"/>
              <a:gd name="connsiteX3" fmla="*/ 0 w 4438649"/>
              <a:gd name="connsiteY3" fmla="*/ 6858000 h 6858000"/>
            </a:gdLst>
            <a:cxnLst>
              <a:cxn ang="0">
                <a:pos x="connsiteX0" y="connsiteY0"/>
              </a:cxn>
              <a:cxn ang="0">
                <a:pos x="connsiteX1" y="connsiteY1"/>
              </a:cxn>
              <a:cxn ang="0">
                <a:pos x="connsiteX2" y="connsiteY2"/>
              </a:cxn>
              <a:cxn ang="0">
                <a:pos x="connsiteX3" y="connsiteY3"/>
              </a:cxn>
            </a:cxnLst>
            <a:rect l="l" t="t" r="r" b="b"/>
            <a:pathLst>
              <a:path w="4438649" h="6858000">
                <a:moveTo>
                  <a:pt x="0" y="0"/>
                </a:moveTo>
                <a:lnTo>
                  <a:pt x="4438649" y="0"/>
                </a:lnTo>
                <a:lnTo>
                  <a:pt x="4438649" y="6858000"/>
                </a:lnTo>
                <a:lnTo>
                  <a:pt x="0" y="6858000"/>
                </a:lnTo>
                <a:close/>
              </a:path>
            </a:pathLst>
          </a:custGeom>
          <a:pattFill prst="solidDmnd">
            <a:fgClr>
              <a:schemeClr val="bg1">
                <a:lumMod val="85000"/>
              </a:schemeClr>
            </a:fgClr>
            <a:bgClr>
              <a:schemeClr val="bg1"/>
            </a:bgClr>
          </a:pattFill>
        </p:spPr>
        <p:txBody>
          <a:bodyPr vert="horz" wrap="square" lIns="91440" tIns="45720" rIns="91440" bIns="45720" numCol="1" rtlCol="0" anchor="ctr" anchorCtr="0" compatLnSpc="1">
            <a:prstTxWarp prst="textNoShape">
              <a:avLst/>
            </a:prstTxWarp>
            <a:noAutofit/>
          </a:bodyPr>
          <a:lstStyle>
            <a:lvl1pPr algn="ctr">
              <a:defRPr sz="1800"/>
            </a:lvl1pPr>
          </a:lstStyle>
          <a:p>
            <a:pPr marL="228600" marR="0" lvl="0" indent="-228600" algn="ctr" defTabSz="914400" rtl="0" eaLnBrk="0" fontAlgn="base" latinLnBrk="0" hangingPunct="0">
              <a:lnSpc>
                <a:spcPct val="90000"/>
              </a:lnSpc>
              <a:spcBef>
                <a:spcPts val="1000"/>
              </a:spcBef>
              <a:spcAft>
                <a:spcPct val="0"/>
              </a:spcAft>
              <a:buClrTx/>
              <a:buSzTx/>
              <a:buFont typeface="Arial" pitchFamily="34" charset="0"/>
              <a:buChar char="•"/>
              <a:defRPr/>
            </a:pPr>
            <a:endParaRPr kumimoji="0" lang="en-US" sz="1800" b="0" i="0" u="none" strike="noStrike" kern="1200" cap="none" spc="0" normalizeH="0" baseline="0" noProof="0">
              <a:ln>
                <a:noFill/>
              </a:ln>
              <a:solidFill>
                <a:schemeClr val="tx1"/>
              </a:solidFill>
              <a:effectLst/>
              <a:uLnTx/>
              <a:uFillTx/>
              <a:latin typeface="+mn-lt"/>
              <a:ea typeface="+mn-ea"/>
              <a:cs typeface="+mn-cs"/>
            </a:endParaRPr>
          </a:p>
        </p:txBody>
      </p:sp>
    </p:spTree>
  </p:cSld>
  <p:clrMapOvr>
    <a:masterClrMapping/>
  </p:clrMapOvr>
  <p:transition/>
  <p:timing/>
</p:sldLayout>
</file>

<file path=ppt/slideLayouts/slideLayout20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30_Custom Layout">
    <p:bg>
      <p:bgPr>
        <a:blipFill>
          <a:blip r:embed="rId1"/>
          <a:stretch>
            <a:fillRect/>
          </a:stretch>
        </a:blipFill>
        <a:effectLst/>
      </p:bgPr>
    </p:bg>
    <p:spTree>
      <p:nvGrpSpPr>
        <p:cNvPr id="1" name=""/>
        <p:cNvGrpSpPr/>
        <p:nvPr/>
      </p:nvGrpSpPr>
      <p:grpSpPr>
        <a:xfrm>
          <a:off x="0" y="0"/>
          <a:ext cx="0" cy="0"/>
        </a:xfrm>
      </p:grpSpPr>
      <p:sp>
        <p:nvSpPr>
          <p:cNvPr id="8" name="Picture Placeholder 7"/>
          <p:cNvSpPr>
            <a:spLocks noGrp="1"/>
          </p:cNvSpPr>
          <p:nvPr>
            <p:ph type="pic" sz="quarter" idx="10"/>
          </p:nvPr>
        </p:nvSpPr>
        <p:spPr>
          <a:xfrm>
            <a:off x="0" y="0"/>
            <a:ext cx="12192000" cy="3429000"/>
          </a:xfrm>
          <a:custGeom>
            <a:gdLst>
              <a:gd name="connsiteX0" fmla="*/ 0 w 12192000"/>
              <a:gd name="connsiteY0" fmla="*/ 0 h 3429000"/>
              <a:gd name="connsiteX1" fmla="*/ 12192000 w 12192000"/>
              <a:gd name="connsiteY1" fmla="*/ 0 h 3429000"/>
              <a:gd name="connsiteX2" fmla="*/ 12192000 w 12192000"/>
              <a:gd name="connsiteY2" fmla="*/ 3429000 h 3429000"/>
              <a:gd name="connsiteX3" fmla="*/ 0 w 12192000"/>
              <a:gd name="connsiteY3" fmla="*/ 3429000 h 3429000"/>
            </a:gdLst>
            <a:cxnLst>
              <a:cxn ang="0">
                <a:pos x="connsiteX0" y="connsiteY0"/>
              </a:cxn>
              <a:cxn ang="0">
                <a:pos x="connsiteX1" y="connsiteY1"/>
              </a:cxn>
              <a:cxn ang="0">
                <a:pos x="connsiteX2" y="connsiteY2"/>
              </a:cxn>
              <a:cxn ang="0">
                <a:pos x="connsiteX3" y="connsiteY3"/>
              </a:cxn>
            </a:cxnLst>
            <a:rect l="l" t="t" r="r" b="b"/>
            <a:pathLst>
              <a:path w="12192000" h="3429000">
                <a:moveTo>
                  <a:pt x="0" y="0"/>
                </a:moveTo>
                <a:lnTo>
                  <a:pt x="12192000" y="0"/>
                </a:lnTo>
                <a:lnTo>
                  <a:pt x="12192000" y="3429000"/>
                </a:lnTo>
                <a:lnTo>
                  <a:pt x="0" y="3429000"/>
                </a:lnTo>
                <a:close/>
              </a:path>
            </a:pathLst>
          </a:custGeom>
          <a:pattFill prst="solidDmnd">
            <a:fgClr>
              <a:schemeClr val="bg1">
                <a:lumMod val="85000"/>
              </a:schemeClr>
            </a:fgClr>
            <a:bgClr>
              <a:schemeClr val="bg1"/>
            </a:bgClr>
          </a:pattFill>
        </p:spPr>
        <p:txBody>
          <a:bodyPr vert="horz" wrap="square" lIns="91440" tIns="45720" rIns="91440" bIns="45720" numCol="1" rtlCol="0" anchor="ctr" anchorCtr="0" compatLnSpc="1">
            <a:prstTxWarp prst="textNoShape">
              <a:avLst/>
            </a:prstTxWarp>
            <a:noAutofit/>
          </a:bodyPr>
          <a:lstStyle>
            <a:lvl1pPr algn="ctr">
              <a:defRPr sz="1800"/>
            </a:lvl1pPr>
          </a:lstStyle>
          <a:p>
            <a:pPr marL="228600" marR="0" lvl="0" indent="-228600" algn="ctr" defTabSz="914400" rtl="0" eaLnBrk="0" fontAlgn="base" latinLnBrk="0" hangingPunct="0">
              <a:lnSpc>
                <a:spcPct val="90000"/>
              </a:lnSpc>
              <a:spcBef>
                <a:spcPts val="1000"/>
              </a:spcBef>
              <a:spcAft>
                <a:spcPct val="0"/>
              </a:spcAft>
              <a:buClrTx/>
              <a:buSzTx/>
              <a:buFont typeface="Arial" pitchFamily="34" charset="0"/>
              <a:buChar char="•"/>
              <a:defRPr/>
            </a:pPr>
            <a:endParaRPr kumimoji="0" lang="en-US" sz="1800" b="0" i="0" u="none" strike="noStrike" kern="1200" cap="none" spc="0" normalizeH="0" baseline="0" noProof="0">
              <a:ln>
                <a:noFill/>
              </a:ln>
              <a:solidFill>
                <a:schemeClr val="tx1"/>
              </a:solidFill>
              <a:effectLst/>
              <a:uLnTx/>
              <a:uFillTx/>
              <a:latin typeface="+mn-lt"/>
              <a:ea typeface="+mn-ea"/>
              <a:cs typeface="+mn-cs"/>
            </a:endParaRPr>
          </a:p>
        </p:txBody>
      </p:sp>
    </p:spTree>
  </p:cSld>
  <p:clrMapOvr>
    <a:masterClrMapping/>
  </p:clrMapOvr>
  <p:transition/>
  <p:timing/>
</p:sldLayout>
</file>

<file path=ppt/slideLayouts/slideLayout20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34_Custom Layout">
    <p:bg>
      <p:bgPr>
        <a:blipFill>
          <a:blip r:embed="rId1"/>
          <a:stretch>
            <a:fillRect/>
          </a:stretch>
        </a:blipFill>
        <a:effectLst/>
      </p:bgPr>
    </p:bg>
    <p:spTree>
      <p:nvGrpSpPr>
        <p:cNvPr id="1" name=""/>
        <p:cNvGrpSpPr/>
        <p:nvPr/>
      </p:nvGrpSpPr>
      <p:grpSpPr>
        <a:xfrm>
          <a:off x="0" y="0"/>
          <a:ext cx="0" cy="0"/>
        </a:xfrm>
      </p:grpSpPr>
      <p:sp>
        <p:nvSpPr>
          <p:cNvPr id="26" name="Picture Placeholder 25"/>
          <p:cNvSpPr>
            <a:spLocks noGrp="1"/>
          </p:cNvSpPr>
          <p:nvPr>
            <p:ph type="pic" sz="quarter" idx="10"/>
          </p:nvPr>
        </p:nvSpPr>
        <p:spPr>
          <a:xfrm>
            <a:off x="8986674" y="-1158427"/>
            <a:ext cx="2758861" cy="2758861"/>
          </a:xfrm>
          <a:custGeom>
            <a:gdLst>
              <a:gd name="connsiteX0" fmla="*/ 1379431 w 2758861"/>
              <a:gd name="connsiteY0" fmla="*/ 0 h 2758861"/>
              <a:gd name="connsiteX1" fmla="*/ 2758861 w 2758861"/>
              <a:gd name="connsiteY1" fmla="*/ 1379431 h 2758861"/>
              <a:gd name="connsiteX2" fmla="*/ 1379431 w 2758861"/>
              <a:gd name="connsiteY2" fmla="*/ 2758861 h 2758861"/>
              <a:gd name="connsiteX3" fmla="*/ 0 w 2758861"/>
              <a:gd name="connsiteY3" fmla="*/ 1379431 h 2758861"/>
            </a:gdLst>
            <a:cxnLst>
              <a:cxn ang="0">
                <a:pos x="connsiteX0" y="connsiteY0"/>
              </a:cxn>
              <a:cxn ang="0">
                <a:pos x="connsiteX1" y="connsiteY1"/>
              </a:cxn>
              <a:cxn ang="0">
                <a:pos x="connsiteX2" y="connsiteY2"/>
              </a:cxn>
              <a:cxn ang="0">
                <a:pos x="connsiteX3" y="connsiteY3"/>
              </a:cxn>
            </a:cxnLst>
            <a:rect l="l" t="t" r="r" b="b"/>
            <a:pathLst>
              <a:path w="2758861" h="2758861">
                <a:moveTo>
                  <a:pt x="1379431" y="0"/>
                </a:moveTo>
                <a:lnTo>
                  <a:pt x="2758861" y="1379431"/>
                </a:lnTo>
                <a:lnTo>
                  <a:pt x="1379431" y="2758861"/>
                </a:lnTo>
                <a:lnTo>
                  <a:pt x="0" y="1379431"/>
                </a:lnTo>
                <a:close/>
              </a:path>
            </a:pathLst>
          </a:custGeom>
          <a:pattFill prst="solidDmnd">
            <a:fgClr>
              <a:schemeClr val="bg1">
                <a:lumMod val="85000"/>
              </a:schemeClr>
            </a:fgClr>
            <a:bgClr>
              <a:schemeClr val="bg1"/>
            </a:bgClr>
          </a:pattFill>
        </p:spPr>
        <p:txBody>
          <a:bodyPr vert="horz" wrap="square" lIns="91440" tIns="45720" rIns="91440" bIns="45720" numCol="1" rtlCol="0" anchor="ctr" anchorCtr="0" compatLnSpc="1">
            <a:prstTxWarp prst="textNoShape">
              <a:avLst/>
            </a:prstTxWarp>
            <a:noAutofit/>
          </a:bodyPr>
          <a:lstStyle>
            <a:lvl1pPr algn="ctr">
              <a:defRPr sz="1800"/>
            </a:lvl1pPr>
          </a:lstStyle>
          <a:p>
            <a:pPr marL="228600" marR="0" lvl="0" indent="-228600" algn="ctr" defTabSz="914400" rtl="0" eaLnBrk="0" fontAlgn="base" latinLnBrk="0" hangingPunct="0">
              <a:lnSpc>
                <a:spcPct val="90000"/>
              </a:lnSpc>
              <a:spcBef>
                <a:spcPts val="1000"/>
              </a:spcBef>
              <a:spcAft>
                <a:spcPct val="0"/>
              </a:spcAft>
              <a:buClrTx/>
              <a:buSzTx/>
              <a:buFont typeface="Arial" pitchFamily="34" charset="0"/>
              <a:buChar char="•"/>
              <a:defRPr/>
            </a:pPr>
            <a:endParaRPr kumimoji="0" lang="en-US" sz="1800" b="0" i="0" u="none" strike="noStrike" kern="1200" cap="none" spc="0" normalizeH="0" baseline="0" noProof="0">
              <a:ln>
                <a:noFill/>
              </a:ln>
              <a:solidFill>
                <a:schemeClr val="tx1"/>
              </a:solidFill>
              <a:effectLst/>
              <a:uLnTx/>
              <a:uFillTx/>
              <a:latin typeface="+mn-lt"/>
              <a:ea typeface="+mn-ea"/>
              <a:cs typeface="+mn-cs"/>
            </a:endParaRPr>
          </a:p>
        </p:txBody>
      </p:sp>
      <p:sp>
        <p:nvSpPr>
          <p:cNvPr id="32" name="Picture Placeholder 31"/>
          <p:cNvSpPr>
            <a:spLocks noGrp="1"/>
          </p:cNvSpPr>
          <p:nvPr>
            <p:ph type="pic" sz="quarter" idx="11"/>
          </p:nvPr>
        </p:nvSpPr>
        <p:spPr>
          <a:xfrm>
            <a:off x="8986674" y="2033950"/>
            <a:ext cx="2758861" cy="2758861"/>
          </a:xfrm>
          <a:custGeom>
            <a:gdLst>
              <a:gd name="connsiteX0" fmla="*/ 1379431 w 2758861"/>
              <a:gd name="connsiteY0" fmla="*/ 0 h 2758861"/>
              <a:gd name="connsiteX1" fmla="*/ 2758861 w 2758861"/>
              <a:gd name="connsiteY1" fmla="*/ 1379431 h 2758861"/>
              <a:gd name="connsiteX2" fmla="*/ 1379431 w 2758861"/>
              <a:gd name="connsiteY2" fmla="*/ 2758861 h 2758861"/>
              <a:gd name="connsiteX3" fmla="*/ 0 w 2758861"/>
              <a:gd name="connsiteY3" fmla="*/ 1379431 h 2758861"/>
            </a:gdLst>
            <a:cxnLst>
              <a:cxn ang="0">
                <a:pos x="connsiteX0" y="connsiteY0"/>
              </a:cxn>
              <a:cxn ang="0">
                <a:pos x="connsiteX1" y="connsiteY1"/>
              </a:cxn>
              <a:cxn ang="0">
                <a:pos x="connsiteX2" y="connsiteY2"/>
              </a:cxn>
              <a:cxn ang="0">
                <a:pos x="connsiteX3" y="connsiteY3"/>
              </a:cxn>
            </a:cxnLst>
            <a:rect l="l" t="t" r="r" b="b"/>
            <a:pathLst>
              <a:path w="2758861" h="2758861">
                <a:moveTo>
                  <a:pt x="1379431" y="0"/>
                </a:moveTo>
                <a:lnTo>
                  <a:pt x="2758861" y="1379431"/>
                </a:lnTo>
                <a:lnTo>
                  <a:pt x="1379431" y="2758861"/>
                </a:lnTo>
                <a:lnTo>
                  <a:pt x="0" y="1379431"/>
                </a:lnTo>
                <a:close/>
              </a:path>
            </a:pathLst>
          </a:custGeom>
          <a:pattFill prst="solidDmnd">
            <a:fgClr>
              <a:schemeClr val="bg1">
                <a:lumMod val="85000"/>
              </a:schemeClr>
            </a:fgClr>
            <a:bgClr>
              <a:schemeClr val="bg1"/>
            </a:bgClr>
          </a:pattFill>
        </p:spPr>
        <p:txBody>
          <a:bodyPr vert="horz" wrap="square" lIns="91440" tIns="45720" rIns="91440" bIns="45720" numCol="1" rtlCol="0" anchor="ctr" anchorCtr="0" compatLnSpc="1">
            <a:prstTxWarp prst="textNoShape">
              <a:avLst/>
            </a:prstTxWarp>
            <a:noAutofit/>
          </a:bodyPr>
          <a:lstStyle>
            <a:lvl1pPr algn="ctr">
              <a:defRPr sz="1800"/>
            </a:lvl1pPr>
          </a:lstStyle>
          <a:p>
            <a:pPr marL="228600" marR="0" lvl="0" indent="-228600" algn="ctr" defTabSz="914400" rtl="0" eaLnBrk="0" fontAlgn="base" latinLnBrk="0" hangingPunct="0">
              <a:lnSpc>
                <a:spcPct val="90000"/>
              </a:lnSpc>
              <a:spcBef>
                <a:spcPts val="1000"/>
              </a:spcBef>
              <a:spcAft>
                <a:spcPct val="0"/>
              </a:spcAft>
              <a:buClrTx/>
              <a:buSzTx/>
              <a:buFont typeface="Arial" pitchFamily="34" charset="0"/>
              <a:buChar char="•"/>
              <a:defRPr/>
            </a:pPr>
            <a:endParaRPr kumimoji="0" lang="en-US" sz="1800" b="0" i="0" u="none" strike="noStrike" kern="1200" cap="none" spc="0" normalizeH="0" baseline="0" noProof="0">
              <a:ln>
                <a:noFill/>
              </a:ln>
              <a:solidFill>
                <a:schemeClr val="tx1"/>
              </a:solidFill>
              <a:effectLst/>
              <a:uLnTx/>
              <a:uFillTx/>
              <a:latin typeface="+mn-lt"/>
              <a:ea typeface="+mn-ea"/>
              <a:cs typeface="+mn-cs"/>
            </a:endParaRPr>
          </a:p>
        </p:txBody>
      </p:sp>
      <p:sp>
        <p:nvSpPr>
          <p:cNvPr id="25" name="Picture Placeholder 24"/>
          <p:cNvSpPr>
            <a:spLocks noGrp="1"/>
          </p:cNvSpPr>
          <p:nvPr>
            <p:ph type="pic" sz="quarter" idx="14"/>
          </p:nvPr>
        </p:nvSpPr>
        <p:spPr>
          <a:xfrm>
            <a:off x="7339324" y="437763"/>
            <a:ext cx="2758861" cy="2758861"/>
          </a:xfrm>
          <a:custGeom>
            <a:gdLst>
              <a:gd name="connsiteX0" fmla="*/ 1379431 w 2758861"/>
              <a:gd name="connsiteY0" fmla="*/ 0 h 2758861"/>
              <a:gd name="connsiteX1" fmla="*/ 2758861 w 2758861"/>
              <a:gd name="connsiteY1" fmla="*/ 1379431 h 2758861"/>
              <a:gd name="connsiteX2" fmla="*/ 1379431 w 2758861"/>
              <a:gd name="connsiteY2" fmla="*/ 2758861 h 2758861"/>
              <a:gd name="connsiteX3" fmla="*/ 0 w 2758861"/>
              <a:gd name="connsiteY3" fmla="*/ 1379431 h 2758861"/>
            </a:gdLst>
            <a:cxnLst>
              <a:cxn ang="0">
                <a:pos x="connsiteX0" y="connsiteY0"/>
              </a:cxn>
              <a:cxn ang="0">
                <a:pos x="connsiteX1" y="connsiteY1"/>
              </a:cxn>
              <a:cxn ang="0">
                <a:pos x="connsiteX2" y="connsiteY2"/>
              </a:cxn>
              <a:cxn ang="0">
                <a:pos x="connsiteX3" y="connsiteY3"/>
              </a:cxn>
            </a:cxnLst>
            <a:rect l="l" t="t" r="r" b="b"/>
            <a:pathLst>
              <a:path w="2758861" h="2758861">
                <a:moveTo>
                  <a:pt x="1379431" y="0"/>
                </a:moveTo>
                <a:lnTo>
                  <a:pt x="2758861" y="1379431"/>
                </a:lnTo>
                <a:lnTo>
                  <a:pt x="1379431" y="2758861"/>
                </a:lnTo>
                <a:lnTo>
                  <a:pt x="0" y="1379431"/>
                </a:lnTo>
                <a:close/>
              </a:path>
            </a:pathLst>
          </a:custGeom>
          <a:pattFill prst="solidDmnd">
            <a:fgClr>
              <a:schemeClr val="bg1">
                <a:lumMod val="85000"/>
              </a:schemeClr>
            </a:fgClr>
            <a:bgClr>
              <a:schemeClr val="bg1"/>
            </a:bgClr>
          </a:pattFill>
        </p:spPr>
        <p:txBody>
          <a:bodyPr vert="horz" wrap="square" lIns="91440" tIns="45720" rIns="91440" bIns="45720" numCol="1" rtlCol="0" anchor="ctr" anchorCtr="0" compatLnSpc="1">
            <a:prstTxWarp prst="textNoShape">
              <a:avLst/>
            </a:prstTxWarp>
            <a:noAutofit/>
          </a:bodyPr>
          <a:lstStyle>
            <a:lvl1pPr algn="ctr">
              <a:defRPr sz="1800"/>
            </a:lvl1pPr>
          </a:lstStyle>
          <a:p>
            <a:pPr marL="228600" marR="0" lvl="0" indent="-228600" algn="ctr" defTabSz="914400" rtl="0" eaLnBrk="0" fontAlgn="base" latinLnBrk="0" hangingPunct="0">
              <a:lnSpc>
                <a:spcPct val="90000"/>
              </a:lnSpc>
              <a:spcBef>
                <a:spcPts val="1000"/>
              </a:spcBef>
              <a:spcAft>
                <a:spcPct val="0"/>
              </a:spcAft>
              <a:buClrTx/>
              <a:buSzTx/>
              <a:buFont typeface="Arial" pitchFamily="34" charset="0"/>
              <a:buChar char="•"/>
              <a:defRPr/>
            </a:pPr>
            <a:endParaRPr kumimoji="0" lang="en-US" sz="1800" b="0" i="0" u="none" strike="noStrike" kern="1200" cap="none" spc="0" normalizeH="0" baseline="0" noProof="0">
              <a:ln>
                <a:noFill/>
              </a:ln>
              <a:solidFill>
                <a:schemeClr val="tx1"/>
              </a:solidFill>
              <a:effectLst/>
              <a:uLnTx/>
              <a:uFillTx/>
              <a:latin typeface="+mn-lt"/>
              <a:ea typeface="+mn-ea"/>
              <a:cs typeface="+mn-cs"/>
            </a:endParaRPr>
          </a:p>
        </p:txBody>
      </p:sp>
      <p:sp>
        <p:nvSpPr>
          <p:cNvPr id="28" name="Picture Placeholder 27"/>
          <p:cNvSpPr>
            <a:spLocks noGrp="1"/>
          </p:cNvSpPr>
          <p:nvPr>
            <p:ph type="pic" sz="quarter" idx="15"/>
          </p:nvPr>
        </p:nvSpPr>
        <p:spPr>
          <a:xfrm>
            <a:off x="10655701" y="437763"/>
            <a:ext cx="2758861" cy="2758861"/>
          </a:xfrm>
          <a:custGeom>
            <a:gdLst>
              <a:gd name="connsiteX0" fmla="*/ 1379430 w 2758861"/>
              <a:gd name="connsiteY0" fmla="*/ 0 h 2758861"/>
              <a:gd name="connsiteX1" fmla="*/ 2758861 w 2758861"/>
              <a:gd name="connsiteY1" fmla="*/ 1379431 h 2758861"/>
              <a:gd name="connsiteX2" fmla="*/ 1379430 w 2758861"/>
              <a:gd name="connsiteY2" fmla="*/ 2758861 h 2758861"/>
              <a:gd name="connsiteX3" fmla="*/ 0 w 2758861"/>
              <a:gd name="connsiteY3" fmla="*/ 1379431 h 2758861"/>
            </a:gdLst>
            <a:cxnLst>
              <a:cxn ang="0">
                <a:pos x="connsiteX0" y="connsiteY0"/>
              </a:cxn>
              <a:cxn ang="0">
                <a:pos x="connsiteX1" y="connsiteY1"/>
              </a:cxn>
              <a:cxn ang="0">
                <a:pos x="connsiteX2" y="connsiteY2"/>
              </a:cxn>
              <a:cxn ang="0">
                <a:pos x="connsiteX3" y="connsiteY3"/>
              </a:cxn>
            </a:cxnLst>
            <a:rect l="l" t="t" r="r" b="b"/>
            <a:pathLst>
              <a:path w="2758861" h="2758861">
                <a:moveTo>
                  <a:pt x="1379430" y="0"/>
                </a:moveTo>
                <a:lnTo>
                  <a:pt x="2758861" y="1379431"/>
                </a:lnTo>
                <a:lnTo>
                  <a:pt x="1379430" y="2758861"/>
                </a:lnTo>
                <a:lnTo>
                  <a:pt x="0" y="1379431"/>
                </a:lnTo>
                <a:close/>
              </a:path>
            </a:pathLst>
          </a:custGeom>
          <a:pattFill prst="solidDmnd">
            <a:fgClr>
              <a:schemeClr val="bg1">
                <a:lumMod val="85000"/>
              </a:schemeClr>
            </a:fgClr>
            <a:bgClr>
              <a:schemeClr val="bg1"/>
            </a:bgClr>
          </a:pattFill>
        </p:spPr>
        <p:txBody>
          <a:bodyPr vert="horz" wrap="square" lIns="91440" tIns="45720" rIns="91440" bIns="45720" numCol="1" rtlCol="0" anchor="ctr" anchorCtr="0" compatLnSpc="1">
            <a:prstTxWarp prst="textNoShape">
              <a:avLst/>
            </a:prstTxWarp>
            <a:noAutofit/>
          </a:bodyPr>
          <a:lstStyle>
            <a:lvl1pPr algn="ctr">
              <a:defRPr sz="1800"/>
            </a:lvl1pPr>
          </a:lstStyle>
          <a:p>
            <a:pPr marL="228600" marR="0" lvl="0" indent="-228600" algn="ctr" defTabSz="914400" rtl="0" eaLnBrk="0" fontAlgn="base" latinLnBrk="0" hangingPunct="0">
              <a:lnSpc>
                <a:spcPct val="90000"/>
              </a:lnSpc>
              <a:spcBef>
                <a:spcPts val="1000"/>
              </a:spcBef>
              <a:spcAft>
                <a:spcPct val="0"/>
              </a:spcAft>
              <a:buClrTx/>
              <a:buSzTx/>
              <a:buFont typeface="Arial" pitchFamily="34" charset="0"/>
              <a:buChar char="•"/>
              <a:defRPr/>
            </a:pPr>
            <a:endParaRPr kumimoji="0" lang="en-US" sz="1800" b="0" i="0" u="none" strike="noStrike" kern="1200" cap="none" spc="0" normalizeH="0" baseline="0" noProof="0">
              <a:ln>
                <a:noFill/>
              </a:ln>
              <a:solidFill>
                <a:schemeClr val="tx1"/>
              </a:solidFill>
              <a:effectLst/>
              <a:uLnTx/>
              <a:uFillTx/>
              <a:latin typeface="+mn-lt"/>
              <a:ea typeface="+mn-ea"/>
              <a:cs typeface="+mn-cs"/>
            </a:endParaRPr>
          </a:p>
        </p:txBody>
      </p:sp>
      <p:sp>
        <p:nvSpPr>
          <p:cNvPr id="24" name="Picture Placeholder 23"/>
          <p:cNvSpPr>
            <a:spLocks noGrp="1"/>
          </p:cNvSpPr>
          <p:nvPr>
            <p:ph type="pic" sz="quarter" idx="17"/>
          </p:nvPr>
        </p:nvSpPr>
        <p:spPr>
          <a:xfrm>
            <a:off x="5691975" y="2033951"/>
            <a:ext cx="2758861" cy="2758861"/>
          </a:xfrm>
          <a:custGeom>
            <a:gdLst>
              <a:gd name="connsiteX0" fmla="*/ 1379431 w 2758861"/>
              <a:gd name="connsiteY0" fmla="*/ 0 h 2758861"/>
              <a:gd name="connsiteX1" fmla="*/ 2758861 w 2758861"/>
              <a:gd name="connsiteY1" fmla="*/ 1379431 h 2758861"/>
              <a:gd name="connsiteX2" fmla="*/ 1379431 w 2758861"/>
              <a:gd name="connsiteY2" fmla="*/ 2758861 h 2758861"/>
              <a:gd name="connsiteX3" fmla="*/ 0 w 2758861"/>
              <a:gd name="connsiteY3" fmla="*/ 1379431 h 2758861"/>
            </a:gdLst>
            <a:cxnLst>
              <a:cxn ang="0">
                <a:pos x="connsiteX0" y="connsiteY0"/>
              </a:cxn>
              <a:cxn ang="0">
                <a:pos x="connsiteX1" y="connsiteY1"/>
              </a:cxn>
              <a:cxn ang="0">
                <a:pos x="connsiteX2" y="connsiteY2"/>
              </a:cxn>
              <a:cxn ang="0">
                <a:pos x="connsiteX3" y="connsiteY3"/>
              </a:cxn>
            </a:cxnLst>
            <a:rect l="l" t="t" r="r" b="b"/>
            <a:pathLst>
              <a:path w="2758861" h="2758861">
                <a:moveTo>
                  <a:pt x="1379431" y="0"/>
                </a:moveTo>
                <a:lnTo>
                  <a:pt x="2758861" y="1379431"/>
                </a:lnTo>
                <a:lnTo>
                  <a:pt x="1379431" y="2758861"/>
                </a:lnTo>
                <a:lnTo>
                  <a:pt x="0" y="1379431"/>
                </a:lnTo>
                <a:close/>
              </a:path>
            </a:pathLst>
          </a:custGeom>
          <a:pattFill prst="solidDmnd">
            <a:fgClr>
              <a:schemeClr val="bg1">
                <a:lumMod val="85000"/>
              </a:schemeClr>
            </a:fgClr>
            <a:bgClr>
              <a:schemeClr val="bg1"/>
            </a:bgClr>
          </a:pattFill>
        </p:spPr>
        <p:txBody>
          <a:bodyPr vert="horz" wrap="square" lIns="91440" tIns="45720" rIns="91440" bIns="45720" numCol="1" rtlCol="0" anchor="ctr" anchorCtr="0" compatLnSpc="1">
            <a:prstTxWarp prst="textNoShape">
              <a:avLst/>
            </a:prstTxWarp>
            <a:noAutofit/>
          </a:bodyPr>
          <a:lstStyle>
            <a:lvl1pPr algn="ctr">
              <a:defRPr sz="1800"/>
            </a:lvl1pPr>
          </a:lstStyle>
          <a:p>
            <a:pPr marL="228600" marR="0" lvl="0" indent="-228600" algn="ctr" defTabSz="914400" rtl="0" eaLnBrk="0" fontAlgn="base" latinLnBrk="0" hangingPunct="0">
              <a:lnSpc>
                <a:spcPct val="90000"/>
              </a:lnSpc>
              <a:spcBef>
                <a:spcPts val="1000"/>
              </a:spcBef>
              <a:spcAft>
                <a:spcPct val="0"/>
              </a:spcAft>
              <a:buClrTx/>
              <a:buSzTx/>
              <a:buFont typeface="Arial" pitchFamily="34" charset="0"/>
              <a:buChar char="•"/>
              <a:defRPr/>
            </a:pPr>
            <a:endParaRPr kumimoji="0" lang="en-US" sz="1800" b="0" i="0" u="none" strike="noStrike" kern="1200" cap="none" spc="0" normalizeH="0" baseline="0" noProof="0">
              <a:ln>
                <a:noFill/>
              </a:ln>
              <a:solidFill>
                <a:schemeClr val="tx1"/>
              </a:solidFill>
              <a:effectLst/>
              <a:uLnTx/>
              <a:uFillTx/>
              <a:latin typeface="+mn-lt"/>
              <a:ea typeface="+mn-ea"/>
              <a:cs typeface="+mn-cs"/>
            </a:endParaRPr>
          </a:p>
        </p:txBody>
      </p:sp>
    </p:spTree>
  </p:cSld>
  <p:clrMapOvr>
    <a:masterClrMapping/>
  </p:clrMapOvr>
  <p:transition/>
  <p:timing/>
</p:sldLayout>
</file>

<file path=ppt/slideLayouts/slideLayout20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32_Custom Layout">
    <p:bg>
      <p:bgPr>
        <a:blipFill>
          <a:blip r:embed="rId1"/>
          <a:stretch>
            <a:fillRect/>
          </a:stretch>
        </a:blipFill>
        <a:effectLst/>
      </p:bgPr>
    </p:bg>
    <p:spTree>
      <p:nvGrpSpPr>
        <p:cNvPr id="1" name=""/>
        <p:cNvGrpSpPr/>
        <p:nvPr/>
      </p:nvGrpSpPr>
      <p:grpSpPr>
        <a:xfrm>
          <a:off x="0" y="0"/>
          <a:ext cx="0" cy="0"/>
        </a:xfrm>
      </p:grpSpPr>
      <p:sp>
        <p:nvSpPr>
          <p:cNvPr id="14" name="Picture Placeholder 13"/>
          <p:cNvSpPr>
            <a:spLocks noGrp="1"/>
          </p:cNvSpPr>
          <p:nvPr>
            <p:ph type="pic" sz="quarter" idx="10"/>
          </p:nvPr>
        </p:nvSpPr>
        <p:spPr>
          <a:xfrm>
            <a:off x="383460" y="0"/>
            <a:ext cx="3091543" cy="3121894"/>
          </a:xfrm>
          <a:custGeom>
            <a:gdLst>
              <a:gd name="connsiteX0" fmla="*/ 3091543 w 3091543"/>
              <a:gd name="connsiteY0" fmla="*/ 0 h 3121894"/>
              <a:gd name="connsiteX1" fmla="*/ 3091543 w 3091543"/>
              <a:gd name="connsiteY1" fmla="*/ 2293518 h 3121894"/>
              <a:gd name="connsiteX2" fmla="*/ 0 w 3091543"/>
              <a:gd name="connsiteY2" fmla="*/ 3121894 h 3121894"/>
              <a:gd name="connsiteX3" fmla="*/ 0 w 3091543"/>
              <a:gd name="connsiteY3" fmla="*/ 0 h 3121894"/>
            </a:gdLst>
            <a:cxnLst>
              <a:cxn ang="0">
                <a:pos x="connsiteX0" y="connsiteY0"/>
              </a:cxn>
              <a:cxn ang="0">
                <a:pos x="connsiteX1" y="connsiteY1"/>
              </a:cxn>
              <a:cxn ang="0">
                <a:pos x="connsiteX2" y="connsiteY2"/>
              </a:cxn>
              <a:cxn ang="0">
                <a:pos x="connsiteX3" y="connsiteY3"/>
              </a:cxn>
            </a:cxnLst>
            <a:rect l="l" t="t" r="r" b="b"/>
            <a:pathLst>
              <a:path w="3091543" h="3121894">
                <a:moveTo>
                  <a:pt x="3091543" y="0"/>
                </a:moveTo>
                <a:lnTo>
                  <a:pt x="3091543" y="2293518"/>
                </a:lnTo>
                <a:lnTo>
                  <a:pt x="0" y="3121894"/>
                </a:lnTo>
                <a:lnTo>
                  <a:pt x="0" y="0"/>
                </a:lnTo>
                <a:close/>
              </a:path>
            </a:pathLst>
          </a:custGeom>
          <a:pattFill prst="solidDmnd">
            <a:fgClr>
              <a:schemeClr val="bg1">
                <a:lumMod val="85000"/>
              </a:schemeClr>
            </a:fgClr>
            <a:bgClr>
              <a:schemeClr val="bg1"/>
            </a:bgClr>
          </a:pattFill>
        </p:spPr>
        <p:txBody>
          <a:bodyPr vert="horz" wrap="square" lIns="91440" tIns="45720" rIns="91440" bIns="45720" numCol="1" rtlCol="0" anchor="ctr" anchorCtr="0" compatLnSpc="1">
            <a:prstTxWarp prst="textNoShape">
              <a:avLst/>
            </a:prstTxWarp>
            <a:noAutofit/>
          </a:bodyPr>
          <a:lstStyle>
            <a:lvl1pPr algn="ctr">
              <a:defRPr sz="1800"/>
            </a:lvl1pPr>
          </a:lstStyle>
          <a:p>
            <a:pPr marL="228600" marR="0" lvl="0" indent="-228600" algn="ctr" defTabSz="914400" rtl="0" eaLnBrk="0" fontAlgn="base" latinLnBrk="0" hangingPunct="0">
              <a:lnSpc>
                <a:spcPct val="90000"/>
              </a:lnSpc>
              <a:spcBef>
                <a:spcPts val="1000"/>
              </a:spcBef>
              <a:spcAft>
                <a:spcPct val="0"/>
              </a:spcAft>
              <a:buClrTx/>
              <a:buSzTx/>
              <a:buFont typeface="Arial" pitchFamily="34" charset="0"/>
              <a:buChar char="•"/>
              <a:defRPr/>
            </a:pPr>
            <a:endParaRPr kumimoji="0" lang="en-US" sz="1800" b="0" i="0" u="none" strike="noStrike" kern="1200" cap="none" spc="0" normalizeH="0" baseline="0" noProof="0">
              <a:ln>
                <a:noFill/>
              </a:ln>
              <a:solidFill>
                <a:schemeClr val="tx1"/>
              </a:solidFill>
              <a:effectLst/>
              <a:uLnTx/>
              <a:uFillTx/>
              <a:latin typeface="+mn-lt"/>
              <a:ea typeface="+mn-ea"/>
              <a:cs typeface="+mn-cs"/>
            </a:endParaRPr>
          </a:p>
        </p:txBody>
      </p:sp>
      <p:sp>
        <p:nvSpPr>
          <p:cNvPr id="18" name="Picture Placeholder 17"/>
          <p:cNvSpPr>
            <a:spLocks noGrp="1"/>
          </p:cNvSpPr>
          <p:nvPr>
            <p:ph type="pic" sz="quarter" idx="13"/>
          </p:nvPr>
        </p:nvSpPr>
        <p:spPr>
          <a:xfrm>
            <a:off x="3858460" y="0"/>
            <a:ext cx="3091544" cy="4266170"/>
          </a:xfrm>
          <a:custGeom>
            <a:gdLst>
              <a:gd name="connsiteX0" fmla="*/ 3091543 w 3091544"/>
              <a:gd name="connsiteY0" fmla="*/ 0 h 4266170"/>
              <a:gd name="connsiteX1" fmla="*/ 3091544 w 3091544"/>
              <a:gd name="connsiteY1" fmla="*/ 3437794 h 4266170"/>
              <a:gd name="connsiteX2" fmla="*/ 0 w 3091544"/>
              <a:gd name="connsiteY2" fmla="*/ 4266170 h 4266170"/>
              <a:gd name="connsiteX3" fmla="*/ 0 w 3091544"/>
              <a:gd name="connsiteY3" fmla="*/ 0 h 4266170"/>
            </a:gdLst>
            <a:cxnLst>
              <a:cxn ang="0">
                <a:pos x="connsiteX0" y="connsiteY0"/>
              </a:cxn>
              <a:cxn ang="0">
                <a:pos x="connsiteX1" y="connsiteY1"/>
              </a:cxn>
              <a:cxn ang="0">
                <a:pos x="connsiteX2" y="connsiteY2"/>
              </a:cxn>
              <a:cxn ang="0">
                <a:pos x="connsiteX3" y="connsiteY3"/>
              </a:cxn>
            </a:cxnLst>
            <a:rect l="l" t="t" r="r" b="b"/>
            <a:pathLst>
              <a:path w="3091544" h="4266170">
                <a:moveTo>
                  <a:pt x="3091543" y="0"/>
                </a:moveTo>
                <a:lnTo>
                  <a:pt x="3091544" y="3437794"/>
                </a:lnTo>
                <a:lnTo>
                  <a:pt x="0" y="4266170"/>
                </a:lnTo>
                <a:lnTo>
                  <a:pt x="0" y="0"/>
                </a:lnTo>
                <a:close/>
              </a:path>
            </a:pathLst>
          </a:custGeom>
          <a:pattFill prst="solidDmnd">
            <a:fgClr>
              <a:schemeClr val="bg1">
                <a:lumMod val="85000"/>
              </a:schemeClr>
            </a:fgClr>
            <a:bgClr>
              <a:schemeClr val="bg1"/>
            </a:bgClr>
          </a:pattFill>
        </p:spPr>
        <p:txBody>
          <a:bodyPr vert="horz" wrap="square" lIns="91440" tIns="45720" rIns="91440" bIns="45720" numCol="1" rtlCol="0" anchor="ctr" anchorCtr="0" compatLnSpc="1">
            <a:prstTxWarp prst="textNoShape">
              <a:avLst/>
            </a:prstTxWarp>
            <a:noAutofit/>
          </a:bodyPr>
          <a:lstStyle>
            <a:lvl1pPr algn="ctr">
              <a:defRPr sz="1800"/>
            </a:lvl1pPr>
          </a:lstStyle>
          <a:p>
            <a:pPr marL="228600" marR="0" lvl="0" indent="-228600" algn="ctr" defTabSz="914400" rtl="0" eaLnBrk="0" fontAlgn="base" latinLnBrk="0" hangingPunct="0">
              <a:lnSpc>
                <a:spcPct val="90000"/>
              </a:lnSpc>
              <a:spcBef>
                <a:spcPts val="1000"/>
              </a:spcBef>
              <a:spcAft>
                <a:spcPct val="0"/>
              </a:spcAft>
              <a:buClrTx/>
              <a:buSzTx/>
              <a:buFont typeface="Arial" pitchFamily="34" charset="0"/>
              <a:buChar char="•"/>
              <a:defRPr/>
            </a:pPr>
            <a:endParaRPr kumimoji="0" lang="en-US" sz="1800" b="0" i="0" u="none" strike="noStrike" kern="1200" cap="none" spc="0" normalizeH="0" baseline="0" noProof="0">
              <a:ln>
                <a:noFill/>
              </a:ln>
              <a:solidFill>
                <a:schemeClr val="tx1"/>
              </a:solidFill>
              <a:effectLst/>
              <a:uLnTx/>
              <a:uFillTx/>
              <a:latin typeface="+mn-lt"/>
              <a:ea typeface="+mn-ea"/>
              <a:cs typeface="+mn-cs"/>
            </a:endParaRPr>
          </a:p>
        </p:txBody>
      </p:sp>
    </p:spTree>
  </p:cSld>
  <p:clrMapOvr>
    <a:masterClrMapping/>
  </p:clrMapOvr>
  <p:transition/>
  <p:timing/>
</p:sldLayout>
</file>

<file path=ppt/slideLayouts/slideLayout2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33_Custom Layout">
    <p:bg>
      <p:bgPr>
        <a:blipFill>
          <a:blip r:embed="rId1"/>
          <a:stretch>
            <a:fillRect/>
          </a:stretch>
        </a:blipFill>
        <a:effectLst/>
      </p:bgPr>
    </p:bg>
    <p:spTree>
      <p:nvGrpSpPr>
        <p:cNvPr id="1" name=""/>
        <p:cNvGrpSpPr/>
        <p:nvPr/>
      </p:nvGrpSpPr>
      <p:grpSpPr>
        <a:xfrm>
          <a:off x="0" y="0"/>
          <a:ext cx="0" cy="0"/>
        </a:xfrm>
      </p:grpSpPr>
      <p:sp>
        <p:nvSpPr>
          <p:cNvPr id="16" name="Picture Placeholder 15"/>
          <p:cNvSpPr>
            <a:spLocks noGrp="1"/>
          </p:cNvSpPr>
          <p:nvPr>
            <p:ph type="pic" sz="quarter" idx="10"/>
          </p:nvPr>
        </p:nvSpPr>
        <p:spPr>
          <a:xfrm>
            <a:off x="0" y="1905000"/>
            <a:ext cx="3048000" cy="4171950"/>
          </a:xfrm>
          <a:custGeom>
            <a:gdLst>
              <a:gd name="connsiteX0" fmla="*/ 0 w 3048000"/>
              <a:gd name="connsiteY0" fmla="*/ 0 h 4171950"/>
              <a:gd name="connsiteX1" fmla="*/ 3048000 w 3048000"/>
              <a:gd name="connsiteY1" fmla="*/ 0 h 4171950"/>
              <a:gd name="connsiteX2" fmla="*/ 3048000 w 3048000"/>
              <a:gd name="connsiteY2" fmla="*/ 4171950 h 4171950"/>
              <a:gd name="connsiteX3" fmla="*/ 0 w 3048000"/>
              <a:gd name="connsiteY3" fmla="*/ 4171950 h 4171950"/>
            </a:gdLst>
            <a:cxnLst>
              <a:cxn ang="0">
                <a:pos x="connsiteX0" y="connsiteY0"/>
              </a:cxn>
              <a:cxn ang="0">
                <a:pos x="connsiteX1" y="connsiteY1"/>
              </a:cxn>
              <a:cxn ang="0">
                <a:pos x="connsiteX2" y="connsiteY2"/>
              </a:cxn>
              <a:cxn ang="0">
                <a:pos x="connsiteX3" y="connsiteY3"/>
              </a:cxn>
            </a:cxnLst>
            <a:rect l="l" t="t" r="r" b="b"/>
            <a:pathLst>
              <a:path w="3048000" h="4171950">
                <a:moveTo>
                  <a:pt x="0" y="0"/>
                </a:moveTo>
                <a:lnTo>
                  <a:pt x="3048000" y="0"/>
                </a:lnTo>
                <a:lnTo>
                  <a:pt x="3048000" y="4171950"/>
                </a:lnTo>
                <a:lnTo>
                  <a:pt x="0" y="4171950"/>
                </a:lnTo>
                <a:close/>
              </a:path>
            </a:pathLst>
          </a:custGeom>
          <a:pattFill prst="solidDmnd">
            <a:fgClr>
              <a:schemeClr val="bg1">
                <a:lumMod val="85000"/>
              </a:schemeClr>
            </a:fgClr>
            <a:bgClr>
              <a:schemeClr val="bg1"/>
            </a:bgClr>
          </a:pattFill>
        </p:spPr>
        <p:txBody>
          <a:bodyPr vert="horz" wrap="square" lIns="91440" tIns="45720" rIns="91440" bIns="45720" numCol="1" rtlCol="0" anchor="ctr" anchorCtr="0" compatLnSpc="1">
            <a:prstTxWarp prst="textNoShape">
              <a:avLst/>
            </a:prstTxWarp>
            <a:noAutofit/>
          </a:bodyPr>
          <a:lstStyle>
            <a:lvl1pPr algn="ctr">
              <a:defRPr sz="1800"/>
            </a:lvl1pPr>
          </a:lstStyle>
          <a:p>
            <a:pPr marL="228600" marR="0" lvl="0" indent="-228600" algn="ctr" defTabSz="914400" rtl="0" eaLnBrk="0" fontAlgn="base" latinLnBrk="0" hangingPunct="0">
              <a:lnSpc>
                <a:spcPct val="90000"/>
              </a:lnSpc>
              <a:spcBef>
                <a:spcPts val="1000"/>
              </a:spcBef>
              <a:spcAft>
                <a:spcPct val="0"/>
              </a:spcAft>
              <a:buClrTx/>
              <a:buSzTx/>
              <a:buFont typeface="Arial" pitchFamily="34" charset="0"/>
              <a:buChar char="•"/>
              <a:defRPr/>
            </a:pPr>
            <a:endParaRPr kumimoji="0" lang="en-US" sz="1800" b="0" i="0" u="none" strike="noStrike" kern="1200" cap="none" spc="0" normalizeH="0" baseline="0" noProof="0">
              <a:ln>
                <a:noFill/>
              </a:ln>
              <a:solidFill>
                <a:schemeClr val="tx1"/>
              </a:solidFill>
              <a:effectLst/>
              <a:uLnTx/>
              <a:uFillTx/>
              <a:latin typeface="+mn-lt"/>
              <a:ea typeface="+mn-ea"/>
              <a:cs typeface="+mn-cs"/>
            </a:endParaRPr>
          </a:p>
        </p:txBody>
      </p:sp>
      <p:sp>
        <p:nvSpPr>
          <p:cNvPr id="17" name="Picture Placeholder 16"/>
          <p:cNvSpPr>
            <a:spLocks noGrp="1"/>
          </p:cNvSpPr>
          <p:nvPr>
            <p:ph type="pic" sz="quarter" idx="11"/>
          </p:nvPr>
        </p:nvSpPr>
        <p:spPr>
          <a:xfrm>
            <a:off x="3048000" y="1905000"/>
            <a:ext cx="3048000" cy="4171950"/>
          </a:xfrm>
          <a:custGeom>
            <a:gdLst>
              <a:gd name="connsiteX0" fmla="*/ 0 w 3048000"/>
              <a:gd name="connsiteY0" fmla="*/ 0 h 4171950"/>
              <a:gd name="connsiteX1" fmla="*/ 3048000 w 3048000"/>
              <a:gd name="connsiteY1" fmla="*/ 0 h 4171950"/>
              <a:gd name="connsiteX2" fmla="*/ 3048000 w 3048000"/>
              <a:gd name="connsiteY2" fmla="*/ 4171950 h 4171950"/>
              <a:gd name="connsiteX3" fmla="*/ 0 w 3048000"/>
              <a:gd name="connsiteY3" fmla="*/ 4171950 h 4171950"/>
            </a:gdLst>
            <a:cxnLst>
              <a:cxn ang="0">
                <a:pos x="connsiteX0" y="connsiteY0"/>
              </a:cxn>
              <a:cxn ang="0">
                <a:pos x="connsiteX1" y="connsiteY1"/>
              </a:cxn>
              <a:cxn ang="0">
                <a:pos x="connsiteX2" y="connsiteY2"/>
              </a:cxn>
              <a:cxn ang="0">
                <a:pos x="connsiteX3" y="connsiteY3"/>
              </a:cxn>
            </a:cxnLst>
            <a:rect l="l" t="t" r="r" b="b"/>
            <a:pathLst>
              <a:path w="3048000" h="4171950">
                <a:moveTo>
                  <a:pt x="0" y="0"/>
                </a:moveTo>
                <a:lnTo>
                  <a:pt x="3048000" y="0"/>
                </a:lnTo>
                <a:lnTo>
                  <a:pt x="3048000" y="4171950"/>
                </a:lnTo>
                <a:lnTo>
                  <a:pt x="0" y="4171950"/>
                </a:lnTo>
                <a:close/>
              </a:path>
            </a:pathLst>
          </a:custGeom>
          <a:pattFill prst="solidDmnd">
            <a:fgClr>
              <a:schemeClr val="bg1">
                <a:lumMod val="85000"/>
              </a:schemeClr>
            </a:fgClr>
            <a:bgClr>
              <a:schemeClr val="bg1"/>
            </a:bgClr>
          </a:pattFill>
        </p:spPr>
        <p:txBody>
          <a:bodyPr vert="horz" wrap="square" lIns="91440" tIns="45720" rIns="91440" bIns="45720" numCol="1" rtlCol="0" anchor="ctr" anchorCtr="0" compatLnSpc="1">
            <a:prstTxWarp prst="textNoShape">
              <a:avLst/>
            </a:prstTxWarp>
            <a:noAutofit/>
          </a:bodyPr>
          <a:lstStyle>
            <a:lvl1pPr algn="ctr">
              <a:defRPr sz="1800"/>
            </a:lvl1pPr>
          </a:lstStyle>
          <a:p>
            <a:pPr marL="228600" marR="0" lvl="0" indent="-228600" algn="ctr" defTabSz="914400" rtl="0" eaLnBrk="0" fontAlgn="base" latinLnBrk="0" hangingPunct="0">
              <a:lnSpc>
                <a:spcPct val="90000"/>
              </a:lnSpc>
              <a:spcBef>
                <a:spcPts val="1000"/>
              </a:spcBef>
              <a:spcAft>
                <a:spcPct val="0"/>
              </a:spcAft>
              <a:buClrTx/>
              <a:buSzTx/>
              <a:buFont typeface="Arial" pitchFamily="34" charset="0"/>
              <a:buChar char="•"/>
              <a:defRPr/>
            </a:pPr>
            <a:endParaRPr kumimoji="0" lang="en-US" sz="1800" b="0" i="0" u="none" strike="noStrike" kern="1200" cap="none" spc="0" normalizeH="0" baseline="0" noProof="0">
              <a:ln>
                <a:noFill/>
              </a:ln>
              <a:solidFill>
                <a:schemeClr val="tx1"/>
              </a:solidFill>
              <a:effectLst/>
              <a:uLnTx/>
              <a:uFillTx/>
              <a:latin typeface="+mn-lt"/>
              <a:ea typeface="+mn-ea"/>
              <a:cs typeface="+mn-cs"/>
            </a:endParaRPr>
          </a:p>
        </p:txBody>
      </p:sp>
      <p:sp>
        <p:nvSpPr>
          <p:cNvPr id="18" name="Picture Placeholder 17"/>
          <p:cNvSpPr>
            <a:spLocks noGrp="1"/>
          </p:cNvSpPr>
          <p:nvPr>
            <p:ph type="pic" sz="quarter" idx="12"/>
          </p:nvPr>
        </p:nvSpPr>
        <p:spPr>
          <a:xfrm>
            <a:off x="6096000" y="1905000"/>
            <a:ext cx="3048000" cy="4171950"/>
          </a:xfrm>
          <a:custGeom>
            <a:gdLst>
              <a:gd name="connsiteX0" fmla="*/ 0 w 3048000"/>
              <a:gd name="connsiteY0" fmla="*/ 0 h 4171950"/>
              <a:gd name="connsiteX1" fmla="*/ 3048000 w 3048000"/>
              <a:gd name="connsiteY1" fmla="*/ 0 h 4171950"/>
              <a:gd name="connsiteX2" fmla="*/ 3048000 w 3048000"/>
              <a:gd name="connsiteY2" fmla="*/ 4171950 h 4171950"/>
              <a:gd name="connsiteX3" fmla="*/ 0 w 3048000"/>
              <a:gd name="connsiteY3" fmla="*/ 4171950 h 4171950"/>
            </a:gdLst>
            <a:cxnLst>
              <a:cxn ang="0">
                <a:pos x="connsiteX0" y="connsiteY0"/>
              </a:cxn>
              <a:cxn ang="0">
                <a:pos x="connsiteX1" y="connsiteY1"/>
              </a:cxn>
              <a:cxn ang="0">
                <a:pos x="connsiteX2" y="connsiteY2"/>
              </a:cxn>
              <a:cxn ang="0">
                <a:pos x="connsiteX3" y="connsiteY3"/>
              </a:cxn>
            </a:cxnLst>
            <a:rect l="l" t="t" r="r" b="b"/>
            <a:pathLst>
              <a:path w="3048000" h="4171950">
                <a:moveTo>
                  <a:pt x="0" y="0"/>
                </a:moveTo>
                <a:lnTo>
                  <a:pt x="3048000" y="0"/>
                </a:lnTo>
                <a:lnTo>
                  <a:pt x="3048000" y="4171950"/>
                </a:lnTo>
                <a:lnTo>
                  <a:pt x="0" y="4171950"/>
                </a:lnTo>
                <a:close/>
              </a:path>
            </a:pathLst>
          </a:custGeom>
          <a:pattFill prst="solidDmnd">
            <a:fgClr>
              <a:schemeClr val="bg1">
                <a:lumMod val="85000"/>
              </a:schemeClr>
            </a:fgClr>
            <a:bgClr>
              <a:schemeClr val="bg1"/>
            </a:bgClr>
          </a:pattFill>
        </p:spPr>
        <p:txBody>
          <a:bodyPr vert="horz" wrap="square" lIns="91440" tIns="45720" rIns="91440" bIns="45720" numCol="1" rtlCol="0" anchor="ctr" anchorCtr="0" compatLnSpc="1">
            <a:prstTxWarp prst="textNoShape">
              <a:avLst/>
            </a:prstTxWarp>
            <a:noAutofit/>
          </a:bodyPr>
          <a:lstStyle>
            <a:lvl1pPr algn="ctr">
              <a:defRPr sz="1800"/>
            </a:lvl1pPr>
          </a:lstStyle>
          <a:p>
            <a:pPr marL="228600" marR="0" lvl="0" indent="-228600" algn="ctr" defTabSz="914400" rtl="0" eaLnBrk="0" fontAlgn="base" latinLnBrk="0" hangingPunct="0">
              <a:lnSpc>
                <a:spcPct val="90000"/>
              </a:lnSpc>
              <a:spcBef>
                <a:spcPts val="1000"/>
              </a:spcBef>
              <a:spcAft>
                <a:spcPct val="0"/>
              </a:spcAft>
              <a:buClrTx/>
              <a:buSzTx/>
              <a:buFont typeface="Arial" pitchFamily="34" charset="0"/>
              <a:buChar char="•"/>
              <a:defRPr/>
            </a:pPr>
            <a:endParaRPr kumimoji="0" lang="en-US" sz="1800" b="0" i="0" u="none" strike="noStrike" kern="1200" cap="none" spc="0" normalizeH="0" baseline="0" noProof="0">
              <a:ln>
                <a:noFill/>
              </a:ln>
              <a:solidFill>
                <a:schemeClr val="tx1"/>
              </a:solidFill>
              <a:effectLst/>
              <a:uLnTx/>
              <a:uFillTx/>
              <a:latin typeface="+mn-lt"/>
              <a:ea typeface="+mn-ea"/>
              <a:cs typeface="+mn-cs"/>
            </a:endParaRPr>
          </a:p>
        </p:txBody>
      </p:sp>
      <p:sp>
        <p:nvSpPr>
          <p:cNvPr id="19" name="Picture Placeholder 18"/>
          <p:cNvSpPr>
            <a:spLocks noGrp="1"/>
          </p:cNvSpPr>
          <p:nvPr>
            <p:ph type="pic" sz="quarter" idx="13"/>
          </p:nvPr>
        </p:nvSpPr>
        <p:spPr>
          <a:xfrm>
            <a:off x="9144000" y="1905000"/>
            <a:ext cx="3048000" cy="4171950"/>
          </a:xfrm>
          <a:custGeom>
            <a:gdLst>
              <a:gd name="connsiteX0" fmla="*/ 0 w 3048000"/>
              <a:gd name="connsiteY0" fmla="*/ 0 h 4171950"/>
              <a:gd name="connsiteX1" fmla="*/ 3048000 w 3048000"/>
              <a:gd name="connsiteY1" fmla="*/ 0 h 4171950"/>
              <a:gd name="connsiteX2" fmla="*/ 3048000 w 3048000"/>
              <a:gd name="connsiteY2" fmla="*/ 4171950 h 4171950"/>
              <a:gd name="connsiteX3" fmla="*/ 0 w 3048000"/>
              <a:gd name="connsiteY3" fmla="*/ 4171950 h 4171950"/>
            </a:gdLst>
            <a:cxnLst>
              <a:cxn ang="0">
                <a:pos x="connsiteX0" y="connsiteY0"/>
              </a:cxn>
              <a:cxn ang="0">
                <a:pos x="connsiteX1" y="connsiteY1"/>
              </a:cxn>
              <a:cxn ang="0">
                <a:pos x="connsiteX2" y="connsiteY2"/>
              </a:cxn>
              <a:cxn ang="0">
                <a:pos x="connsiteX3" y="connsiteY3"/>
              </a:cxn>
            </a:cxnLst>
            <a:rect l="l" t="t" r="r" b="b"/>
            <a:pathLst>
              <a:path w="3048000" h="4171950">
                <a:moveTo>
                  <a:pt x="0" y="0"/>
                </a:moveTo>
                <a:lnTo>
                  <a:pt x="3048000" y="0"/>
                </a:lnTo>
                <a:lnTo>
                  <a:pt x="3048000" y="4171950"/>
                </a:lnTo>
                <a:lnTo>
                  <a:pt x="0" y="4171950"/>
                </a:lnTo>
                <a:close/>
              </a:path>
            </a:pathLst>
          </a:custGeom>
          <a:pattFill prst="solidDmnd">
            <a:fgClr>
              <a:schemeClr val="bg1">
                <a:lumMod val="85000"/>
              </a:schemeClr>
            </a:fgClr>
            <a:bgClr>
              <a:schemeClr val="bg1"/>
            </a:bgClr>
          </a:pattFill>
        </p:spPr>
        <p:txBody>
          <a:bodyPr vert="horz" wrap="square" lIns="91440" tIns="45720" rIns="91440" bIns="45720" numCol="1" rtlCol="0" anchor="ctr" anchorCtr="0" compatLnSpc="1">
            <a:prstTxWarp prst="textNoShape">
              <a:avLst/>
            </a:prstTxWarp>
            <a:noAutofit/>
          </a:bodyPr>
          <a:lstStyle>
            <a:lvl1pPr algn="ctr">
              <a:defRPr sz="1800"/>
            </a:lvl1pPr>
          </a:lstStyle>
          <a:p>
            <a:pPr marL="228600" marR="0" lvl="0" indent="-228600" algn="ctr" defTabSz="914400" rtl="0" eaLnBrk="0" fontAlgn="base" latinLnBrk="0" hangingPunct="0">
              <a:lnSpc>
                <a:spcPct val="90000"/>
              </a:lnSpc>
              <a:spcBef>
                <a:spcPts val="1000"/>
              </a:spcBef>
              <a:spcAft>
                <a:spcPct val="0"/>
              </a:spcAft>
              <a:buClrTx/>
              <a:buSzTx/>
              <a:buFont typeface="Arial" pitchFamily="34" charset="0"/>
              <a:buChar char="•"/>
              <a:defRPr/>
            </a:pPr>
            <a:endParaRPr kumimoji="0" lang="en-US" sz="1800" b="0" i="0" u="none" strike="noStrike" kern="1200" cap="none" spc="0" normalizeH="0" baseline="0" noProof="0">
              <a:ln>
                <a:noFill/>
              </a:ln>
              <a:solidFill>
                <a:schemeClr val="tx1"/>
              </a:solidFill>
              <a:effectLst/>
              <a:uLnTx/>
              <a:uFillTx/>
              <a:latin typeface="+mn-lt"/>
              <a:ea typeface="+mn-ea"/>
              <a:cs typeface="+mn-cs"/>
            </a:endParaRPr>
          </a:p>
        </p:txBody>
      </p:sp>
    </p:spTree>
  </p:cSld>
  <p:clrMapOvr>
    <a:masterClrMapping/>
  </p:clrMapOvr>
  <p:transition/>
  <p:timing/>
</p:sldLayout>
</file>

<file path=ppt/slideLayouts/slideLayout2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35_Custom Layout">
    <p:bg>
      <p:bgPr>
        <a:blipFill>
          <a:blip r:embed="rId1"/>
          <a:stretch>
            <a:fillRect/>
          </a:stretch>
        </a:blipFill>
        <a:effectLst/>
      </p:bgPr>
    </p:bg>
    <p:spTree>
      <p:nvGrpSpPr>
        <p:cNvPr id="1" name=""/>
        <p:cNvGrpSpPr/>
        <p:nvPr/>
      </p:nvGrpSpPr>
      <p:grpSpPr>
        <a:xfrm>
          <a:off x="0" y="0"/>
          <a:ext cx="0" cy="0"/>
        </a:xfrm>
      </p:grpSpPr>
      <p:sp>
        <p:nvSpPr>
          <p:cNvPr id="16" name="Picture Placeholder 15"/>
          <p:cNvSpPr>
            <a:spLocks noGrp="1"/>
          </p:cNvSpPr>
          <p:nvPr>
            <p:ph type="pic" sz="quarter" idx="10"/>
          </p:nvPr>
        </p:nvSpPr>
        <p:spPr>
          <a:xfrm>
            <a:off x="303424" y="1901371"/>
            <a:ext cx="4499429" cy="4644572"/>
          </a:xfrm>
          <a:custGeom>
            <a:gdLst>
              <a:gd name="connsiteX0" fmla="*/ 0 w 4499429"/>
              <a:gd name="connsiteY0" fmla="*/ 0 h 4644572"/>
              <a:gd name="connsiteX1" fmla="*/ 4499429 w 4499429"/>
              <a:gd name="connsiteY1" fmla="*/ 0 h 4644572"/>
              <a:gd name="connsiteX2" fmla="*/ 4499429 w 4499429"/>
              <a:gd name="connsiteY2" fmla="*/ 4644572 h 4644572"/>
              <a:gd name="connsiteX3" fmla="*/ 0 w 4499429"/>
              <a:gd name="connsiteY3" fmla="*/ 4644572 h 4644572"/>
            </a:gdLst>
            <a:cxnLst>
              <a:cxn ang="0">
                <a:pos x="connsiteX0" y="connsiteY0"/>
              </a:cxn>
              <a:cxn ang="0">
                <a:pos x="connsiteX1" y="connsiteY1"/>
              </a:cxn>
              <a:cxn ang="0">
                <a:pos x="connsiteX2" y="connsiteY2"/>
              </a:cxn>
              <a:cxn ang="0">
                <a:pos x="connsiteX3" y="connsiteY3"/>
              </a:cxn>
            </a:cxnLst>
            <a:rect l="l" t="t" r="r" b="b"/>
            <a:pathLst>
              <a:path w="4499429" h="4644572">
                <a:moveTo>
                  <a:pt x="0" y="0"/>
                </a:moveTo>
                <a:lnTo>
                  <a:pt x="4499429" y="0"/>
                </a:lnTo>
                <a:lnTo>
                  <a:pt x="4499429" y="4644572"/>
                </a:lnTo>
                <a:lnTo>
                  <a:pt x="0" y="4644572"/>
                </a:lnTo>
                <a:close/>
              </a:path>
            </a:pathLst>
          </a:custGeom>
          <a:pattFill prst="solidDmnd">
            <a:fgClr>
              <a:schemeClr val="bg1">
                <a:lumMod val="85000"/>
              </a:schemeClr>
            </a:fgClr>
            <a:bgClr>
              <a:schemeClr val="bg1"/>
            </a:bgClr>
          </a:pattFill>
        </p:spPr>
        <p:txBody>
          <a:bodyPr vert="horz" wrap="square" lIns="91440" tIns="45720" rIns="91440" bIns="45720" numCol="1" rtlCol="0" anchor="ctr" anchorCtr="0" compatLnSpc="1">
            <a:prstTxWarp prst="textNoShape">
              <a:avLst/>
            </a:prstTxWarp>
            <a:noAutofit/>
          </a:bodyPr>
          <a:lstStyle>
            <a:lvl1pPr algn="ctr">
              <a:defRPr sz="1800"/>
            </a:lvl1pPr>
          </a:lstStyle>
          <a:p>
            <a:pPr marL="228600" marR="0" lvl="0" indent="-228600" algn="ctr" defTabSz="914400" rtl="0" eaLnBrk="0" fontAlgn="base" latinLnBrk="0" hangingPunct="0">
              <a:lnSpc>
                <a:spcPct val="90000"/>
              </a:lnSpc>
              <a:spcBef>
                <a:spcPts val="1000"/>
              </a:spcBef>
              <a:spcAft>
                <a:spcPct val="0"/>
              </a:spcAft>
              <a:buClrTx/>
              <a:buSzTx/>
              <a:buFont typeface="Arial" pitchFamily="34" charset="0"/>
              <a:buChar char="•"/>
              <a:defRPr/>
            </a:pPr>
            <a:endParaRPr kumimoji="0" lang="en-US" sz="1800" b="0" i="0" u="none" strike="noStrike" kern="1200" cap="none" spc="0" normalizeH="0" baseline="0" noProof="0">
              <a:ln>
                <a:noFill/>
              </a:ln>
              <a:solidFill>
                <a:schemeClr val="tx1"/>
              </a:solidFill>
              <a:effectLst/>
              <a:uLnTx/>
              <a:uFillTx/>
              <a:latin typeface="+mn-lt"/>
              <a:ea typeface="+mn-ea"/>
              <a:cs typeface="+mn-cs"/>
            </a:endParaRPr>
          </a:p>
        </p:txBody>
      </p:sp>
    </p:spTree>
  </p:cSld>
  <p:clrMapOvr>
    <a:masterClrMapping/>
  </p:clrMapOvr>
  <p:transition/>
  <p:timing/>
</p:sldLayout>
</file>

<file path=ppt/slideLayouts/slideLayout2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37_Custom Layout">
    <p:bg>
      <p:bgPr>
        <a:blipFill>
          <a:blip r:embed="rId1"/>
          <a:stretch>
            <a:fillRect/>
          </a:stretch>
        </a:blipFill>
        <a:effectLst/>
      </p:bgPr>
    </p:bg>
    <p:spTree>
      <p:nvGrpSpPr>
        <p:cNvPr id="1" name=""/>
        <p:cNvGrpSpPr/>
        <p:nvPr/>
      </p:nvGrpSpPr>
      <p:grpSpPr>
        <a:xfrm>
          <a:off x="0" y="0"/>
          <a:ext cx="0" cy="0"/>
        </a:xfrm>
      </p:grpSpPr>
      <p:sp>
        <p:nvSpPr>
          <p:cNvPr id="6" name="Picture Placeholder 5"/>
          <p:cNvSpPr>
            <a:spLocks noGrp="1"/>
          </p:cNvSpPr>
          <p:nvPr>
            <p:ph type="pic" sz="quarter" idx="10"/>
          </p:nvPr>
        </p:nvSpPr>
        <p:spPr>
          <a:xfrm>
            <a:off x="0" y="0"/>
            <a:ext cx="6096000" cy="3429000"/>
          </a:xfrm>
          <a:custGeom>
            <a:gdLst>
              <a:gd name="connsiteX0" fmla="*/ 0 w 3048000"/>
              <a:gd name="connsiteY0" fmla="*/ 0 h 4171950"/>
              <a:gd name="connsiteX1" fmla="*/ 3048000 w 3048000"/>
              <a:gd name="connsiteY1" fmla="*/ 0 h 4171950"/>
              <a:gd name="connsiteX2" fmla="*/ 3048000 w 3048000"/>
              <a:gd name="connsiteY2" fmla="*/ 4171950 h 4171950"/>
              <a:gd name="connsiteX3" fmla="*/ 0 w 3048000"/>
              <a:gd name="connsiteY3" fmla="*/ 4171950 h 4171950"/>
            </a:gdLst>
            <a:cxnLst>
              <a:cxn ang="0">
                <a:pos x="connsiteX0" y="connsiteY0"/>
              </a:cxn>
              <a:cxn ang="0">
                <a:pos x="connsiteX1" y="connsiteY1"/>
              </a:cxn>
              <a:cxn ang="0">
                <a:pos x="connsiteX2" y="connsiteY2"/>
              </a:cxn>
              <a:cxn ang="0">
                <a:pos x="connsiteX3" y="connsiteY3"/>
              </a:cxn>
            </a:cxnLst>
            <a:rect l="l" t="t" r="r" b="b"/>
            <a:pathLst>
              <a:path w="3048000" h="4171950">
                <a:moveTo>
                  <a:pt x="0" y="0"/>
                </a:moveTo>
                <a:lnTo>
                  <a:pt x="3048000" y="0"/>
                </a:lnTo>
                <a:lnTo>
                  <a:pt x="3048000" y="4171950"/>
                </a:lnTo>
                <a:lnTo>
                  <a:pt x="0" y="4171950"/>
                </a:lnTo>
                <a:close/>
              </a:path>
            </a:pathLst>
          </a:custGeom>
          <a:pattFill prst="solidDmnd">
            <a:fgClr>
              <a:schemeClr val="bg1">
                <a:lumMod val="85000"/>
              </a:schemeClr>
            </a:fgClr>
            <a:bgClr>
              <a:schemeClr val="bg1"/>
            </a:bgClr>
          </a:pattFill>
        </p:spPr>
        <p:txBody>
          <a:bodyPr vert="horz" wrap="square" lIns="91440" tIns="45720" rIns="91440" bIns="45720" numCol="1" rtlCol="0" anchor="ctr" anchorCtr="0" compatLnSpc="1">
            <a:prstTxWarp prst="textNoShape">
              <a:avLst/>
            </a:prstTxWarp>
            <a:noAutofit/>
          </a:bodyPr>
          <a:lstStyle>
            <a:lvl1pPr algn="ctr">
              <a:defRPr sz="1800"/>
            </a:lvl1pPr>
          </a:lstStyle>
          <a:p>
            <a:pPr marL="228600" marR="0" lvl="0" indent="-228600" algn="ctr" defTabSz="914400" rtl="0" eaLnBrk="0" fontAlgn="base" latinLnBrk="0" hangingPunct="0">
              <a:lnSpc>
                <a:spcPct val="90000"/>
              </a:lnSpc>
              <a:spcBef>
                <a:spcPts val="1000"/>
              </a:spcBef>
              <a:spcAft>
                <a:spcPct val="0"/>
              </a:spcAft>
              <a:buClrTx/>
              <a:buSzTx/>
              <a:buFont typeface="Arial" pitchFamily="34" charset="0"/>
              <a:buChar char="•"/>
              <a:defRPr/>
            </a:pPr>
            <a:endParaRPr kumimoji="0" lang="en-US" sz="1800" b="0" i="0" u="none" strike="noStrike" kern="1200" cap="none" spc="0" normalizeH="0" baseline="0" noProof="0">
              <a:ln>
                <a:noFill/>
              </a:ln>
              <a:solidFill>
                <a:schemeClr val="tx1"/>
              </a:solidFill>
              <a:effectLst/>
              <a:uLnTx/>
              <a:uFillTx/>
              <a:latin typeface="+mn-lt"/>
              <a:ea typeface="+mn-ea"/>
              <a:cs typeface="+mn-cs"/>
            </a:endParaRPr>
          </a:p>
        </p:txBody>
      </p:sp>
      <p:sp>
        <p:nvSpPr>
          <p:cNvPr id="7" name="Picture Placeholder 6"/>
          <p:cNvSpPr>
            <a:spLocks noGrp="1"/>
          </p:cNvSpPr>
          <p:nvPr>
            <p:ph type="pic" sz="quarter" idx="11"/>
          </p:nvPr>
        </p:nvSpPr>
        <p:spPr>
          <a:xfrm>
            <a:off x="6096000" y="0"/>
            <a:ext cx="6096000" cy="3429000"/>
          </a:xfrm>
          <a:custGeom>
            <a:gdLst>
              <a:gd name="connsiteX0" fmla="*/ 0 w 3048000"/>
              <a:gd name="connsiteY0" fmla="*/ 0 h 4171950"/>
              <a:gd name="connsiteX1" fmla="*/ 3048000 w 3048000"/>
              <a:gd name="connsiteY1" fmla="*/ 0 h 4171950"/>
              <a:gd name="connsiteX2" fmla="*/ 3048000 w 3048000"/>
              <a:gd name="connsiteY2" fmla="*/ 4171950 h 4171950"/>
              <a:gd name="connsiteX3" fmla="*/ 0 w 3048000"/>
              <a:gd name="connsiteY3" fmla="*/ 4171950 h 4171950"/>
            </a:gdLst>
            <a:cxnLst>
              <a:cxn ang="0">
                <a:pos x="connsiteX0" y="connsiteY0"/>
              </a:cxn>
              <a:cxn ang="0">
                <a:pos x="connsiteX1" y="connsiteY1"/>
              </a:cxn>
              <a:cxn ang="0">
                <a:pos x="connsiteX2" y="connsiteY2"/>
              </a:cxn>
              <a:cxn ang="0">
                <a:pos x="connsiteX3" y="connsiteY3"/>
              </a:cxn>
            </a:cxnLst>
            <a:rect l="l" t="t" r="r" b="b"/>
            <a:pathLst>
              <a:path w="3048000" h="4171950">
                <a:moveTo>
                  <a:pt x="0" y="0"/>
                </a:moveTo>
                <a:lnTo>
                  <a:pt x="3048000" y="0"/>
                </a:lnTo>
                <a:lnTo>
                  <a:pt x="3048000" y="4171950"/>
                </a:lnTo>
                <a:lnTo>
                  <a:pt x="0" y="4171950"/>
                </a:lnTo>
                <a:close/>
              </a:path>
            </a:pathLst>
          </a:custGeom>
          <a:pattFill prst="solidDmnd">
            <a:fgClr>
              <a:schemeClr val="bg1">
                <a:lumMod val="85000"/>
              </a:schemeClr>
            </a:fgClr>
            <a:bgClr>
              <a:schemeClr val="bg1"/>
            </a:bgClr>
          </a:pattFill>
        </p:spPr>
        <p:txBody>
          <a:bodyPr vert="horz" wrap="square" lIns="91440" tIns="45720" rIns="91440" bIns="45720" numCol="1" rtlCol="0" anchor="ctr" anchorCtr="0" compatLnSpc="1">
            <a:prstTxWarp prst="textNoShape">
              <a:avLst/>
            </a:prstTxWarp>
            <a:noAutofit/>
          </a:bodyPr>
          <a:lstStyle>
            <a:lvl1pPr algn="ctr">
              <a:defRPr sz="1800"/>
            </a:lvl1pPr>
          </a:lstStyle>
          <a:p>
            <a:pPr marL="228600" marR="0" lvl="0" indent="-228600" algn="ctr" defTabSz="914400" rtl="0" eaLnBrk="0" fontAlgn="base" latinLnBrk="0" hangingPunct="0">
              <a:lnSpc>
                <a:spcPct val="90000"/>
              </a:lnSpc>
              <a:spcBef>
                <a:spcPts val="1000"/>
              </a:spcBef>
              <a:spcAft>
                <a:spcPct val="0"/>
              </a:spcAft>
              <a:buClrTx/>
              <a:buSzTx/>
              <a:buFont typeface="Arial" pitchFamily="34" charset="0"/>
              <a:buChar char="•"/>
              <a:defRPr/>
            </a:pPr>
            <a:endParaRPr kumimoji="0" lang="en-US" sz="1800" b="0" i="0" u="none" strike="noStrike" kern="1200" cap="none" spc="0" normalizeH="0" baseline="0" noProof="0">
              <a:ln>
                <a:noFill/>
              </a:ln>
              <a:solidFill>
                <a:schemeClr val="tx1"/>
              </a:solidFill>
              <a:effectLst/>
              <a:uLnTx/>
              <a:uFillTx/>
              <a:latin typeface="+mn-lt"/>
              <a:ea typeface="+mn-ea"/>
              <a:cs typeface="+mn-cs"/>
            </a:endParaRPr>
          </a:p>
        </p:txBody>
      </p:sp>
    </p:spTree>
  </p:cSld>
  <p:clrMapOvr>
    <a:masterClrMapping/>
  </p:clrMapOvr>
  <p:transition/>
  <p:timing/>
</p:sldLayout>
</file>

<file path=ppt/slideLayouts/slideLayout2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38_Custom Layout">
    <p:bg>
      <p:bgPr>
        <a:blipFill>
          <a:blip r:embed="rId1"/>
          <a:stretch>
            <a:fillRect/>
          </a:stretch>
        </a:blipFill>
        <a:effectLst/>
      </p:bgPr>
    </p:bg>
    <p:spTree>
      <p:nvGrpSpPr>
        <p:cNvPr id="1" name=""/>
        <p:cNvGrpSpPr/>
        <p:nvPr/>
      </p:nvGrpSpPr>
      <p:grpSpPr>
        <a:xfrm>
          <a:off x="0" y="0"/>
          <a:ext cx="0" cy="0"/>
        </a:xfrm>
      </p:grpSpPr>
      <p:sp>
        <p:nvSpPr>
          <p:cNvPr id="17" name="Picture Placeholder 16"/>
          <p:cNvSpPr>
            <a:spLocks noGrp="1"/>
          </p:cNvSpPr>
          <p:nvPr>
            <p:ph type="pic" sz="quarter" idx="10"/>
          </p:nvPr>
        </p:nvSpPr>
        <p:spPr>
          <a:xfrm>
            <a:off x="4895850" y="0"/>
            <a:ext cx="3810000" cy="3429000"/>
          </a:xfrm>
          <a:custGeom>
            <a:gdLst>
              <a:gd name="connsiteX0" fmla="*/ 857250 w 3810000"/>
              <a:gd name="connsiteY0" fmla="*/ 0 h 3429000"/>
              <a:gd name="connsiteX1" fmla="*/ 3810000 w 3810000"/>
              <a:gd name="connsiteY1" fmla="*/ 0 h 3429000"/>
              <a:gd name="connsiteX2" fmla="*/ 2952750 w 3810000"/>
              <a:gd name="connsiteY2" fmla="*/ 3429000 h 3429000"/>
              <a:gd name="connsiteX3" fmla="*/ 0 w 3810000"/>
              <a:gd name="connsiteY3" fmla="*/ 3429000 h 3429000"/>
            </a:gdLst>
            <a:cxnLst>
              <a:cxn ang="0">
                <a:pos x="connsiteX0" y="connsiteY0"/>
              </a:cxn>
              <a:cxn ang="0">
                <a:pos x="connsiteX1" y="connsiteY1"/>
              </a:cxn>
              <a:cxn ang="0">
                <a:pos x="connsiteX2" y="connsiteY2"/>
              </a:cxn>
              <a:cxn ang="0">
                <a:pos x="connsiteX3" y="connsiteY3"/>
              </a:cxn>
            </a:cxnLst>
            <a:rect l="l" t="t" r="r" b="b"/>
            <a:pathLst>
              <a:path w="3810000" h="3429000">
                <a:moveTo>
                  <a:pt x="857250" y="0"/>
                </a:moveTo>
                <a:lnTo>
                  <a:pt x="3810000" y="0"/>
                </a:lnTo>
                <a:lnTo>
                  <a:pt x="2952750" y="3429000"/>
                </a:lnTo>
                <a:lnTo>
                  <a:pt x="0" y="3429000"/>
                </a:lnTo>
                <a:close/>
              </a:path>
            </a:pathLst>
          </a:custGeom>
          <a:pattFill prst="solidDmnd">
            <a:fgClr>
              <a:schemeClr val="bg1">
                <a:lumMod val="85000"/>
              </a:schemeClr>
            </a:fgClr>
            <a:bgClr>
              <a:schemeClr val="bg1"/>
            </a:bgClr>
          </a:pattFill>
        </p:spPr>
        <p:txBody>
          <a:bodyPr vert="horz" wrap="square" lIns="91440" tIns="45720" rIns="91440" bIns="45720" numCol="1" rtlCol="0" anchor="ctr" anchorCtr="0" compatLnSpc="1">
            <a:prstTxWarp prst="textNoShape">
              <a:avLst/>
            </a:prstTxWarp>
            <a:noAutofit/>
          </a:bodyPr>
          <a:lstStyle>
            <a:lvl1pPr algn="ctr">
              <a:defRPr sz="1800"/>
            </a:lvl1pPr>
          </a:lstStyle>
          <a:p>
            <a:pPr marL="228600" marR="0" lvl="0" indent="-228600" algn="ctr" defTabSz="914400" rtl="0" eaLnBrk="0" fontAlgn="base" latinLnBrk="0" hangingPunct="0">
              <a:lnSpc>
                <a:spcPct val="90000"/>
              </a:lnSpc>
              <a:spcBef>
                <a:spcPts val="1000"/>
              </a:spcBef>
              <a:spcAft>
                <a:spcPct val="0"/>
              </a:spcAft>
              <a:buClrTx/>
              <a:buSzTx/>
              <a:buFont typeface="Arial" pitchFamily="34" charset="0"/>
              <a:buChar char="•"/>
              <a:defRPr/>
            </a:pPr>
            <a:endParaRPr kumimoji="0" lang="en-US" sz="1800" b="0" i="0" u="none" strike="noStrike" kern="1200" cap="none" spc="0" normalizeH="0" baseline="0" noProof="0">
              <a:ln>
                <a:noFill/>
              </a:ln>
              <a:solidFill>
                <a:schemeClr val="tx1"/>
              </a:solidFill>
              <a:effectLst/>
              <a:uLnTx/>
              <a:uFillTx/>
              <a:latin typeface="+mn-lt"/>
              <a:ea typeface="+mn-ea"/>
              <a:cs typeface="+mn-cs"/>
            </a:endParaRPr>
          </a:p>
        </p:txBody>
      </p:sp>
      <p:sp>
        <p:nvSpPr>
          <p:cNvPr id="18" name="Picture Placeholder 17"/>
          <p:cNvSpPr>
            <a:spLocks noGrp="1"/>
          </p:cNvSpPr>
          <p:nvPr>
            <p:ph type="pic" sz="quarter" idx="11"/>
          </p:nvPr>
        </p:nvSpPr>
        <p:spPr>
          <a:xfrm>
            <a:off x="8134350" y="0"/>
            <a:ext cx="3810000" cy="3429000"/>
          </a:xfrm>
          <a:custGeom>
            <a:gdLst>
              <a:gd name="connsiteX0" fmla="*/ 857250 w 3810000"/>
              <a:gd name="connsiteY0" fmla="*/ 0 h 3429000"/>
              <a:gd name="connsiteX1" fmla="*/ 3810000 w 3810000"/>
              <a:gd name="connsiteY1" fmla="*/ 0 h 3429000"/>
              <a:gd name="connsiteX2" fmla="*/ 2952750 w 3810000"/>
              <a:gd name="connsiteY2" fmla="*/ 3429000 h 3429000"/>
              <a:gd name="connsiteX3" fmla="*/ 0 w 3810000"/>
              <a:gd name="connsiteY3" fmla="*/ 3429000 h 3429000"/>
            </a:gdLst>
            <a:cxnLst>
              <a:cxn ang="0">
                <a:pos x="connsiteX0" y="connsiteY0"/>
              </a:cxn>
              <a:cxn ang="0">
                <a:pos x="connsiteX1" y="connsiteY1"/>
              </a:cxn>
              <a:cxn ang="0">
                <a:pos x="connsiteX2" y="connsiteY2"/>
              </a:cxn>
              <a:cxn ang="0">
                <a:pos x="connsiteX3" y="connsiteY3"/>
              </a:cxn>
            </a:cxnLst>
            <a:rect l="l" t="t" r="r" b="b"/>
            <a:pathLst>
              <a:path w="3810000" h="3429000">
                <a:moveTo>
                  <a:pt x="857250" y="0"/>
                </a:moveTo>
                <a:lnTo>
                  <a:pt x="3810000" y="0"/>
                </a:lnTo>
                <a:lnTo>
                  <a:pt x="2952750" y="3429000"/>
                </a:lnTo>
                <a:lnTo>
                  <a:pt x="0" y="3429000"/>
                </a:lnTo>
                <a:close/>
              </a:path>
            </a:pathLst>
          </a:custGeom>
          <a:pattFill prst="solidDmnd">
            <a:fgClr>
              <a:schemeClr val="bg1">
                <a:lumMod val="85000"/>
              </a:schemeClr>
            </a:fgClr>
            <a:bgClr>
              <a:schemeClr val="bg1"/>
            </a:bgClr>
          </a:pattFill>
        </p:spPr>
        <p:txBody>
          <a:bodyPr vert="horz" wrap="square" lIns="91440" tIns="45720" rIns="91440" bIns="45720" numCol="1" rtlCol="0" anchor="ctr" anchorCtr="0" compatLnSpc="1">
            <a:prstTxWarp prst="textNoShape">
              <a:avLst/>
            </a:prstTxWarp>
            <a:noAutofit/>
          </a:bodyPr>
          <a:lstStyle>
            <a:lvl1pPr algn="ctr">
              <a:defRPr sz="1800"/>
            </a:lvl1pPr>
          </a:lstStyle>
          <a:p>
            <a:pPr marL="228600" marR="0" lvl="0" indent="-228600" algn="ctr" defTabSz="914400" rtl="0" eaLnBrk="0" fontAlgn="base" latinLnBrk="0" hangingPunct="0">
              <a:lnSpc>
                <a:spcPct val="90000"/>
              </a:lnSpc>
              <a:spcBef>
                <a:spcPts val="1000"/>
              </a:spcBef>
              <a:spcAft>
                <a:spcPct val="0"/>
              </a:spcAft>
              <a:buClrTx/>
              <a:buSzTx/>
              <a:buFont typeface="Arial" pitchFamily="34" charset="0"/>
              <a:buChar char="•"/>
              <a:defRPr/>
            </a:pPr>
            <a:endParaRPr kumimoji="0" lang="en-US" sz="1800" b="0" i="0" u="none" strike="noStrike" kern="1200" cap="none" spc="0" normalizeH="0" baseline="0" noProof="0">
              <a:ln>
                <a:noFill/>
              </a:ln>
              <a:solidFill>
                <a:schemeClr val="tx1"/>
              </a:solidFill>
              <a:effectLst/>
              <a:uLnTx/>
              <a:uFillTx/>
              <a:latin typeface="+mn-lt"/>
              <a:ea typeface="+mn-ea"/>
              <a:cs typeface="+mn-cs"/>
            </a:endParaRPr>
          </a:p>
        </p:txBody>
      </p:sp>
    </p:spTree>
  </p:cSld>
  <p:clrMapOvr>
    <a:masterClrMapping/>
  </p:clrMapOvr>
  <p:transition/>
  <p:timing/>
</p:sldLayout>
</file>

<file path=ppt/slideLayouts/slideLayout2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39_Custom Layout">
    <p:bg>
      <p:bgPr>
        <a:blipFill>
          <a:blip r:embed="rId1"/>
          <a:stretch>
            <a:fillRect/>
          </a:stretch>
        </a:blipFill>
        <a:effectLst/>
      </p:bgPr>
    </p:bg>
    <p:spTree>
      <p:nvGrpSpPr>
        <p:cNvPr id="1" name=""/>
        <p:cNvGrpSpPr/>
        <p:nvPr/>
      </p:nvGrpSpPr>
      <p:grpSpPr>
        <a:xfrm>
          <a:off x="0" y="0"/>
          <a:ext cx="0" cy="0"/>
        </a:xfrm>
      </p:grpSpPr>
      <p:sp>
        <p:nvSpPr>
          <p:cNvPr id="15" name="Picture Placeholder 14"/>
          <p:cNvSpPr>
            <a:spLocks noGrp="1"/>
          </p:cNvSpPr>
          <p:nvPr>
            <p:ph type="pic" sz="quarter" idx="10"/>
          </p:nvPr>
        </p:nvSpPr>
        <p:spPr>
          <a:xfrm>
            <a:off x="0" y="743546"/>
            <a:ext cx="3009900" cy="2695486"/>
          </a:xfrm>
          <a:custGeom>
            <a:gdLst>
              <a:gd name="connsiteX0" fmla="*/ 0 w 3009900"/>
              <a:gd name="connsiteY0" fmla="*/ 0 h 2695486"/>
              <a:gd name="connsiteX1" fmla="*/ 3009900 w 3009900"/>
              <a:gd name="connsiteY1" fmla="*/ 0 h 2695486"/>
              <a:gd name="connsiteX2" fmla="*/ 3009900 w 3009900"/>
              <a:gd name="connsiteY2" fmla="*/ 2695486 h 2695486"/>
              <a:gd name="connsiteX3" fmla="*/ 0 w 3009900"/>
              <a:gd name="connsiteY3" fmla="*/ 2695486 h 2695486"/>
            </a:gdLst>
            <a:cxnLst>
              <a:cxn ang="0">
                <a:pos x="connsiteX0" y="connsiteY0"/>
              </a:cxn>
              <a:cxn ang="0">
                <a:pos x="connsiteX1" y="connsiteY1"/>
              </a:cxn>
              <a:cxn ang="0">
                <a:pos x="connsiteX2" y="connsiteY2"/>
              </a:cxn>
              <a:cxn ang="0">
                <a:pos x="connsiteX3" y="connsiteY3"/>
              </a:cxn>
            </a:cxnLst>
            <a:rect l="l" t="t" r="r" b="b"/>
            <a:pathLst>
              <a:path w="3009900" h="2695486">
                <a:moveTo>
                  <a:pt x="0" y="0"/>
                </a:moveTo>
                <a:lnTo>
                  <a:pt x="3009900" y="0"/>
                </a:lnTo>
                <a:lnTo>
                  <a:pt x="3009900" y="2695486"/>
                </a:lnTo>
                <a:lnTo>
                  <a:pt x="0" y="2695486"/>
                </a:lnTo>
                <a:close/>
              </a:path>
            </a:pathLst>
          </a:custGeom>
          <a:pattFill prst="solidDmnd">
            <a:fgClr>
              <a:schemeClr val="bg1">
                <a:lumMod val="85000"/>
              </a:schemeClr>
            </a:fgClr>
            <a:bgClr>
              <a:schemeClr val="bg1"/>
            </a:bgClr>
          </a:pattFill>
        </p:spPr>
        <p:txBody>
          <a:bodyPr vert="horz" wrap="square" lIns="91440" tIns="45720" rIns="91440" bIns="45720" numCol="1" rtlCol="0" anchor="ctr" anchorCtr="0" compatLnSpc="1">
            <a:prstTxWarp prst="textNoShape">
              <a:avLst/>
            </a:prstTxWarp>
            <a:noAutofit/>
          </a:bodyPr>
          <a:lstStyle>
            <a:lvl1pPr algn="ctr">
              <a:defRPr sz="1800"/>
            </a:lvl1pPr>
          </a:lstStyle>
          <a:p>
            <a:pPr marL="228600" marR="0" lvl="0" indent="-228600" algn="ctr" defTabSz="914400" rtl="0" eaLnBrk="0" fontAlgn="base" latinLnBrk="0" hangingPunct="0">
              <a:lnSpc>
                <a:spcPct val="90000"/>
              </a:lnSpc>
              <a:spcBef>
                <a:spcPts val="1000"/>
              </a:spcBef>
              <a:spcAft>
                <a:spcPct val="0"/>
              </a:spcAft>
              <a:buClrTx/>
              <a:buSzTx/>
              <a:buFont typeface="Arial" pitchFamily="34" charset="0"/>
              <a:buChar char="•"/>
              <a:defRPr/>
            </a:pPr>
            <a:endParaRPr kumimoji="0" lang="en-US" sz="1800" b="0" i="0" u="none" strike="noStrike" kern="1200" cap="none" spc="0" normalizeH="0" baseline="0" noProof="0">
              <a:ln>
                <a:noFill/>
              </a:ln>
              <a:solidFill>
                <a:schemeClr val="tx1"/>
              </a:solidFill>
              <a:effectLst/>
              <a:uLnTx/>
              <a:uFillTx/>
              <a:latin typeface="+mn-lt"/>
              <a:ea typeface="+mn-ea"/>
              <a:cs typeface="+mn-cs"/>
            </a:endParaRPr>
          </a:p>
        </p:txBody>
      </p:sp>
      <p:sp>
        <p:nvSpPr>
          <p:cNvPr id="14" name="Picture Placeholder 13"/>
          <p:cNvSpPr>
            <a:spLocks noGrp="1"/>
          </p:cNvSpPr>
          <p:nvPr>
            <p:ph type="pic" sz="quarter" idx="12"/>
          </p:nvPr>
        </p:nvSpPr>
        <p:spPr>
          <a:xfrm>
            <a:off x="3011025" y="743546"/>
            <a:ext cx="4034260" cy="5390972"/>
          </a:xfrm>
          <a:custGeom>
            <a:gdLst>
              <a:gd name="connsiteX0" fmla="*/ 0 w 4034260"/>
              <a:gd name="connsiteY0" fmla="*/ 0 h 5390972"/>
              <a:gd name="connsiteX1" fmla="*/ 4034260 w 4034260"/>
              <a:gd name="connsiteY1" fmla="*/ 0 h 5390972"/>
              <a:gd name="connsiteX2" fmla="*/ 4034260 w 4034260"/>
              <a:gd name="connsiteY2" fmla="*/ 5390972 h 5390972"/>
              <a:gd name="connsiteX3" fmla="*/ 0 w 4034260"/>
              <a:gd name="connsiteY3" fmla="*/ 5390972 h 5390972"/>
            </a:gdLst>
            <a:cxnLst>
              <a:cxn ang="0">
                <a:pos x="connsiteX0" y="connsiteY0"/>
              </a:cxn>
              <a:cxn ang="0">
                <a:pos x="connsiteX1" y="connsiteY1"/>
              </a:cxn>
              <a:cxn ang="0">
                <a:pos x="connsiteX2" y="connsiteY2"/>
              </a:cxn>
              <a:cxn ang="0">
                <a:pos x="connsiteX3" y="connsiteY3"/>
              </a:cxn>
            </a:cxnLst>
            <a:rect l="l" t="t" r="r" b="b"/>
            <a:pathLst>
              <a:path w="4034260" h="5390972">
                <a:moveTo>
                  <a:pt x="0" y="0"/>
                </a:moveTo>
                <a:lnTo>
                  <a:pt x="4034260" y="0"/>
                </a:lnTo>
                <a:lnTo>
                  <a:pt x="4034260" y="5390972"/>
                </a:lnTo>
                <a:lnTo>
                  <a:pt x="0" y="5390972"/>
                </a:lnTo>
                <a:close/>
              </a:path>
            </a:pathLst>
          </a:custGeom>
          <a:pattFill prst="solidDmnd">
            <a:fgClr>
              <a:schemeClr val="bg1">
                <a:lumMod val="85000"/>
              </a:schemeClr>
            </a:fgClr>
            <a:bgClr>
              <a:schemeClr val="bg1"/>
            </a:bgClr>
          </a:pattFill>
        </p:spPr>
        <p:txBody>
          <a:bodyPr vert="horz" wrap="square" lIns="91440" tIns="45720" rIns="91440" bIns="45720" numCol="1" rtlCol="0" anchor="ctr" anchorCtr="0" compatLnSpc="1">
            <a:prstTxWarp prst="textNoShape">
              <a:avLst/>
            </a:prstTxWarp>
            <a:noAutofit/>
          </a:bodyPr>
          <a:lstStyle>
            <a:lvl1pPr algn="ctr">
              <a:defRPr sz="1800"/>
            </a:lvl1pPr>
          </a:lstStyle>
          <a:p>
            <a:pPr marL="228600" marR="0" lvl="0" indent="-228600" algn="ctr" defTabSz="914400" rtl="0" eaLnBrk="0" fontAlgn="base" latinLnBrk="0" hangingPunct="0">
              <a:lnSpc>
                <a:spcPct val="90000"/>
              </a:lnSpc>
              <a:spcBef>
                <a:spcPts val="1000"/>
              </a:spcBef>
              <a:spcAft>
                <a:spcPct val="0"/>
              </a:spcAft>
              <a:buClrTx/>
              <a:buSzTx/>
              <a:buFont typeface="Arial" pitchFamily="34" charset="0"/>
              <a:buChar char="•"/>
              <a:defRPr/>
            </a:pPr>
            <a:endParaRPr kumimoji="0" lang="en-US" sz="1800" b="0" i="0" u="none" strike="noStrike" kern="1200" cap="none" spc="0" normalizeH="0" baseline="0" noProof="0">
              <a:ln>
                <a:noFill/>
              </a:ln>
              <a:solidFill>
                <a:schemeClr val="tx1"/>
              </a:solidFill>
              <a:effectLst/>
              <a:uLnTx/>
              <a:uFillTx/>
              <a:latin typeface="+mn-lt"/>
              <a:ea typeface="+mn-ea"/>
              <a:cs typeface="+mn-cs"/>
            </a:endParaRPr>
          </a:p>
        </p:txBody>
      </p:sp>
    </p:spTree>
  </p:cSld>
  <p:clrMapOvr>
    <a:masterClrMapping/>
  </p:clrMapOvr>
  <p:transition/>
  <p:timing/>
</p:sldLayout>
</file>

<file path=ppt/slideLayouts/slideLayout2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40_Custom Layout">
    <p:bg>
      <p:bgPr>
        <a:blipFill>
          <a:blip r:embed="rId1"/>
          <a:stretch>
            <a:fillRect/>
          </a:stretch>
        </a:blipFill>
        <a:effectLst/>
      </p:bgPr>
    </p:bg>
    <p:spTree>
      <p:nvGrpSpPr>
        <p:cNvPr id="1" name=""/>
        <p:cNvGrpSpPr/>
        <p:nvPr/>
      </p:nvGrpSpPr>
      <p:grpSpPr>
        <a:xfrm>
          <a:off x="0" y="0"/>
          <a:ext cx="0" cy="0"/>
        </a:xfrm>
      </p:grpSpPr>
      <p:sp>
        <p:nvSpPr>
          <p:cNvPr id="10" name="Picture Placeholder 9"/>
          <p:cNvSpPr>
            <a:spLocks noGrp="1"/>
          </p:cNvSpPr>
          <p:nvPr>
            <p:ph type="pic" sz="quarter" idx="10"/>
          </p:nvPr>
        </p:nvSpPr>
        <p:spPr>
          <a:xfrm>
            <a:off x="6096000" y="1"/>
            <a:ext cx="6096000" cy="5597239"/>
          </a:xfrm>
          <a:custGeom>
            <a:gdLst>
              <a:gd name="connsiteX0" fmla="*/ 722168 w 6096000"/>
              <a:gd name="connsiteY0" fmla="*/ 0 h 5597239"/>
              <a:gd name="connsiteX1" fmla="*/ 6096000 w 6096000"/>
              <a:gd name="connsiteY1" fmla="*/ 0 h 5597239"/>
              <a:gd name="connsiteX2" fmla="*/ 6096000 w 6096000"/>
              <a:gd name="connsiteY2" fmla="*/ 4376307 h 5597239"/>
              <a:gd name="connsiteX3" fmla="*/ 4875068 w 6096000"/>
              <a:gd name="connsiteY3" fmla="*/ 5597239 h 5597239"/>
              <a:gd name="connsiteX4" fmla="*/ 0 w 6096000"/>
              <a:gd name="connsiteY4" fmla="*/ 722170 h 5597239"/>
              <a:gd name="connsiteX5" fmla="*/ 0 w 6096000"/>
              <a:gd name="connsiteY5" fmla="*/ 722168 h 5597239"/>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096000" h="5597239">
                <a:moveTo>
                  <a:pt x="722168" y="0"/>
                </a:moveTo>
                <a:lnTo>
                  <a:pt x="6096000" y="0"/>
                </a:lnTo>
                <a:lnTo>
                  <a:pt x="6096000" y="4376307"/>
                </a:lnTo>
                <a:lnTo>
                  <a:pt x="4875068" y="5597239"/>
                </a:lnTo>
                <a:lnTo>
                  <a:pt x="0" y="722170"/>
                </a:lnTo>
                <a:lnTo>
                  <a:pt x="0" y="722168"/>
                </a:lnTo>
                <a:close/>
              </a:path>
            </a:pathLst>
          </a:custGeom>
          <a:pattFill prst="solidDmnd">
            <a:fgClr>
              <a:schemeClr val="bg1">
                <a:lumMod val="85000"/>
              </a:schemeClr>
            </a:fgClr>
            <a:bgClr>
              <a:schemeClr val="bg1"/>
            </a:bgClr>
          </a:pattFill>
        </p:spPr>
        <p:txBody>
          <a:bodyPr vert="horz" wrap="square" lIns="91440" tIns="45720" rIns="91440" bIns="45720" numCol="1" rtlCol="0" anchor="ctr" anchorCtr="0" compatLnSpc="1">
            <a:prstTxWarp prst="textNoShape">
              <a:avLst/>
            </a:prstTxWarp>
            <a:noAutofit/>
          </a:bodyPr>
          <a:lstStyle>
            <a:lvl1pPr algn="ctr">
              <a:defRPr sz="1800"/>
            </a:lvl1pPr>
          </a:lstStyle>
          <a:p>
            <a:pPr marL="228600" marR="0" lvl="0" indent="-228600" algn="ctr" defTabSz="914400" rtl="0" eaLnBrk="0" fontAlgn="base" latinLnBrk="0" hangingPunct="0">
              <a:lnSpc>
                <a:spcPct val="90000"/>
              </a:lnSpc>
              <a:spcBef>
                <a:spcPts val="1000"/>
              </a:spcBef>
              <a:spcAft>
                <a:spcPct val="0"/>
              </a:spcAft>
              <a:buClrTx/>
              <a:buSzTx/>
              <a:buFont typeface="Arial" pitchFamily="34" charset="0"/>
              <a:buChar char="•"/>
              <a:defRPr/>
            </a:pPr>
            <a:endParaRPr kumimoji="0" lang="en-US" sz="1800" b="0" i="0" u="none" strike="noStrike" kern="1200" cap="none" spc="0" normalizeH="0" baseline="0" noProof="0">
              <a:ln>
                <a:noFill/>
              </a:ln>
              <a:solidFill>
                <a:schemeClr val="tx1"/>
              </a:solidFill>
              <a:effectLst/>
              <a:uLnTx/>
              <a:uFillTx/>
              <a:latin typeface="+mn-lt"/>
              <a:ea typeface="+mn-ea"/>
              <a:cs typeface="+mn-cs"/>
            </a:endParaRPr>
          </a:p>
        </p:txBody>
      </p:sp>
    </p:spTree>
  </p:cSld>
  <p:clrMapOvr>
    <a:masterClrMapping/>
  </p:clrMapOvr>
  <p:transition/>
  <p:timing/>
</p:sldLayout>
</file>

<file path=ppt/slideLayouts/slideLayout2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41_Custom Layout">
    <p:bg>
      <p:bgPr>
        <a:blipFill>
          <a:blip r:embed="rId1"/>
          <a:stretch>
            <a:fillRect/>
          </a:stretch>
        </a:blipFill>
        <a:effectLst/>
      </p:bgPr>
    </p:bg>
    <p:spTree>
      <p:nvGrpSpPr>
        <p:cNvPr id="1" name=""/>
        <p:cNvGrpSpPr/>
        <p:nvPr/>
      </p:nvGrpSpPr>
      <p:grpSpPr>
        <a:xfrm>
          <a:off x="0" y="0"/>
          <a:ext cx="0" cy="0"/>
        </a:xfrm>
      </p:grpSpPr>
      <p:sp>
        <p:nvSpPr>
          <p:cNvPr id="12" name="Picture Placeholder 11"/>
          <p:cNvSpPr>
            <a:spLocks noGrp="1"/>
          </p:cNvSpPr>
          <p:nvPr>
            <p:ph type="pic" sz="quarter" idx="10"/>
          </p:nvPr>
        </p:nvSpPr>
        <p:spPr>
          <a:xfrm>
            <a:off x="0" y="0"/>
            <a:ext cx="4064000" cy="3429000"/>
          </a:xfrm>
          <a:custGeom>
            <a:gdLst>
              <a:gd name="connsiteX0" fmla="*/ 0 w 4064000"/>
              <a:gd name="connsiteY0" fmla="*/ 0 h 3429000"/>
              <a:gd name="connsiteX1" fmla="*/ 4064000 w 4064000"/>
              <a:gd name="connsiteY1" fmla="*/ 0 h 3429000"/>
              <a:gd name="connsiteX2" fmla="*/ 4064000 w 4064000"/>
              <a:gd name="connsiteY2" fmla="*/ 3429000 h 3429000"/>
              <a:gd name="connsiteX3" fmla="*/ 0 w 4064000"/>
              <a:gd name="connsiteY3" fmla="*/ 3429000 h 3429000"/>
            </a:gdLst>
            <a:cxnLst>
              <a:cxn ang="0">
                <a:pos x="connsiteX0" y="connsiteY0"/>
              </a:cxn>
              <a:cxn ang="0">
                <a:pos x="connsiteX1" y="connsiteY1"/>
              </a:cxn>
              <a:cxn ang="0">
                <a:pos x="connsiteX2" y="connsiteY2"/>
              </a:cxn>
              <a:cxn ang="0">
                <a:pos x="connsiteX3" y="connsiteY3"/>
              </a:cxn>
            </a:cxnLst>
            <a:rect l="l" t="t" r="r" b="b"/>
            <a:pathLst>
              <a:path w="4064000" h="3429000">
                <a:moveTo>
                  <a:pt x="0" y="0"/>
                </a:moveTo>
                <a:lnTo>
                  <a:pt x="4064000" y="0"/>
                </a:lnTo>
                <a:lnTo>
                  <a:pt x="4064000" y="3429000"/>
                </a:lnTo>
                <a:lnTo>
                  <a:pt x="0" y="3429000"/>
                </a:lnTo>
                <a:close/>
              </a:path>
            </a:pathLst>
          </a:custGeom>
          <a:pattFill prst="solidDmnd">
            <a:fgClr>
              <a:schemeClr val="bg1">
                <a:lumMod val="85000"/>
              </a:schemeClr>
            </a:fgClr>
            <a:bgClr>
              <a:schemeClr val="bg1"/>
            </a:bgClr>
          </a:pattFill>
        </p:spPr>
        <p:txBody>
          <a:bodyPr vert="horz" wrap="square" lIns="91440" tIns="45720" rIns="91440" bIns="45720" numCol="1" rtlCol="0" anchor="ctr" anchorCtr="0" compatLnSpc="1">
            <a:prstTxWarp prst="textNoShape">
              <a:avLst/>
            </a:prstTxWarp>
            <a:noAutofit/>
          </a:bodyPr>
          <a:lstStyle>
            <a:lvl1pPr algn="ctr">
              <a:defRPr sz="1800"/>
            </a:lvl1pPr>
          </a:lstStyle>
          <a:p>
            <a:pPr marL="228600" marR="0" lvl="0" indent="-228600" algn="ctr" defTabSz="914400" rtl="0" eaLnBrk="0" fontAlgn="base" latinLnBrk="0" hangingPunct="0">
              <a:lnSpc>
                <a:spcPct val="90000"/>
              </a:lnSpc>
              <a:spcBef>
                <a:spcPts val="1000"/>
              </a:spcBef>
              <a:spcAft>
                <a:spcPct val="0"/>
              </a:spcAft>
              <a:buClrTx/>
              <a:buSzTx/>
              <a:buFont typeface="Arial" pitchFamily="34" charset="0"/>
              <a:buChar char="•"/>
              <a:defRPr/>
            </a:pPr>
            <a:endParaRPr kumimoji="0" lang="en-US" sz="1800" b="0" i="0" u="none" strike="noStrike" kern="1200" cap="none" spc="0" normalizeH="0" baseline="0" noProof="0">
              <a:ln>
                <a:noFill/>
              </a:ln>
              <a:solidFill>
                <a:schemeClr val="tx1"/>
              </a:solidFill>
              <a:effectLst/>
              <a:uLnTx/>
              <a:uFillTx/>
              <a:latin typeface="+mn-lt"/>
              <a:ea typeface="+mn-ea"/>
              <a:cs typeface="+mn-cs"/>
            </a:endParaRPr>
          </a:p>
        </p:txBody>
      </p:sp>
      <p:sp>
        <p:nvSpPr>
          <p:cNvPr id="13" name="Picture Placeholder 12"/>
          <p:cNvSpPr>
            <a:spLocks noGrp="1"/>
          </p:cNvSpPr>
          <p:nvPr>
            <p:ph type="pic" sz="quarter" idx="11"/>
          </p:nvPr>
        </p:nvSpPr>
        <p:spPr>
          <a:xfrm>
            <a:off x="8128000" y="0"/>
            <a:ext cx="4064000" cy="3429000"/>
          </a:xfrm>
          <a:custGeom>
            <a:gdLst>
              <a:gd name="connsiteX0" fmla="*/ 0 w 4064000"/>
              <a:gd name="connsiteY0" fmla="*/ 0 h 3429000"/>
              <a:gd name="connsiteX1" fmla="*/ 4064000 w 4064000"/>
              <a:gd name="connsiteY1" fmla="*/ 0 h 3429000"/>
              <a:gd name="connsiteX2" fmla="*/ 4064000 w 4064000"/>
              <a:gd name="connsiteY2" fmla="*/ 3429000 h 3429000"/>
              <a:gd name="connsiteX3" fmla="*/ 0 w 4064000"/>
              <a:gd name="connsiteY3" fmla="*/ 3429000 h 3429000"/>
            </a:gdLst>
            <a:cxnLst>
              <a:cxn ang="0">
                <a:pos x="connsiteX0" y="connsiteY0"/>
              </a:cxn>
              <a:cxn ang="0">
                <a:pos x="connsiteX1" y="connsiteY1"/>
              </a:cxn>
              <a:cxn ang="0">
                <a:pos x="connsiteX2" y="connsiteY2"/>
              </a:cxn>
              <a:cxn ang="0">
                <a:pos x="connsiteX3" y="connsiteY3"/>
              </a:cxn>
            </a:cxnLst>
            <a:rect l="l" t="t" r="r" b="b"/>
            <a:pathLst>
              <a:path w="4064000" h="3429000">
                <a:moveTo>
                  <a:pt x="0" y="0"/>
                </a:moveTo>
                <a:lnTo>
                  <a:pt x="4064000" y="0"/>
                </a:lnTo>
                <a:lnTo>
                  <a:pt x="4064000" y="3429000"/>
                </a:lnTo>
                <a:lnTo>
                  <a:pt x="0" y="3429000"/>
                </a:lnTo>
                <a:close/>
              </a:path>
            </a:pathLst>
          </a:custGeom>
          <a:pattFill prst="solidDmnd">
            <a:fgClr>
              <a:schemeClr val="bg1">
                <a:lumMod val="85000"/>
              </a:schemeClr>
            </a:fgClr>
            <a:bgClr>
              <a:schemeClr val="bg1"/>
            </a:bgClr>
          </a:pattFill>
        </p:spPr>
        <p:txBody>
          <a:bodyPr vert="horz" wrap="square" lIns="91440" tIns="45720" rIns="91440" bIns="45720" numCol="1" rtlCol="0" anchor="ctr" anchorCtr="0" compatLnSpc="1">
            <a:prstTxWarp prst="textNoShape">
              <a:avLst/>
            </a:prstTxWarp>
            <a:noAutofit/>
          </a:bodyPr>
          <a:lstStyle>
            <a:lvl1pPr algn="ctr">
              <a:defRPr sz="1800"/>
            </a:lvl1pPr>
          </a:lstStyle>
          <a:p>
            <a:pPr marL="228600" marR="0" lvl="0" indent="-228600" algn="ctr" defTabSz="914400" rtl="0" eaLnBrk="0" fontAlgn="base" latinLnBrk="0" hangingPunct="0">
              <a:lnSpc>
                <a:spcPct val="90000"/>
              </a:lnSpc>
              <a:spcBef>
                <a:spcPts val="1000"/>
              </a:spcBef>
              <a:spcAft>
                <a:spcPct val="0"/>
              </a:spcAft>
              <a:buClrTx/>
              <a:buSzTx/>
              <a:buFont typeface="Arial" pitchFamily="34" charset="0"/>
              <a:buChar char="•"/>
              <a:defRPr/>
            </a:pPr>
            <a:endParaRPr kumimoji="0" lang="en-US" sz="1800" b="0" i="0" u="none" strike="noStrike" kern="1200" cap="none" spc="0" normalizeH="0" baseline="0" noProof="0">
              <a:ln>
                <a:noFill/>
              </a:ln>
              <a:solidFill>
                <a:schemeClr val="tx1"/>
              </a:solidFill>
              <a:effectLst/>
              <a:uLnTx/>
              <a:uFillTx/>
              <a:latin typeface="+mn-lt"/>
              <a:ea typeface="+mn-ea"/>
              <a:cs typeface="+mn-cs"/>
            </a:endParaRPr>
          </a:p>
        </p:txBody>
      </p:sp>
    </p:spTree>
  </p:cSld>
  <p:clrMapOvr>
    <a:masterClrMapping/>
  </p:clrMapOvr>
  <p:transition/>
  <p:timing/>
</p:sldLayout>
</file>

<file path=ppt/slideLayouts/slideLayout2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42_Custom Layout">
    <p:bg>
      <p:bgPr>
        <a:blipFill>
          <a:blip r:embed="rId1"/>
          <a:stretch>
            <a:fillRect/>
          </a:stretch>
        </a:blipFill>
        <a:effectLst/>
      </p:bgPr>
    </p:bg>
    <p:spTree>
      <p:nvGrpSpPr>
        <p:cNvPr id="1" name=""/>
        <p:cNvGrpSpPr/>
        <p:nvPr/>
      </p:nvGrpSpPr>
      <p:grpSpPr>
        <a:xfrm>
          <a:off x="0" y="0"/>
          <a:ext cx="0" cy="0"/>
        </a:xfrm>
      </p:grpSpPr>
      <p:sp>
        <p:nvSpPr>
          <p:cNvPr id="17" name="Picture Placeholder 16"/>
          <p:cNvSpPr>
            <a:spLocks noGrp="1"/>
          </p:cNvSpPr>
          <p:nvPr>
            <p:ph type="pic" sz="quarter" idx="10"/>
          </p:nvPr>
        </p:nvSpPr>
        <p:spPr>
          <a:xfrm>
            <a:off x="0" y="0"/>
            <a:ext cx="4064000" cy="3429000"/>
          </a:xfrm>
          <a:custGeom>
            <a:gdLst>
              <a:gd name="connsiteX0" fmla="*/ 0 w 4064000"/>
              <a:gd name="connsiteY0" fmla="*/ 0 h 3429000"/>
              <a:gd name="connsiteX1" fmla="*/ 4064000 w 4064000"/>
              <a:gd name="connsiteY1" fmla="*/ 0 h 3429000"/>
              <a:gd name="connsiteX2" fmla="*/ 4064000 w 4064000"/>
              <a:gd name="connsiteY2" fmla="*/ 3429000 h 3429000"/>
              <a:gd name="connsiteX3" fmla="*/ 0 w 4064000"/>
              <a:gd name="connsiteY3" fmla="*/ 3429000 h 3429000"/>
            </a:gdLst>
            <a:cxnLst>
              <a:cxn ang="0">
                <a:pos x="connsiteX0" y="connsiteY0"/>
              </a:cxn>
              <a:cxn ang="0">
                <a:pos x="connsiteX1" y="connsiteY1"/>
              </a:cxn>
              <a:cxn ang="0">
                <a:pos x="connsiteX2" y="connsiteY2"/>
              </a:cxn>
              <a:cxn ang="0">
                <a:pos x="connsiteX3" y="connsiteY3"/>
              </a:cxn>
            </a:cxnLst>
            <a:rect l="l" t="t" r="r" b="b"/>
            <a:pathLst>
              <a:path w="4064000" h="3429000">
                <a:moveTo>
                  <a:pt x="0" y="0"/>
                </a:moveTo>
                <a:lnTo>
                  <a:pt x="4064000" y="0"/>
                </a:lnTo>
                <a:lnTo>
                  <a:pt x="4064000" y="3429000"/>
                </a:lnTo>
                <a:lnTo>
                  <a:pt x="0" y="3429000"/>
                </a:lnTo>
                <a:close/>
              </a:path>
            </a:pathLst>
          </a:custGeom>
          <a:pattFill prst="solidDmnd">
            <a:fgClr>
              <a:schemeClr val="bg1">
                <a:lumMod val="85000"/>
              </a:schemeClr>
            </a:fgClr>
            <a:bgClr>
              <a:schemeClr val="bg1"/>
            </a:bgClr>
          </a:pattFill>
        </p:spPr>
        <p:txBody>
          <a:bodyPr vert="horz" wrap="square" lIns="91440" tIns="45720" rIns="91440" bIns="45720" numCol="1" rtlCol="0" anchor="ctr" anchorCtr="0" compatLnSpc="1">
            <a:prstTxWarp prst="textNoShape">
              <a:avLst/>
            </a:prstTxWarp>
            <a:noAutofit/>
          </a:bodyPr>
          <a:lstStyle>
            <a:lvl1pPr algn="ctr">
              <a:defRPr sz="1800"/>
            </a:lvl1pPr>
          </a:lstStyle>
          <a:p>
            <a:pPr marL="228600" marR="0" lvl="0" indent="-228600" algn="ctr" defTabSz="914400" rtl="0" eaLnBrk="0" fontAlgn="base" latinLnBrk="0" hangingPunct="0">
              <a:lnSpc>
                <a:spcPct val="90000"/>
              </a:lnSpc>
              <a:spcBef>
                <a:spcPts val="1000"/>
              </a:spcBef>
              <a:spcAft>
                <a:spcPct val="0"/>
              </a:spcAft>
              <a:buClrTx/>
              <a:buSzTx/>
              <a:buFont typeface="Arial" pitchFamily="34" charset="0"/>
              <a:buChar char="•"/>
              <a:defRPr/>
            </a:pPr>
            <a:endParaRPr kumimoji="0" lang="en-US" sz="1800" b="0" i="0" u="none" strike="noStrike" kern="1200" cap="none" spc="0" normalizeH="0" baseline="0" noProof="0">
              <a:ln>
                <a:noFill/>
              </a:ln>
              <a:solidFill>
                <a:schemeClr val="tx1"/>
              </a:solidFill>
              <a:effectLst/>
              <a:uLnTx/>
              <a:uFillTx/>
              <a:latin typeface="+mn-lt"/>
              <a:ea typeface="+mn-ea"/>
              <a:cs typeface="+mn-cs"/>
            </a:endParaRPr>
          </a:p>
        </p:txBody>
      </p:sp>
      <p:sp>
        <p:nvSpPr>
          <p:cNvPr id="18" name="Picture Placeholder 17"/>
          <p:cNvSpPr>
            <a:spLocks noGrp="1"/>
          </p:cNvSpPr>
          <p:nvPr>
            <p:ph type="pic" sz="quarter" idx="12"/>
          </p:nvPr>
        </p:nvSpPr>
        <p:spPr>
          <a:xfrm>
            <a:off x="4064000" y="0"/>
            <a:ext cx="4064000" cy="3429000"/>
          </a:xfrm>
          <a:custGeom>
            <a:gdLst>
              <a:gd name="connsiteX0" fmla="*/ 0 w 4064000"/>
              <a:gd name="connsiteY0" fmla="*/ 0 h 3429000"/>
              <a:gd name="connsiteX1" fmla="*/ 4064000 w 4064000"/>
              <a:gd name="connsiteY1" fmla="*/ 0 h 3429000"/>
              <a:gd name="connsiteX2" fmla="*/ 4064000 w 4064000"/>
              <a:gd name="connsiteY2" fmla="*/ 3429000 h 3429000"/>
              <a:gd name="connsiteX3" fmla="*/ 0 w 4064000"/>
              <a:gd name="connsiteY3" fmla="*/ 3429000 h 3429000"/>
            </a:gdLst>
            <a:cxnLst>
              <a:cxn ang="0">
                <a:pos x="connsiteX0" y="connsiteY0"/>
              </a:cxn>
              <a:cxn ang="0">
                <a:pos x="connsiteX1" y="connsiteY1"/>
              </a:cxn>
              <a:cxn ang="0">
                <a:pos x="connsiteX2" y="connsiteY2"/>
              </a:cxn>
              <a:cxn ang="0">
                <a:pos x="connsiteX3" y="connsiteY3"/>
              </a:cxn>
            </a:cxnLst>
            <a:rect l="l" t="t" r="r" b="b"/>
            <a:pathLst>
              <a:path w="4064000" h="3429000">
                <a:moveTo>
                  <a:pt x="0" y="0"/>
                </a:moveTo>
                <a:lnTo>
                  <a:pt x="4064000" y="0"/>
                </a:lnTo>
                <a:lnTo>
                  <a:pt x="4064000" y="3429000"/>
                </a:lnTo>
                <a:lnTo>
                  <a:pt x="0" y="3429000"/>
                </a:lnTo>
                <a:close/>
              </a:path>
            </a:pathLst>
          </a:custGeom>
          <a:pattFill prst="solidDmnd">
            <a:fgClr>
              <a:schemeClr val="bg1">
                <a:lumMod val="85000"/>
              </a:schemeClr>
            </a:fgClr>
            <a:bgClr>
              <a:schemeClr val="bg1"/>
            </a:bgClr>
          </a:pattFill>
        </p:spPr>
        <p:txBody>
          <a:bodyPr vert="horz" wrap="square" lIns="91440" tIns="45720" rIns="91440" bIns="45720" numCol="1" rtlCol="0" anchor="ctr" anchorCtr="0" compatLnSpc="1">
            <a:prstTxWarp prst="textNoShape">
              <a:avLst/>
            </a:prstTxWarp>
            <a:noAutofit/>
          </a:bodyPr>
          <a:lstStyle>
            <a:lvl1pPr algn="ctr">
              <a:defRPr sz="1800"/>
            </a:lvl1pPr>
          </a:lstStyle>
          <a:p>
            <a:pPr marL="228600" marR="0" lvl="0" indent="-228600" algn="ctr" defTabSz="914400" rtl="0" eaLnBrk="0" fontAlgn="base" latinLnBrk="0" hangingPunct="0">
              <a:lnSpc>
                <a:spcPct val="90000"/>
              </a:lnSpc>
              <a:spcBef>
                <a:spcPts val="1000"/>
              </a:spcBef>
              <a:spcAft>
                <a:spcPct val="0"/>
              </a:spcAft>
              <a:buClrTx/>
              <a:buSzTx/>
              <a:buFont typeface="Arial" pitchFamily="34" charset="0"/>
              <a:buChar char="•"/>
              <a:defRPr/>
            </a:pPr>
            <a:endParaRPr kumimoji="0" lang="en-US" sz="1800" b="0" i="0" u="none" strike="noStrike" kern="1200" cap="none" spc="0" normalizeH="0" baseline="0" noProof="0">
              <a:ln>
                <a:noFill/>
              </a:ln>
              <a:solidFill>
                <a:schemeClr val="tx1"/>
              </a:solidFill>
              <a:effectLst/>
              <a:uLnTx/>
              <a:uFillTx/>
              <a:latin typeface="+mn-lt"/>
              <a:ea typeface="+mn-ea"/>
              <a:cs typeface="+mn-cs"/>
            </a:endParaRPr>
          </a:p>
        </p:txBody>
      </p:sp>
    </p:spTree>
  </p:cSld>
  <p:clrMapOvr>
    <a:masterClrMapping/>
  </p:clrMapOvr>
  <p:transition/>
  <p:timing/>
</p:sldLayout>
</file>

<file path=ppt/slideLayouts/slideLayout2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44_Custom Layout">
    <p:bg>
      <p:bgPr>
        <a:blipFill>
          <a:blip r:embed="rId1"/>
          <a:stretch>
            <a:fillRect/>
          </a:stretch>
        </a:blipFill>
        <a:effectLst/>
      </p:bgPr>
    </p:bg>
    <p:spTree>
      <p:nvGrpSpPr>
        <p:cNvPr id="1" name=""/>
        <p:cNvGrpSpPr/>
        <p:nvPr/>
      </p:nvGrpSpPr>
      <p:grpSpPr>
        <a:xfrm>
          <a:off x="0" y="0"/>
          <a:ext cx="0" cy="0"/>
        </a:xfrm>
      </p:grpSpPr>
      <p:sp>
        <p:nvSpPr>
          <p:cNvPr id="13" name="Picture Placeholder 12"/>
          <p:cNvSpPr>
            <a:spLocks noGrp="1"/>
          </p:cNvSpPr>
          <p:nvPr>
            <p:ph type="pic" sz="quarter" idx="13"/>
          </p:nvPr>
        </p:nvSpPr>
        <p:spPr>
          <a:xfrm>
            <a:off x="9965347" y="1060519"/>
            <a:ext cx="1524000" cy="2692399"/>
          </a:xfrm>
          <a:custGeom>
            <a:gdLst>
              <a:gd name="connsiteX0" fmla="*/ 0 w 1776412"/>
              <a:gd name="connsiteY0" fmla="*/ 0 h 3114675"/>
              <a:gd name="connsiteX1" fmla="*/ 1776412 w 1776412"/>
              <a:gd name="connsiteY1" fmla="*/ 0 h 3114675"/>
              <a:gd name="connsiteX2" fmla="*/ 1776412 w 1776412"/>
              <a:gd name="connsiteY2" fmla="*/ 3114675 h 3114675"/>
              <a:gd name="connsiteX3" fmla="*/ 0 w 1776412"/>
              <a:gd name="connsiteY3" fmla="*/ 3114675 h 3114675"/>
            </a:gdLst>
            <a:cxnLst>
              <a:cxn ang="0">
                <a:pos x="connsiteX0" y="connsiteY0"/>
              </a:cxn>
              <a:cxn ang="0">
                <a:pos x="connsiteX1" y="connsiteY1"/>
              </a:cxn>
              <a:cxn ang="0">
                <a:pos x="connsiteX2" y="connsiteY2"/>
              </a:cxn>
              <a:cxn ang="0">
                <a:pos x="connsiteX3" y="connsiteY3"/>
              </a:cxn>
            </a:cxnLst>
            <a:rect l="l" t="t" r="r" b="b"/>
            <a:pathLst>
              <a:path w="1776411" h="3114675">
                <a:moveTo>
                  <a:pt x="0" y="0"/>
                </a:moveTo>
                <a:lnTo>
                  <a:pt x="1776412" y="0"/>
                </a:lnTo>
                <a:lnTo>
                  <a:pt x="1776412" y="3114675"/>
                </a:lnTo>
                <a:lnTo>
                  <a:pt x="0" y="3114675"/>
                </a:lnTo>
                <a:close/>
              </a:path>
            </a:pathLst>
          </a:custGeom>
          <a:pattFill prst="solidDmnd">
            <a:fgClr>
              <a:schemeClr val="bg1">
                <a:lumMod val="85000"/>
              </a:schemeClr>
            </a:fgClr>
            <a:bgClr>
              <a:schemeClr val="bg1"/>
            </a:bgClr>
          </a:pattFill>
        </p:spPr>
        <p:txBody>
          <a:bodyPr vert="horz" wrap="square" lIns="91440" tIns="45720" rIns="91440" bIns="45720" numCol="1" rtlCol="0" anchor="ctr" anchorCtr="0" compatLnSpc="1">
            <a:prstTxWarp prst="textNoShape">
              <a:avLst/>
            </a:prstTxWarp>
            <a:noAutofit/>
          </a:bodyPr>
          <a:lstStyle>
            <a:lvl1pPr algn="ctr">
              <a:defRPr sz="1800"/>
            </a:lvl1pPr>
          </a:lstStyle>
          <a:p>
            <a:pPr marL="228600" marR="0" lvl="0" indent="-228600" algn="ctr" defTabSz="914400" rtl="0" eaLnBrk="0" fontAlgn="base" latinLnBrk="0" hangingPunct="0">
              <a:lnSpc>
                <a:spcPct val="90000"/>
              </a:lnSpc>
              <a:spcBef>
                <a:spcPts val="1000"/>
              </a:spcBef>
              <a:spcAft>
                <a:spcPct val="0"/>
              </a:spcAft>
              <a:buClrTx/>
              <a:buSzTx/>
              <a:buFont typeface="Arial" pitchFamily="34" charset="0"/>
              <a:buChar char="•"/>
              <a:defRPr/>
            </a:pPr>
            <a:endParaRPr kumimoji="0" lang="en-US" sz="1800" b="0" i="0" u="none" strike="noStrike" kern="1200" cap="none" spc="0" normalizeH="0" baseline="0" noProof="0">
              <a:ln>
                <a:noFill/>
              </a:ln>
              <a:solidFill>
                <a:schemeClr val="tx1"/>
              </a:solidFill>
              <a:effectLst/>
              <a:uLnTx/>
              <a:uFillTx/>
              <a:latin typeface="+mn-lt"/>
              <a:ea typeface="+mn-ea"/>
              <a:cs typeface="+mn-cs"/>
            </a:endParaRPr>
          </a:p>
        </p:txBody>
      </p:sp>
    </p:spTree>
  </p:cSld>
  <p:clrMapOvr>
    <a:masterClrMapping/>
  </p:clrMapOvr>
  <p:transition/>
  <p:timing/>
</p:sldLayout>
</file>

<file path=ppt/slideLayouts/slideLayout2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45_Custom Layout">
    <p:bg>
      <p:bgPr>
        <a:blipFill>
          <a:blip r:embed="rId1"/>
          <a:stretch>
            <a:fillRect/>
          </a:stretch>
        </a:blipFill>
        <a:effectLst/>
      </p:bgPr>
    </p:bg>
    <p:spTree>
      <p:nvGrpSpPr>
        <p:cNvPr id="1" name=""/>
        <p:cNvGrpSpPr/>
        <p:nvPr/>
      </p:nvGrpSpPr>
      <p:grpSpPr>
        <a:xfrm>
          <a:off x="0" y="0"/>
          <a:ext cx="0" cy="0"/>
        </a:xfrm>
      </p:grpSpPr>
      <p:sp>
        <p:nvSpPr>
          <p:cNvPr id="7" name="Picture Placeholder 6"/>
          <p:cNvSpPr>
            <a:spLocks noGrp="1"/>
          </p:cNvSpPr>
          <p:nvPr>
            <p:ph type="pic" sz="quarter" idx="11"/>
          </p:nvPr>
        </p:nvSpPr>
        <p:spPr>
          <a:xfrm>
            <a:off x="1054416" y="2182814"/>
            <a:ext cx="3807869" cy="5030786"/>
          </a:xfrm>
          <a:custGeom>
            <a:gdLst>
              <a:gd name="connsiteX0" fmla="*/ 0 w 1776412"/>
              <a:gd name="connsiteY0" fmla="*/ 0 h 3114675"/>
              <a:gd name="connsiteX1" fmla="*/ 1776412 w 1776412"/>
              <a:gd name="connsiteY1" fmla="*/ 0 h 3114675"/>
              <a:gd name="connsiteX2" fmla="*/ 1776412 w 1776412"/>
              <a:gd name="connsiteY2" fmla="*/ 3114675 h 3114675"/>
              <a:gd name="connsiteX3" fmla="*/ 0 w 1776412"/>
              <a:gd name="connsiteY3" fmla="*/ 3114675 h 3114675"/>
            </a:gdLst>
            <a:cxnLst>
              <a:cxn ang="0">
                <a:pos x="connsiteX0" y="connsiteY0"/>
              </a:cxn>
              <a:cxn ang="0">
                <a:pos x="connsiteX1" y="connsiteY1"/>
              </a:cxn>
              <a:cxn ang="0">
                <a:pos x="connsiteX2" y="connsiteY2"/>
              </a:cxn>
              <a:cxn ang="0">
                <a:pos x="connsiteX3" y="connsiteY3"/>
              </a:cxn>
            </a:cxnLst>
            <a:rect l="l" t="t" r="r" b="b"/>
            <a:pathLst>
              <a:path w="1776411" h="3114675">
                <a:moveTo>
                  <a:pt x="0" y="0"/>
                </a:moveTo>
                <a:lnTo>
                  <a:pt x="1776412" y="0"/>
                </a:lnTo>
                <a:lnTo>
                  <a:pt x="1776412" y="3114675"/>
                </a:lnTo>
                <a:lnTo>
                  <a:pt x="0" y="3114675"/>
                </a:lnTo>
                <a:close/>
              </a:path>
            </a:pathLst>
          </a:custGeom>
          <a:pattFill prst="solidDmnd">
            <a:fgClr>
              <a:schemeClr val="bg1">
                <a:lumMod val="85000"/>
              </a:schemeClr>
            </a:fgClr>
            <a:bgClr>
              <a:schemeClr val="bg1"/>
            </a:bgClr>
          </a:pattFill>
        </p:spPr>
        <p:txBody>
          <a:bodyPr vert="horz" wrap="square" lIns="91440" tIns="45720" rIns="91440" bIns="45720" numCol="1" rtlCol="0" anchor="ctr" anchorCtr="0" compatLnSpc="1">
            <a:prstTxWarp prst="textNoShape">
              <a:avLst/>
            </a:prstTxWarp>
            <a:noAutofit/>
          </a:bodyPr>
          <a:lstStyle>
            <a:lvl1pPr algn="ctr">
              <a:defRPr sz="1800"/>
            </a:lvl1pPr>
          </a:lstStyle>
          <a:p>
            <a:pPr marL="228600" marR="0" lvl="0" indent="-228600" algn="ctr" defTabSz="914400" rtl="0" eaLnBrk="0" fontAlgn="base" latinLnBrk="0" hangingPunct="0">
              <a:lnSpc>
                <a:spcPct val="90000"/>
              </a:lnSpc>
              <a:spcBef>
                <a:spcPts val="1000"/>
              </a:spcBef>
              <a:spcAft>
                <a:spcPct val="0"/>
              </a:spcAft>
              <a:buClrTx/>
              <a:buSzTx/>
              <a:buFont typeface="Arial" pitchFamily="34" charset="0"/>
              <a:buChar char="•"/>
              <a:defRPr/>
            </a:pPr>
            <a:endParaRPr kumimoji="0" lang="en-US" sz="1800" b="0" i="0" u="none" strike="noStrike" kern="1200" cap="none" spc="0" normalizeH="0" baseline="0" noProof="0">
              <a:ln>
                <a:noFill/>
              </a:ln>
              <a:solidFill>
                <a:schemeClr val="tx1"/>
              </a:solidFill>
              <a:effectLst/>
              <a:uLnTx/>
              <a:uFillTx/>
              <a:latin typeface="+mn-lt"/>
              <a:ea typeface="+mn-ea"/>
              <a:cs typeface="+mn-cs"/>
            </a:endParaRPr>
          </a:p>
        </p:txBody>
      </p:sp>
    </p:spTree>
  </p:cSld>
  <p:clrMapOvr>
    <a:masterClrMapping/>
  </p:clrMapOvr>
  <p:transition/>
  <p:timing/>
</p:sldLayout>
</file>

<file path=ppt/slideLayouts/slideLayout2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46_Custom Layout">
    <p:bg>
      <p:bgPr>
        <a:blipFill>
          <a:blip r:embed="rId1"/>
          <a:stretch>
            <a:fillRect/>
          </a:stretch>
        </a:blipFill>
        <a:effectLst/>
      </p:bgPr>
    </p:bg>
    <p:spTree>
      <p:nvGrpSpPr>
        <p:cNvPr id="1" name=""/>
        <p:cNvGrpSpPr/>
        <p:nvPr/>
      </p:nvGrpSpPr>
      <p:grpSpPr>
        <a:xfrm>
          <a:off x="0" y="0"/>
          <a:ext cx="0" cy="0"/>
        </a:xfrm>
      </p:grpSpPr>
      <p:sp>
        <p:nvSpPr>
          <p:cNvPr id="6" name="Picture Placeholder 15"/>
          <p:cNvSpPr>
            <a:spLocks noGrp="1"/>
          </p:cNvSpPr>
          <p:nvPr>
            <p:ph type="pic" sz="quarter" idx="16"/>
          </p:nvPr>
        </p:nvSpPr>
        <p:spPr>
          <a:xfrm rot="900000">
            <a:off x="4960392" y="1054626"/>
            <a:ext cx="2223559" cy="4748744"/>
          </a:xfrm>
          <a:custGeom>
            <a:gdLst>
              <a:gd name="connsiteX0" fmla="*/ 255020 w 2223559"/>
              <a:gd name="connsiteY0" fmla="*/ 0 h 4748744"/>
              <a:gd name="connsiteX1" fmla="*/ 502318 w 2223559"/>
              <a:gd name="connsiteY1" fmla="*/ 0 h 4748744"/>
              <a:gd name="connsiteX2" fmla="*/ 502318 w 2223559"/>
              <a:gd name="connsiteY2" fmla="*/ 34159 h 4748744"/>
              <a:gd name="connsiteX3" fmla="*/ 644819 w 2223559"/>
              <a:gd name="connsiteY3" fmla="*/ 176736 h 4748744"/>
              <a:gd name="connsiteX4" fmla="*/ 1584881 w 2223559"/>
              <a:gd name="connsiteY4" fmla="*/ 176736 h 4748744"/>
              <a:gd name="connsiteX5" fmla="*/ 1727382 w 2223559"/>
              <a:gd name="connsiteY5" fmla="*/ 34159 h 4748744"/>
              <a:gd name="connsiteX6" fmla="*/ 1727382 w 2223559"/>
              <a:gd name="connsiteY6" fmla="*/ 0 h 4748744"/>
              <a:gd name="connsiteX7" fmla="*/ 1968539 w 2223559"/>
              <a:gd name="connsiteY7" fmla="*/ 0 h 4748744"/>
              <a:gd name="connsiteX8" fmla="*/ 2223559 w 2223559"/>
              <a:gd name="connsiteY8" fmla="*/ 255157 h 4748744"/>
              <a:gd name="connsiteX9" fmla="*/ 2223559 w 2223559"/>
              <a:gd name="connsiteY9" fmla="*/ 4493588 h 4748744"/>
              <a:gd name="connsiteX10" fmla="*/ 1968539 w 2223559"/>
              <a:gd name="connsiteY10" fmla="*/ 4748744 h 4748744"/>
              <a:gd name="connsiteX11" fmla="*/ 255020 w 2223559"/>
              <a:gd name="connsiteY11" fmla="*/ 4748744 h 4748744"/>
              <a:gd name="connsiteX12" fmla="*/ 0 w 2223559"/>
              <a:gd name="connsiteY12" fmla="*/ 4493588 h 4748744"/>
              <a:gd name="connsiteX13" fmla="*/ 0 w 2223559"/>
              <a:gd name="connsiteY13" fmla="*/ 255157 h 4748744"/>
              <a:gd name="connsiteX14" fmla="*/ 255020 w 2223559"/>
              <a:gd name="connsiteY14" fmla="*/ 0 h 4748744"/>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23559" h="4748744">
                <a:moveTo>
                  <a:pt x="255020" y="0"/>
                </a:moveTo>
                <a:lnTo>
                  <a:pt x="502318" y="0"/>
                </a:lnTo>
                <a:lnTo>
                  <a:pt x="502318" y="34159"/>
                </a:lnTo>
                <a:cubicBezTo>
                  <a:pt x="502318" y="112903"/>
                  <a:pt x="566119" y="176736"/>
                  <a:pt x="644819" y="176736"/>
                </a:cubicBezTo>
                <a:lnTo>
                  <a:pt x="1584881" y="176736"/>
                </a:lnTo>
                <a:cubicBezTo>
                  <a:pt x="1663582" y="176736"/>
                  <a:pt x="1727382" y="112903"/>
                  <a:pt x="1727382" y="34159"/>
                </a:cubicBezTo>
                <a:lnTo>
                  <a:pt x="1727382" y="0"/>
                </a:lnTo>
                <a:lnTo>
                  <a:pt x="1968539" y="0"/>
                </a:lnTo>
                <a:cubicBezTo>
                  <a:pt x="2109384" y="0"/>
                  <a:pt x="2223559" y="114237"/>
                  <a:pt x="2223559" y="255157"/>
                </a:cubicBezTo>
                <a:lnTo>
                  <a:pt x="2223559" y="4493588"/>
                </a:lnTo>
                <a:cubicBezTo>
                  <a:pt x="2223559" y="4634507"/>
                  <a:pt x="2109384" y="4748744"/>
                  <a:pt x="1968539" y="4748744"/>
                </a:cubicBezTo>
                <a:lnTo>
                  <a:pt x="255020" y="4748744"/>
                </a:lnTo>
                <a:cubicBezTo>
                  <a:pt x="114176" y="4748744"/>
                  <a:pt x="0" y="4634507"/>
                  <a:pt x="0" y="4493588"/>
                </a:cubicBezTo>
                <a:lnTo>
                  <a:pt x="0" y="255157"/>
                </a:lnTo>
                <a:cubicBezTo>
                  <a:pt x="0" y="114237"/>
                  <a:pt x="114176" y="0"/>
                  <a:pt x="255020" y="0"/>
                </a:cubicBezTo>
                <a:close/>
              </a:path>
            </a:pathLst>
          </a:custGeom>
          <a:pattFill prst="solidDmnd">
            <a:fgClr>
              <a:schemeClr val="bg1">
                <a:lumMod val="85000"/>
              </a:schemeClr>
            </a:fgClr>
            <a:bgClr>
              <a:schemeClr val="bg1"/>
            </a:bgClr>
          </a:pattFill>
        </p:spPr>
        <p:txBody>
          <a:bodyPr vert="horz" wrap="square" lIns="91440" tIns="45720" rIns="91440" bIns="45720" numCol="1" rtlCol="0" anchor="ctr" anchorCtr="0" compatLnSpc="1">
            <a:prstTxWarp prst="textNoShape">
              <a:avLst/>
            </a:prstTxWarp>
            <a:noAutofit/>
          </a:bodyPr>
          <a:lstStyle>
            <a:lvl1pPr algn="ctr">
              <a:defRPr sz="1600"/>
            </a:lvl1pPr>
          </a:lstStyle>
          <a:p>
            <a:pPr marL="228600" marR="0" lvl="0" indent="-228600" algn="ctr" defTabSz="914400" rtl="0" eaLnBrk="0" fontAlgn="base" latinLnBrk="0" hangingPunct="0">
              <a:lnSpc>
                <a:spcPct val="90000"/>
              </a:lnSpc>
              <a:spcBef>
                <a:spcPts val="1000"/>
              </a:spcBef>
              <a:spcAft>
                <a:spcPct val="0"/>
              </a:spcAft>
              <a:buClrTx/>
              <a:buSzTx/>
              <a:buFont typeface="Arial" pitchFamily="34" charset="0"/>
              <a:buChar char="•"/>
              <a:defRPr/>
            </a:pPr>
            <a:endParaRPr kumimoji="0" lang="en-US" sz="1600" b="0" i="0" u="none" strike="noStrike" kern="1200" cap="none" spc="0" normalizeH="0" baseline="0" noProof="0">
              <a:ln>
                <a:noFill/>
              </a:ln>
              <a:solidFill>
                <a:schemeClr val="tx1"/>
              </a:solidFill>
              <a:effectLst/>
              <a:uLnTx/>
              <a:uFillTx/>
              <a:latin typeface="+mn-lt"/>
              <a:ea typeface="+mn-ea"/>
              <a:cs typeface="+mn-cs"/>
            </a:endParaRPr>
          </a:p>
        </p:txBody>
      </p:sp>
    </p:spTree>
  </p:cSld>
  <p:clrMapOvr>
    <a:masterClrMapping/>
  </p:clrMapOvr>
  <p:transition/>
  <p:timing/>
</p:sldLayout>
</file>

<file path=ppt/slideLayouts/slideLayout2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47_Custom Layout">
    <p:bg>
      <p:bgPr>
        <a:blipFill>
          <a:blip r:embed="rId1"/>
          <a:stretch>
            <a:fillRect/>
          </a:stretch>
        </a:blipFill>
        <a:effectLst/>
      </p:bgPr>
    </p:bg>
    <p:spTree>
      <p:nvGrpSpPr>
        <p:cNvPr id="1" name=""/>
        <p:cNvGrpSpPr/>
        <p:nvPr/>
      </p:nvGrpSpPr>
      <p:grpSpPr>
        <a:xfrm>
          <a:off x="0" y="0"/>
          <a:ext cx="0" cy="0"/>
        </a:xfrm>
      </p:grpSpPr>
      <p:sp>
        <p:nvSpPr>
          <p:cNvPr id="7" name="Picture Placeholder 7"/>
          <p:cNvSpPr>
            <a:spLocks noGrp="1"/>
          </p:cNvSpPr>
          <p:nvPr>
            <p:ph type="pic" sz="quarter" idx="10"/>
          </p:nvPr>
        </p:nvSpPr>
        <p:spPr>
          <a:xfrm>
            <a:off x="0" y="0"/>
            <a:ext cx="12192000" cy="3429000"/>
          </a:xfrm>
          <a:custGeom>
            <a:gdLst>
              <a:gd name="connsiteX0" fmla="*/ 0 w 12192000"/>
              <a:gd name="connsiteY0" fmla="*/ 0 h 3429000"/>
              <a:gd name="connsiteX1" fmla="*/ 12192000 w 12192000"/>
              <a:gd name="connsiteY1" fmla="*/ 0 h 3429000"/>
              <a:gd name="connsiteX2" fmla="*/ 12192000 w 12192000"/>
              <a:gd name="connsiteY2" fmla="*/ 3429000 h 3429000"/>
              <a:gd name="connsiteX3" fmla="*/ 0 w 12192000"/>
              <a:gd name="connsiteY3" fmla="*/ 3429000 h 3429000"/>
            </a:gdLst>
            <a:cxnLst>
              <a:cxn ang="0">
                <a:pos x="connsiteX0" y="connsiteY0"/>
              </a:cxn>
              <a:cxn ang="0">
                <a:pos x="connsiteX1" y="connsiteY1"/>
              </a:cxn>
              <a:cxn ang="0">
                <a:pos x="connsiteX2" y="connsiteY2"/>
              </a:cxn>
              <a:cxn ang="0">
                <a:pos x="connsiteX3" y="connsiteY3"/>
              </a:cxn>
            </a:cxnLst>
            <a:rect l="l" t="t" r="r" b="b"/>
            <a:pathLst>
              <a:path w="12192000" h="3429000">
                <a:moveTo>
                  <a:pt x="0" y="0"/>
                </a:moveTo>
                <a:lnTo>
                  <a:pt x="12192000" y="0"/>
                </a:lnTo>
                <a:lnTo>
                  <a:pt x="12192000" y="3429000"/>
                </a:lnTo>
                <a:lnTo>
                  <a:pt x="0" y="3429000"/>
                </a:lnTo>
                <a:close/>
              </a:path>
            </a:pathLst>
          </a:custGeom>
          <a:pattFill prst="solidDmnd">
            <a:fgClr>
              <a:schemeClr val="bg1">
                <a:lumMod val="85000"/>
              </a:schemeClr>
            </a:fgClr>
            <a:bgClr>
              <a:schemeClr val="bg1"/>
            </a:bgClr>
          </a:pattFill>
        </p:spPr>
        <p:txBody>
          <a:bodyPr vert="horz" wrap="square" lIns="91440" tIns="45720" rIns="91440" bIns="45720" numCol="1" rtlCol="0" anchor="ctr" anchorCtr="0" compatLnSpc="1">
            <a:prstTxWarp prst="textNoShape">
              <a:avLst/>
            </a:prstTxWarp>
            <a:noAutofit/>
          </a:bodyPr>
          <a:lstStyle>
            <a:lvl1pPr algn="ctr">
              <a:defRPr sz="1800"/>
            </a:lvl1pPr>
          </a:lstStyle>
          <a:p>
            <a:pPr marL="228600" marR="0" lvl="0" indent="-228600" algn="ctr" defTabSz="914400" rtl="0" eaLnBrk="0" fontAlgn="base" latinLnBrk="0" hangingPunct="0">
              <a:lnSpc>
                <a:spcPct val="90000"/>
              </a:lnSpc>
              <a:spcBef>
                <a:spcPts val="1000"/>
              </a:spcBef>
              <a:spcAft>
                <a:spcPct val="0"/>
              </a:spcAft>
              <a:buClrTx/>
              <a:buSzTx/>
              <a:buFont typeface="Arial" pitchFamily="34" charset="0"/>
              <a:buChar char="•"/>
              <a:defRPr/>
            </a:pPr>
            <a:endParaRPr kumimoji="0" lang="en-US" sz="1800" b="0" i="0" u="none" strike="noStrike" kern="1200" cap="none" spc="0" normalizeH="0" baseline="0" noProof="0">
              <a:ln>
                <a:noFill/>
              </a:ln>
              <a:solidFill>
                <a:schemeClr val="tx1"/>
              </a:solidFill>
              <a:effectLst/>
              <a:uLnTx/>
              <a:uFillTx/>
              <a:latin typeface="+mn-lt"/>
              <a:ea typeface="+mn-ea"/>
              <a:cs typeface="+mn-cs"/>
            </a:endParaRPr>
          </a:p>
        </p:txBody>
      </p:sp>
      <p:sp>
        <p:nvSpPr>
          <p:cNvPr id="8" name="Picture Placeholder 7"/>
          <p:cNvSpPr>
            <a:spLocks noGrp="1"/>
          </p:cNvSpPr>
          <p:nvPr>
            <p:ph type="pic" sz="quarter" idx="11"/>
          </p:nvPr>
        </p:nvSpPr>
        <p:spPr>
          <a:xfrm>
            <a:off x="1866900" y="1562100"/>
            <a:ext cx="2057400" cy="3627120"/>
          </a:xfrm>
          <a:custGeom>
            <a:gdLst>
              <a:gd name="connsiteX0" fmla="*/ 0 w 12192000"/>
              <a:gd name="connsiteY0" fmla="*/ 0 h 3429000"/>
              <a:gd name="connsiteX1" fmla="*/ 12192000 w 12192000"/>
              <a:gd name="connsiteY1" fmla="*/ 0 h 3429000"/>
              <a:gd name="connsiteX2" fmla="*/ 12192000 w 12192000"/>
              <a:gd name="connsiteY2" fmla="*/ 3429000 h 3429000"/>
              <a:gd name="connsiteX3" fmla="*/ 0 w 12192000"/>
              <a:gd name="connsiteY3" fmla="*/ 3429000 h 3429000"/>
            </a:gdLst>
            <a:cxnLst>
              <a:cxn ang="0">
                <a:pos x="connsiteX0" y="connsiteY0"/>
              </a:cxn>
              <a:cxn ang="0">
                <a:pos x="connsiteX1" y="connsiteY1"/>
              </a:cxn>
              <a:cxn ang="0">
                <a:pos x="connsiteX2" y="connsiteY2"/>
              </a:cxn>
              <a:cxn ang="0">
                <a:pos x="connsiteX3" y="connsiteY3"/>
              </a:cxn>
            </a:cxnLst>
            <a:rect l="l" t="t" r="r" b="b"/>
            <a:pathLst>
              <a:path w="12192000" h="3429000">
                <a:moveTo>
                  <a:pt x="0" y="0"/>
                </a:moveTo>
                <a:lnTo>
                  <a:pt x="12192000" y="0"/>
                </a:lnTo>
                <a:lnTo>
                  <a:pt x="12192000" y="3429000"/>
                </a:lnTo>
                <a:lnTo>
                  <a:pt x="0" y="3429000"/>
                </a:lnTo>
                <a:close/>
              </a:path>
            </a:pathLst>
          </a:custGeom>
          <a:pattFill prst="solidDmnd">
            <a:fgClr>
              <a:schemeClr val="tx1">
                <a:lumMod val="50000"/>
                <a:lumOff val="50000"/>
              </a:schemeClr>
            </a:fgClr>
            <a:bgClr>
              <a:schemeClr val="bg1"/>
            </a:bgClr>
          </a:pattFill>
        </p:spPr>
        <p:txBody>
          <a:bodyPr vert="horz" wrap="square" lIns="91440" tIns="45720" rIns="91440" bIns="45720" numCol="1" rtlCol="0" anchor="ctr" anchorCtr="0" compatLnSpc="1">
            <a:prstTxWarp prst="textNoShape">
              <a:avLst/>
            </a:prstTxWarp>
            <a:noAutofit/>
          </a:bodyPr>
          <a:lstStyle>
            <a:lvl1pPr algn="ctr">
              <a:defRPr sz="1800"/>
            </a:lvl1pPr>
          </a:lstStyle>
          <a:p>
            <a:pPr marL="228600" marR="0" lvl="0" indent="-228600" algn="ctr" defTabSz="914400" rtl="0" eaLnBrk="0" fontAlgn="base" latinLnBrk="0" hangingPunct="0">
              <a:lnSpc>
                <a:spcPct val="90000"/>
              </a:lnSpc>
              <a:spcBef>
                <a:spcPts val="1000"/>
              </a:spcBef>
              <a:spcAft>
                <a:spcPct val="0"/>
              </a:spcAft>
              <a:buClrTx/>
              <a:buSzTx/>
              <a:buFont typeface="Arial" pitchFamily="34" charset="0"/>
              <a:buChar char="•"/>
              <a:defRPr/>
            </a:pPr>
            <a:endParaRPr kumimoji="0" lang="en-US" sz="1800" b="0" i="0" u="none" strike="noStrike" kern="1200" cap="none" spc="0" normalizeH="0" baseline="0" noProof="0">
              <a:ln>
                <a:noFill/>
              </a:ln>
              <a:solidFill>
                <a:schemeClr val="tx1"/>
              </a:solidFill>
              <a:effectLst/>
              <a:uLnTx/>
              <a:uFillTx/>
              <a:latin typeface="+mn-lt"/>
              <a:ea typeface="+mn-ea"/>
              <a:cs typeface="+mn-cs"/>
            </a:endParaRPr>
          </a:p>
        </p:txBody>
      </p:sp>
    </p:spTree>
  </p:cSld>
  <p:clrMapOvr>
    <a:masterClrMapping/>
  </p:clrMapOvr>
  <p:transition/>
  <p:timing/>
</p:sldLayout>
</file>

<file path=ppt/slideLayouts/slideLayout2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49_Custom Layout">
    <p:bg>
      <p:bgPr>
        <a:blipFill>
          <a:blip r:embed="rId1"/>
          <a:stretch>
            <a:fillRect/>
          </a:stretch>
        </a:blipFill>
        <a:effectLst/>
      </p:bgPr>
    </p:bg>
    <p:spTree>
      <p:nvGrpSpPr>
        <p:cNvPr id="1" name=""/>
        <p:cNvGrpSpPr/>
        <p:nvPr/>
      </p:nvGrpSpPr>
      <p:grpSpPr>
        <a:xfrm>
          <a:off x="0" y="0"/>
          <a:ext cx="0" cy="0"/>
        </a:xfrm>
      </p:grpSpPr>
      <p:sp>
        <p:nvSpPr>
          <p:cNvPr id="7" name="Picture Placeholder 15"/>
          <p:cNvSpPr>
            <a:spLocks noGrp="1"/>
          </p:cNvSpPr>
          <p:nvPr>
            <p:ph type="pic" sz="quarter" idx="16"/>
          </p:nvPr>
        </p:nvSpPr>
        <p:spPr>
          <a:xfrm>
            <a:off x="6627769" y="1064930"/>
            <a:ext cx="2195196" cy="4688170"/>
          </a:xfrm>
          <a:custGeom>
            <a:gdLst>
              <a:gd name="connsiteX0" fmla="*/ 255020 w 2223559"/>
              <a:gd name="connsiteY0" fmla="*/ 0 h 4748744"/>
              <a:gd name="connsiteX1" fmla="*/ 502318 w 2223559"/>
              <a:gd name="connsiteY1" fmla="*/ 0 h 4748744"/>
              <a:gd name="connsiteX2" fmla="*/ 502318 w 2223559"/>
              <a:gd name="connsiteY2" fmla="*/ 34159 h 4748744"/>
              <a:gd name="connsiteX3" fmla="*/ 644819 w 2223559"/>
              <a:gd name="connsiteY3" fmla="*/ 176736 h 4748744"/>
              <a:gd name="connsiteX4" fmla="*/ 1584881 w 2223559"/>
              <a:gd name="connsiteY4" fmla="*/ 176736 h 4748744"/>
              <a:gd name="connsiteX5" fmla="*/ 1727382 w 2223559"/>
              <a:gd name="connsiteY5" fmla="*/ 34159 h 4748744"/>
              <a:gd name="connsiteX6" fmla="*/ 1727382 w 2223559"/>
              <a:gd name="connsiteY6" fmla="*/ 0 h 4748744"/>
              <a:gd name="connsiteX7" fmla="*/ 1968539 w 2223559"/>
              <a:gd name="connsiteY7" fmla="*/ 0 h 4748744"/>
              <a:gd name="connsiteX8" fmla="*/ 2223559 w 2223559"/>
              <a:gd name="connsiteY8" fmla="*/ 255157 h 4748744"/>
              <a:gd name="connsiteX9" fmla="*/ 2223559 w 2223559"/>
              <a:gd name="connsiteY9" fmla="*/ 4493588 h 4748744"/>
              <a:gd name="connsiteX10" fmla="*/ 1968539 w 2223559"/>
              <a:gd name="connsiteY10" fmla="*/ 4748744 h 4748744"/>
              <a:gd name="connsiteX11" fmla="*/ 255020 w 2223559"/>
              <a:gd name="connsiteY11" fmla="*/ 4748744 h 4748744"/>
              <a:gd name="connsiteX12" fmla="*/ 0 w 2223559"/>
              <a:gd name="connsiteY12" fmla="*/ 4493588 h 4748744"/>
              <a:gd name="connsiteX13" fmla="*/ 0 w 2223559"/>
              <a:gd name="connsiteY13" fmla="*/ 255157 h 4748744"/>
              <a:gd name="connsiteX14" fmla="*/ 255020 w 2223559"/>
              <a:gd name="connsiteY14" fmla="*/ 0 h 4748744"/>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23559" h="4748744">
                <a:moveTo>
                  <a:pt x="255020" y="0"/>
                </a:moveTo>
                <a:lnTo>
                  <a:pt x="502318" y="0"/>
                </a:lnTo>
                <a:lnTo>
                  <a:pt x="502318" y="34159"/>
                </a:lnTo>
                <a:cubicBezTo>
                  <a:pt x="502318" y="112903"/>
                  <a:pt x="566119" y="176736"/>
                  <a:pt x="644819" y="176736"/>
                </a:cubicBezTo>
                <a:lnTo>
                  <a:pt x="1584881" y="176736"/>
                </a:lnTo>
                <a:cubicBezTo>
                  <a:pt x="1663582" y="176736"/>
                  <a:pt x="1727382" y="112903"/>
                  <a:pt x="1727382" y="34159"/>
                </a:cubicBezTo>
                <a:lnTo>
                  <a:pt x="1727382" y="0"/>
                </a:lnTo>
                <a:lnTo>
                  <a:pt x="1968539" y="0"/>
                </a:lnTo>
                <a:cubicBezTo>
                  <a:pt x="2109384" y="0"/>
                  <a:pt x="2223559" y="114237"/>
                  <a:pt x="2223559" y="255157"/>
                </a:cubicBezTo>
                <a:lnTo>
                  <a:pt x="2223559" y="4493588"/>
                </a:lnTo>
                <a:cubicBezTo>
                  <a:pt x="2223559" y="4634507"/>
                  <a:pt x="2109384" y="4748744"/>
                  <a:pt x="1968539" y="4748744"/>
                </a:cubicBezTo>
                <a:lnTo>
                  <a:pt x="255020" y="4748744"/>
                </a:lnTo>
                <a:cubicBezTo>
                  <a:pt x="114176" y="4748744"/>
                  <a:pt x="0" y="4634507"/>
                  <a:pt x="0" y="4493588"/>
                </a:cubicBezTo>
                <a:lnTo>
                  <a:pt x="0" y="255157"/>
                </a:lnTo>
                <a:cubicBezTo>
                  <a:pt x="0" y="114237"/>
                  <a:pt x="114176" y="0"/>
                  <a:pt x="255020" y="0"/>
                </a:cubicBezTo>
                <a:close/>
              </a:path>
            </a:pathLst>
          </a:custGeom>
          <a:pattFill prst="solidDmnd">
            <a:fgClr>
              <a:schemeClr val="bg1">
                <a:lumMod val="85000"/>
              </a:schemeClr>
            </a:fgClr>
            <a:bgClr>
              <a:schemeClr val="bg1"/>
            </a:bgClr>
          </a:pattFill>
        </p:spPr>
        <p:txBody>
          <a:bodyPr vert="horz" wrap="square" lIns="91440" tIns="45720" rIns="91440" bIns="45720" numCol="1" rtlCol="0" anchor="ctr" anchorCtr="0" compatLnSpc="1">
            <a:prstTxWarp prst="textNoShape">
              <a:avLst/>
            </a:prstTxWarp>
            <a:noAutofit/>
          </a:bodyPr>
          <a:lstStyle>
            <a:lvl1pPr algn="ctr">
              <a:defRPr sz="1600"/>
            </a:lvl1pPr>
          </a:lstStyle>
          <a:p>
            <a:pPr marL="228600" marR="0" lvl="0" indent="-228600" algn="ctr" defTabSz="914400" rtl="0" eaLnBrk="0" fontAlgn="base" latinLnBrk="0" hangingPunct="0">
              <a:lnSpc>
                <a:spcPct val="90000"/>
              </a:lnSpc>
              <a:spcBef>
                <a:spcPts val="1000"/>
              </a:spcBef>
              <a:spcAft>
                <a:spcPct val="0"/>
              </a:spcAft>
              <a:buClrTx/>
              <a:buSzTx/>
              <a:buFont typeface="Arial" pitchFamily="34" charset="0"/>
              <a:buChar char="•"/>
              <a:defRPr/>
            </a:pPr>
            <a:endParaRPr kumimoji="0" lang="en-US" sz="1600" b="0" i="0" u="none" strike="noStrike" kern="1200" cap="none" spc="0" normalizeH="0" baseline="0" noProof="0">
              <a:ln>
                <a:noFill/>
              </a:ln>
              <a:solidFill>
                <a:schemeClr val="tx1"/>
              </a:solidFill>
              <a:effectLst/>
              <a:uLnTx/>
              <a:uFillTx/>
              <a:latin typeface="+mn-lt"/>
              <a:ea typeface="+mn-ea"/>
              <a:cs typeface="+mn-cs"/>
            </a:endParaRPr>
          </a:p>
        </p:txBody>
      </p:sp>
    </p:spTree>
  </p:cSld>
  <p:clrMapOvr>
    <a:masterClrMapping/>
  </p:clrMapOvr>
  <p:transition/>
  <p:timing/>
</p:sldLayout>
</file>

<file path=ppt/slideLayouts/slideLayout2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50_Custom Layout">
    <p:bg>
      <p:bgPr>
        <a:blipFill>
          <a:blip r:embed="rId1"/>
          <a:stretch>
            <a:fillRect/>
          </a:stretch>
        </a:blipFill>
        <a:effectLst/>
      </p:bgPr>
    </p:bg>
    <p:spTree>
      <p:nvGrpSpPr>
        <p:cNvPr id="1" name=""/>
        <p:cNvGrpSpPr/>
        <p:nvPr/>
      </p:nvGrpSpPr>
      <p:grpSpPr>
        <a:xfrm>
          <a:off x="0" y="0"/>
          <a:ext cx="0" cy="0"/>
        </a:xfrm>
      </p:grpSpPr>
      <p:sp>
        <p:nvSpPr>
          <p:cNvPr id="7" name="Picture Placeholder 6"/>
          <p:cNvSpPr>
            <a:spLocks noGrp="1"/>
          </p:cNvSpPr>
          <p:nvPr>
            <p:ph type="pic" sz="quarter" idx="11"/>
          </p:nvPr>
        </p:nvSpPr>
        <p:spPr>
          <a:xfrm>
            <a:off x="-843054" y="1892411"/>
            <a:ext cx="5552214" cy="3494929"/>
          </a:xfrm>
          <a:custGeom>
            <a:gdLst>
              <a:gd name="connsiteX0" fmla="*/ 0 w 1776412"/>
              <a:gd name="connsiteY0" fmla="*/ 0 h 3114675"/>
              <a:gd name="connsiteX1" fmla="*/ 1776412 w 1776412"/>
              <a:gd name="connsiteY1" fmla="*/ 0 h 3114675"/>
              <a:gd name="connsiteX2" fmla="*/ 1776412 w 1776412"/>
              <a:gd name="connsiteY2" fmla="*/ 3114675 h 3114675"/>
              <a:gd name="connsiteX3" fmla="*/ 0 w 1776412"/>
              <a:gd name="connsiteY3" fmla="*/ 3114675 h 3114675"/>
            </a:gdLst>
            <a:cxnLst>
              <a:cxn ang="0">
                <a:pos x="connsiteX0" y="connsiteY0"/>
              </a:cxn>
              <a:cxn ang="0">
                <a:pos x="connsiteX1" y="connsiteY1"/>
              </a:cxn>
              <a:cxn ang="0">
                <a:pos x="connsiteX2" y="connsiteY2"/>
              </a:cxn>
              <a:cxn ang="0">
                <a:pos x="connsiteX3" y="connsiteY3"/>
              </a:cxn>
            </a:cxnLst>
            <a:rect l="l" t="t" r="r" b="b"/>
            <a:pathLst>
              <a:path w="1776411" h="3114675">
                <a:moveTo>
                  <a:pt x="0" y="0"/>
                </a:moveTo>
                <a:lnTo>
                  <a:pt x="1776412" y="0"/>
                </a:lnTo>
                <a:lnTo>
                  <a:pt x="1776412" y="3114675"/>
                </a:lnTo>
                <a:lnTo>
                  <a:pt x="0" y="3114675"/>
                </a:lnTo>
                <a:close/>
              </a:path>
            </a:pathLst>
          </a:custGeom>
          <a:pattFill prst="solidDmnd">
            <a:fgClr>
              <a:schemeClr val="bg1">
                <a:lumMod val="85000"/>
              </a:schemeClr>
            </a:fgClr>
            <a:bgClr>
              <a:schemeClr val="bg1"/>
            </a:bgClr>
          </a:pattFill>
        </p:spPr>
        <p:txBody>
          <a:bodyPr vert="horz" wrap="square" lIns="91440" tIns="45720" rIns="91440" bIns="45720" numCol="1" rtlCol="0" anchor="ctr" anchorCtr="0" compatLnSpc="1">
            <a:prstTxWarp prst="textNoShape">
              <a:avLst/>
            </a:prstTxWarp>
            <a:noAutofit/>
          </a:bodyPr>
          <a:lstStyle>
            <a:lvl1pPr algn="ctr">
              <a:defRPr sz="1800"/>
            </a:lvl1pPr>
          </a:lstStyle>
          <a:p>
            <a:pPr marL="228600" marR="0" lvl="0" indent="-228600" algn="ctr" defTabSz="914400" rtl="0" eaLnBrk="0" fontAlgn="base" latinLnBrk="0" hangingPunct="0">
              <a:lnSpc>
                <a:spcPct val="90000"/>
              </a:lnSpc>
              <a:spcBef>
                <a:spcPts val="1000"/>
              </a:spcBef>
              <a:spcAft>
                <a:spcPct val="0"/>
              </a:spcAft>
              <a:buClrTx/>
              <a:buSzTx/>
              <a:buFont typeface="Arial" pitchFamily="34" charset="0"/>
              <a:buChar char="•"/>
              <a:defRPr/>
            </a:pPr>
            <a:endParaRPr kumimoji="0" lang="en-US" sz="1800" b="0" i="0" u="none" strike="noStrike" kern="1200" cap="none" spc="0" normalizeH="0" baseline="0" noProof="0">
              <a:ln>
                <a:noFill/>
              </a:ln>
              <a:solidFill>
                <a:schemeClr val="tx1"/>
              </a:solidFill>
              <a:effectLst/>
              <a:uLnTx/>
              <a:uFillTx/>
              <a:latin typeface="+mn-lt"/>
              <a:ea typeface="+mn-ea"/>
              <a:cs typeface="+mn-cs"/>
            </a:endParaRPr>
          </a:p>
        </p:txBody>
      </p:sp>
    </p:spTree>
  </p:cSld>
  <p:clrMapOvr>
    <a:masterClrMapping/>
  </p:clrMapOvr>
  <p:transition/>
  <p:timing/>
</p:sldLayout>
</file>

<file path=ppt/slideLayouts/slideLayout22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51_Custom Layout">
    <p:bg>
      <p:bgPr>
        <a:blipFill>
          <a:blip r:embed="rId1"/>
          <a:stretch>
            <a:fillRect/>
          </a:stretch>
        </a:blipFill>
        <a:effectLst/>
      </p:bgPr>
    </p:bg>
    <p:spTree>
      <p:nvGrpSpPr>
        <p:cNvPr id="1" name=""/>
        <p:cNvGrpSpPr/>
        <p:nvPr/>
      </p:nvGrpSpPr>
      <p:grpSpPr>
        <a:xfrm>
          <a:off x="0" y="0"/>
          <a:ext cx="0" cy="0"/>
        </a:xfrm>
      </p:grpSpPr>
      <p:sp>
        <p:nvSpPr>
          <p:cNvPr id="8" name="Picture Placeholder 7"/>
          <p:cNvSpPr>
            <a:spLocks noGrp="1"/>
          </p:cNvSpPr>
          <p:nvPr>
            <p:ph type="pic" sz="quarter" idx="11"/>
          </p:nvPr>
        </p:nvSpPr>
        <p:spPr>
          <a:xfrm>
            <a:off x="1258420" y="1775460"/>
            <a:ext cx="4128920" cy="2331720"/>
          </a:xfrm>
          <a:custGeom>
            <a:gdLst>
              <a:gd name="connsiteX0" fmla="*/ 0 w 1776412"/>
              <a:gd name="connsiteY0" fmla="*/ 0 h 3114675"/>
              <a:gd name="connsiteX1" fmla="*/ 1776412 w 1776412"/>
              <a:gd name="connsiteY1" fmla="*/ 0 h 3114675"/>
              <a:gd name="connsiteX2" fmla="*/ 1776412 w 1776412"/>
              <a:gd name="connsiteY2" fmla="*/ 3114675 h 3114675"/>
              <a:gd name="connsiteX3" fmla="*/ 0 w 1776412"/>
              <a:gd name="connsiteY3" fmla="*/ 3114675 h 3114675"/>
            </a:gdLst>
            <a:cxnLst>
              <a:cxn ang="0">
                <a:pos x="connsiteX0" y="connsiteY0"/>
              </a:cxn>
              <a:cxn ang="0">
                <a:pos x="connsiteX1" y="connsiteY1"/>
              </a:cxn>
              <a:cxn ang="0">
                <a:pos x="connsiteX2" y="connsiteY2"/>
              </a:cxn>
              <a:cxn ang="0">
                <a:pos x="connsiteX3" y="connsiteY3"/>
              </a:cxn>
            </a:cxnLst>
            <a:rect l="l" t="t" r="r" b="b"/>
            <a:pathLst>
              <a:path w="1776411" h="3114675">
                <a:moveTo>
                  <a:pt x="0" y="0"/>
                </a:moveTo>
                <a:lnTo>
                  <a:pt x="1776412" y="0"/>
                </a:lnTo>
                <a:lnTo>
                  <a:pt x="1776412" y="3114675"/>
                </a:lnTo>
                <a:lnTo>
                  <a:pt x="0" y="3114675"/>
                </a:lnTo>
                <a:close/>
              </a:path>
            </a:pathLst>
          </a:custGeom>
          <a:pattFill prst="solidDmnd">
            <a:fgClr>
              <a:schemeClr val="bg1">
                <a:lumMod val="85000"/>
              </a:schemeClr>
            </a:fgClr>
            <a:bgClr>
              <a:schemeClr val="bg1"/>
            </a:bgClr>
          </a:pattFill>
        </p:spPr>
        <p:txBody>
          <a:bodyPr vert="horz" wrap="square" lIns="91440" tIns="45720" rIns="91440" bIns="45720" numCol="1" rtlCol="0" anchor="ctr" anchorCtr="0" compatLnSpc="1">
            <a:prstTxWarp prst="textNoShape">
              <a:avLst/>
            </a:prstTxWarp>
            <a:noAutofit/>
          </a:bodyPr>
          <a:lstStyle>
            <a:lvl1pPr algn="ctr">
              <a:defRPr sz="1800"/>
            </a:lvl1pPr>
          </a:lstStyle>
          <a:p>
            <a:pPr marL="228600" marR="0" lvl="0" indent="-228600" algn="ctr" defTabSz="914400" rtl="0" eaLnBrk="0" fontAlgn="base" latinLnBrk="0" hangingPunct="0">
              <a:lnSpc>
                <a:spcPct val="90000"/>
              </a:lnSpc>
              <a:spcBef>
                <a:spcPts val="1000"/>
              </a:spcBef>
              <a:spcAft>
                <a:spcPct val="0"/>
              </a:spcAft>
              <a:buClrTx/>
              <a:buSzTx/>
              <a:buFont typeface="Arial" pitchFamily="34" charset="0"/>
              <a:buChar char="•"/>
              <a:defRPr/>
            </a:pPr>
            <a:endParaRPr kumimoji="0" lang="en-US" sz="1800" b="0" i="0" u="none" strike="noStrike" kern="1200" cap="none" spc="0" normalizeH="0" baseline="0" noProof="0">
              <a:ln>
                <a:noFill/>
              </a:ln>
              <a:solidFill>
                <a:schemeClr val="tx1"/>
              </a:solidFill>
              <a:effectLst/>
              <a:uLnTx/>
              <a:uFillTx/>
              <a:latin typeface="+mn-lt"/>
              <a:ea typeface="+mn-ea"/>
              <a:cs typeface="+mn-cs"/>
            </a:endParaRPr>
          </a:p>
        </p:txBody>
      </p:sp>
      <p:sp>
        <p:nvSpPr>
          <p:cNvPr id="11" name="Picture Placeholder 10"/>
          <p:cNvSpPr>
            <a:spLocks noGrp="1"/>
          </p:cNvSpPr>
          <p:nvPr>
            <p:ph type="pic" sz="quarter" idx="12"/>
          </p:nvPr>
        </p:nvSpPr>
        <p:spPr>
          <a:xfrm>
            <a:off x="6915402" y="1775460"/>
            <a:ext cx="4128920" cy="2331720"/>
          </a:xfrm>
          <a:custGeom>
            <a:gdLst>
              <a:gd name="connsiteX0" fmla="*/ 0 w 1776412"/>
              <a:gd name="connsiteY0" fmla="*/ 0 h 3114675"/>
              <a:gd name="connsiteX1" fmla="*/ 1776412 w 1776412"/>
              <a:gd name="connsiteY1" fmla="*/ 0 h 3114675"/>
              <a:gd name="connsiteX2" fmla="*/ 1776412 w 1776412"/>
              <a:gd name="connsiteY2" fmla="*/ 3114675 h 3114675"/>
              <a:gd name="connsiteX3" fmla="*/ 0 w 1776412"/>
              <a:gd name="connsiteY3" fmla="*/ 3114675 h 3114675"/>
            </a:gdLst>
            <a:cxnLst>
              <a:cxn ang="0">
                <a:pos x="connsiteX0" y="connsiteY0"/>
              </a:cxn>
              <a:cxn ang="0">
                <a:pos x="connsiteX1" y="connsiteY1"/>
              </a:cxn>
              <a:cxn ang="0">
                <a:pos x="connsiteX2" y="connsiteY2"/>
              </a:cxn>
              <a:cxn ang="0">
                <a:pos x="connsiteX3" y="connsiteY3"/>
              </a:cxn>
            </a:cxnLst>
            <a:rect l="l" t="t" r="r" b="b"/>
            <a:pathLst>
              <a:path w="1776411" h="3114675">
                <a:moveTo>
                  <a:pt x="0" y="0"/>
                </a:moveTo>
                <a:lnTo>
                  <a:pt x="1776412" y="0"/>
                </a:lnTo>
                <a:lnTo>
                  <a:pt x="1776412" y="3114675"/>
                </a:lnTo>
                <a:lnTo>
                  <a:pt x="0" y="3114675"/>
                </a:lnTo>
                <a:close/>
              </a:path>
            </a:pathLst>
          </a:custGeom>
          <a:pattFill prst="solidDmnd">
            <a:fgClr>
              <a:schemeClr val="bg1">
                <a:lumMod val="85000"/>
              </a:schemeClr>
            </a:fgClr>
            <a:bgClr>
              <a:schemeClr val="bg1"/>
            </a:bgClr>
          </a:pattFill>
        </p:spPr>
        <p:txBody>
          <a:bodyPr vert="horz" wrap="square" lIns="91440" tIns="45720" rIns="91440" bIns="45720" numCol="1" rtlCol="0" anchor="ctr" anchorCtr="0" compatLnSpc="1">
            <a:prstTxWarp prst="textNoShape">
              <a:avLst/>
            </a:prstTxWarp>
            <a:noAutofit/>
          </a:bodyPr>
          <a:lstStyle>
            <a:lvl1pPr algn="ctr">
              <a:defRPr sz="1800"/>
            </a:lvl1pPr>
          </a:lstStyle>
          <a:p>
            <a:pPr marL="228600" marR="0" lvl="0" indent="-228600" algn="ctr" defTabSz="914400" rtl="0" eaLnBrk="0" fontAlgn="base" latinLnBrk="0" hangingPunct="0">
              <a:lnSpc>
                <a:spcPct val="90000"/>
              </a:lnSpc>
              <a:spcBef>
                <a:spcPts val="1000"/>
              </a:spcBef>
              <a:spcAft>
                <a:spcPct val="0"/>
              </a:spcAft>
              <a:buClrTx/>
              <a:buSzTx/>
              <a:buFont typeface="Arial" pitchFamily="34" charset="0"/>
              <a:buChar char="•"/>
              <a:defRPr/>
            </a:pPr>
            <a:endParaRPr kumimoji="0" lang="en-US" sz="1800" b="0" i="0" u="none" strike="noStrike" kern="1200" cap="none" spc="0" normalizeH="0" baseline="0" noProof="0">
              <a:ln>
                <a:noFill/>
              </a:ln>
              <a:solidFill>
                <a:schemeClr val="tx1"/>
              </a:solidFill>
              <a:effectLst/>
              <a:uLnTx/>
              <a:uFillTx/>
              <a:latin typeface="+mn-lt"/>
              <a:ea typeface="+mn-ea"/>
              <a:cs typeface="+mn-cs"/>
            </a:endParaRPr>
          </a:p>
        </p:txBody>
      </p:sp>
    </p:spTree>
  </p:cSld>
  <p:clrMapOvr>
    <a:masterClrMapping/>
  </p:clrMapOvr>
  <p:transition/>
  <p:timing/>
</p:sldLayout>
</file>

<file path=ppt/slideLayouts/slideLayout22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52_Custom Layout">
    <p:bg>
      <p:bgPr>
        <a:blipFill>
          <a:blip r:embed="rId1"/>
          <a:stretch>
            <a:fillRect/>
          </a:stretch>
        </a:blipFill>
        <a:effectLst/>
      </p:bgPr>
    </p:bg>
    <p:spTree>
      <p:nvGrpSpPr>
        <p:cNvPr id="1" name=""/>
        <p:cNvGrpSpPr/>
        <p:nvPr/>
      </p:nvGrpSpPr>
      <p:grpSpPr>
        <a:xfrm>
          <a:off x="0" y="0"/>
          <a:ext cx="0" cy="0"/>
        </a:xfrm>
      </p:grpSpPr>
      <p:sp>
        <p:nvSpPr>
          <p:cNvPr id="7" name="Picture Placeholder 6"/>
          <p:cNvSpPr>
            <a:spLocks noGrp="1"/>
          </p:cNvSpPr>
          <p:nvPr>
            <p:ph type="pic" sz="quarter" idx="11"/>
          </p:nvPr>
        </p:nvSpPr>
        <p:spPr>
          <a:xfrm>
            <a:off x="1311760" y="1737360"/>
            <a:ext cx="4549290" cy="3413760"/>
          </a:xfrm>
          <a:custGeom>
            <a:gdLst>
              <a:gd name="connsiteX0" fmla="*/ 0 w 1776412"/>
              <a:gd name="connsiteY0" fmla="*/ 0 h 3114675"/>
              <a:gd name="connsiteX1" fmla="*/ 1776412 w 1776412"/>
              <a:gd name="connsiteY1" fmla="*/ 0 h 3114675"/>
              <a:gd name="connsiteX2" fmla="*/ 1776412 w 1776412"/>
              <a:gd name="connsiteY2" fmla="*/ 3114675 h 3114675"/>
              <a:gd name="connsiteX3" fmla="*/ 0 w 1776412"/>
              <a:gd name="connsiteY3" fmla="*/ 3114675 h 3114675"/>
            </a:gdLst>
            <a:cxnLst>
              <a:cxn ang="0">
                <a:pos x="connsiteX0" y="connsiteY0"/>
              </a:cxn>
              <a:cxn ang="0">
                <a:pos x="connsiteX1" y="connsiteY1"/>
              </a:cxn>
              <a:cxn ang="0">
                <a:pos x="connsiteX2" y="connsiteY2"/>
              </a:cxn>
              <a:cxn ang="0">
                <a:pos x="connsiteX3" y="connsiteY3"/>
              </a:cxn>
            </a:cxnLst>
            <a:rect l="l" t="t" r="r" b="b"/>
            <a:pathLst>
              <a:path w="1776411" h="3114675">
                <a:moveTo>
                  <a:pt x="0" y="0"/>
                </a:moveTo>
                <a:lnTo>
                  <a:pt x="1776412" y="0"/>
                </a:lnTo>
                <a:lnTo>
                  <a:pt x="1776412" y="3114675"/>
                </a:lnTo>
                <a:lnTo>
                  <a:pt x="0" y="3114675"/>
                </a:lnTo>
                <a:close/>
              </a:path>
            </a:pathLst>
          </a:custGeom>
          <a:pattFill prst="solidDmnd">
            <a:fgClr>
              <a:schemeClr val="bg1">
                <a:lumMod val="85000"/>
              </a:schemeClr>
            </a:fgClr>
            <a:bgClr>
              <a:schemeClr val="bg1"/>
            </a:bgClr>
          </a:pattFill>
        </p:spPr>
        <p:txBody>
          <a:bodyPr vert="horz" wrap="square" lIns="91440" tIns="45720" rIns="91440" bIns="45720" numCol="1" rtlCol="0" anchor="ctr" anchorCtr="0" compatLnSpc="1">
            <a:prstTxWarp prst="textNoShape">
              <a:avLst/>
            </a:prstTxWarp>
            <a:noAutofit/>
          </a:bodyPr>
          <a:lstStyle>
            <a:lvl1pPr algn="ctr">
              <a:defRPr sz="1800"/>
            </a:lvl1pPr>
          </a:lstStyle>
          <a:p>
            <a:pPr marL="228600" marR="0" lvl="0" indent="-228600" algn="ctr" defTabSz="914400" rtl="0" eaLnBrk="0" fontAlgn="base" latinLnBrk="0" hangingPunct="0">
              <a:lnSpc>
                <a:spcPct val="90000"/>
              </a:lnSpc>
              <a:spcBef>
                <a:spcPts val="1000"/>
              </a:spcBef>
              <a:spcAft>
                <a:spcPct val="0"/>
              </a:spcAft>
              <a:buClrTx/>
              <a:buSzTx/>
              <a:buFont typeface="Arial" pitchFamily="34" charset="0"/>
              <a:buChar char="•"/>
              <a:defRPr/>
            </a:pPr>
            <a:endParaRPr kumimoji="0" lang="en-US" sz="1800" b="0" i="0" u="none" strike="noStrike" kern="1200" cap="none" spc="0" normalizeH="0" baseline="0" noProof="0">
              <a:ln>
                <a:noFill/>
              </a:ln>
              <a:solidFill>
                <a:schemeClr val="tx1"/>
              </a:solidFill>
              <a:effectLst/>
              <a:uLnTx/>
              <a:uFillTx/>
              <a:latin typeface="+mn-lt"/>
              <a:ea typeface="+mn-ea"/>
              <a:cs typeface="+mn-cs"/>
            </a:endParaRPr>
          </a:p>
        </p:txBody>
      </p:sp>
    </p:spTree>
  </p:cSld>
  <p:clrMapOvr>
    <a:masterClrMapping/>
  </p:clrMapOvr>
  <p:transition/>
  <p:timing/>
</p:sldLayout>
</file>

<file path=ppt/slideLayouts/slideLayout22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53_Custom Layout">
    <p:bg>
      <p:bgPr>
        <a:blipFill>
          <a:blip r:embed="rId1"/>
          <a:stretch>
            <a:fillRect/>
          </a:stretch>
        </a:blipFill>
        <a:effectLst/>
      </p:bgPr>
    </p:bg>
    <p:spTree>
      <p:nvGrpSpPr>
        <p:cNvPr id="1" name=""/>
        <p:cNvGrpSpPr/>
        <p:nvPr/>
      </p:nvGrpSpPr>
      <p:grpSpPr>
        <a:xfrm>
          <a:off x="0" y="0"/>
          <a:ext cx="0" cy="0"/>
        </a:xfrm>
      </p:grpSpPr>
      <p:sp>
        <p:nvSpPr>
          <p:cNvPr id="10" name="Picture Placeholder 9"/>
          <p:cNvSpPr>
            <a:spLocks noGrp="1"/>
          </p:cNvSpPr>
          <p:nvPr>
            <p:ph type="pic" sz="quarter" idx="11"/>
          </p:nvPr>
        </p:nvSpPr>
        <p:spPr>
          <a:xfrm>
            <a:off x="0" y="1905000"/>
            <a:ext cx="12192000" cy="4953000"/>
          </a:xfrm>
          <a:custGeom>
            <a:gdLst>
              <a:gd name="connsiteX0" fmla="*/ 0 w 12192000"/>
              <a:gd name="connsiteY0" fmla="*/ 0 h 4953000"/>
              <a:gd name="connsiteX1" fmla="*/ 12192000 w 12192000"/>
              <a:gd name="connsiteY1" fmla="*/ 0 h 4953000"/>
              <a:gd name="connsiteX2" fmla="*/ 12192000 w 12192000"/>
              <a:gd name="connsiteY2" fmla="*/ 4953000 h 4953000"/>
              <a:gd name="connsiteX3" fmla="*/ 0 w 12192000"/>
              <a:gd name="connsiteY3" fmla="*/ 4953000 h 4953000"/>
            </a:gdLst>
            <a:cxnLst>
              <a:cxn ang="0">
                <a:pos x="connsiteX0" y="connsiteY0"/>
              </a:cxn>
              <a:cxn ang="0">
                <a:pos x="connsiteX1" y="connsiteY1"/>
              </a:cxn>
              <a:cxn ang="0">
                <a:pos x="connsiteX2" y="connsiteY2"/>
              </a:cxn>
              <a:cxn ang="0">
                <a:pos x="connsiteX3" y="connsiteY3"/>
              </a:cxn>
            </a:cxnLst>
            <a:rect l="l" t="t" r="r" b="b"/>
            <a:pathLst>
              <a:path w="12192000" h="4953000">
                <a:moveTo>
                  <a:pt x="0" y="0"/>
                </a:moveTo>
                <a:lnTo>
                  <a:pt x="12192000" y="0"/>
                </a:lnTo>
                <a:lnTo>
                  <a:pt x="12192000" y="4953000"/>
                </a:lnTo>
                <a:lnTo>
                  <a:pt x="0" y="4953000"/>
                </a:lnTo>
                <a:close/>
              </a:path>
            </a:pathLst>
          </a:custGeom>
          <a:pattFill prst="solidDmnd">
            <a:fgClr>
              <a:schemeClr val="bg1">
                <a:lumMod val="85000"/>
              </a:schemeClr>
            </a:fgClr>
            <a:bgClr>
              <a:schemeClr val="bg1"/>
            </a:bgClr>
          </a:pattFill>
        </p:spPr>
        <p:txBody>
          <a:bodyPr vert="horz" wrap="square" lIns="91440" tIns="45720" rIns="91440" bIns="45720" numCol="1" rtlCol="0" anchor="ctr" anchorCtr="0" compatLnSpc="1">
            <a:prstTxWarp prst="textNoShape">
              <a:avLst/>
            </a:prstTxWarp>
            <a:noAutofit/>
          </a:bodyPr>
          <a:lstStyle>
            <a:lvl1pPr algn="ctr">
              <a:defRPr sz="1800"/>
            </a:lvl1pPr>
          </a:lstStyle>
          <a:p>
            <a:pPr marL="228600" marR="0" lvl="0" indent="-228600" algn="ctr" defTabSz="914400" rtl="0" eaLnBrk="0" fontAlgn="base" latinLnBrk="0" hangingPunct="0">
              <a:lnSpc>
                <a:spcPct val="90000"/>
              </a:lnSpc>
              <a:spcBef>
                <a:spcPts val="1000"/>
              </a:spcBef>
              <a:spcAft>
                <a:spcPct val="0"/>
              </a:spcAft>
              <a:buClrTx/>
              <a:buSzTx/>
              <a:buFont typeface="Arial" pitchFamily="34" charset="0"/>
              <a:buChar char="•"/>
              <a:defRPr/>
            </a:pPr>
            <a:endParaRPr kumimoji="0" lang="en-US" sz="1800" b="0" i="0" u="none" strike="noStrike" kern="1200" cap="none" spc="0" normalizeH="0" baseline="0" noProof="0">
              <a:ln>
                <a:noFill/>
              </a:ln>
              <a:solidFill>
                <a:schemeClr val="tx1"/>
              </a:solidFill>
              <a:effectLst/>
              <a:uLnTx/>
              <a:uFillTx/>
              <a:latin typeface="+mn-lt"/>
              <a:ea typeface="+mn-ea"/>
              <a:cs typeface="+mn-cs"/>
            </a:endParaRPr>
          </a:p>
        </p:txBody>
      </p:sp>
    </p:spTree>
  </p:cSld>
  <p:clrMapOvr>
    <a:masterClrMapping/>
  </p:clrMapOvr>
  <p:transition/>
  <p:timing/>
</p:sldLayout>
</file>

<file path=ppt/slideLayouts/slideLayout22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标题幻灯片">
    <p:bg>
      <p:bgPr>
        <a:blipFill>
          <a:blip r:embed="rId1"/>
          <a:stretch>
            <a:fillRect/>
          </a:stretch>
        </a:blipFill>
        <a:effectLst/>
      </p:bgPr>
    </p:bg>
    <p:spTree>
      <p:nvGrpSpPr>
        <p:cNvPr id="1" name=""/>
        <p:cNvGrpSpPr/>
        <p:nvPr/>
      </p:nvGrpSpPr>
      <p:grpSpPr>
        <a:xfrm>
          <a:off x="0" y="0"/>
          <a: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zh-CN" altLang="en-US" noProof="1"/>
              <a:t>单击此处编辑母版标题样式</a:t>
            </a:r>
            <a:endParaRPr lang="en-US" noProof="1"/>
          </a:p>
        </p:txBody>
      </p:sp>
    </p:spTree>
  </p:cSld>
  <p:clrMapOvr>
    <a:masterClrMapping/>
  </p:clrMapOvr>
  <p:transition/>
  <p:timing/>
</p:sldLayout>
</file>

<file path=ppt/slideLayouts/slideLayout22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标题和内容">
    <p:bg>
      <p:bgPr>
        <a:blipFill>
          <a:blip r:embed="rId1"/>
          <a:stretch>
            <a:fillRect/>
          </a:stretch>
        </a:blipFill>
        <a:effectLst/>
      </p:bgPr>
    </p:bg>
    <p:spTree>
      <p:nvGrpSpPr>
        <p:cNvPr id="1" name=""/>
        <p:cNvGrpSpPr/>
        <p:nvPr/>
      </p:nvGrpSpPr>
      <p:grpSpPr>
        <a:xfrm>
          <a:off x="0" y="0"/>
          <a:ext cx="0" cy="0"/>
        </a:xfrm>
      </p:grpSpPr>
      <p:sp>
        <p:nvSpPr>
          <p:cNvPr id="2" name="Title 1"/>
          <p:cNvSpPr>
            <a:spLocks noGrp="1"/>
          </p:cNvSpPr>
          <p:nvPr>
            <p:ph type="title"/>
          </p:nvPr>
        </p:nvSpPr>
        <p:spPr/>
        <p:txBody>
          <a:bodyPr/>
          <a:lstStyle/>
          <a:p>
            <a:r>
              <a:rPr lang="zh-CN" altLang="en-US" noProof="1"/>
              <a:t>单击此处编辑母版标题样式</a:t>
            </a:r>
            <a:endParaRPr lang="en-US" noProof="1"/>
          </a:p>
        </p:txBody>
      </p:sp>
      <p:sp>
        <p:nvSpPr>
          <p:cNvPr id="3" name="Content Placeholder 2"/>
          <p:cNvSpPr>
            <a:spLocks noGrp="1"/>
          </p:cNvSpPr>
          <p:nvPr>
            <p:ph idx="1"/>
          </p:nvPr>
        </p:nvSpPr>
        <p:spPr/>
        <p:txBody>
          <a:bodyPr/>
          <a:lstStyle/>
          <a:p>
            <a:pPr lvl="0"/>
            <a:r>
              <a:rPr lang="zh-CN" altLang="en-US" noProof="1"/>
              <a:t>单击此处编辑母版文本样式</a:t>
            </a:r>
          </a:p>
          <a:p>
            <a:pPr lvl="1"/>
            <a:r>
              <a:rPr lang="zh-CN" altLang="en-US" noProof="1"/>
              <a:t>第二级</a:t>
            </a:r>
          </a:p>
          <a:p>
            <a:pPr lvl="2"/>
            <a:r>
              <a:rPr lang="zh-CN" altLang="en-US" noProof="1"/>
              <a:t>第三级</a:t>
            </a:r>
          </a:p>
          <a:p>
            <a:pPr lvl="3"/>
            <a:r>
              <a:rPr lang="zh-CN" altLang="en-US" noProof="1"/>
              <a:t>第四级</a:t>
            </a:r>
          </a:p>
          <a:p>
            <a:pPr lvl="4"/>
            <a:r>
              <a:rPr lang="zh-CN" altLang="en-US" noProof="1"/>
              <a:t>第五级</a:t>
            </a:r>
            <a:endParaRPr lang="en-US" noProof="1"/>
          </a:p>
        </p:txBody>
      </p:sp>
    </p:spTree>
  </p:cSld>
  <p:clrMapOvr>
    <a:masterClrMapping/>
  </p:clrMapOvr>
  <p:transition/>
  <p:timing/>
</p:sldLayout>
</file>

<file path=ppt/slideLayouts/slideLayout22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节标题">
    <p:bg>
      <p:bgPr>
        <a:blipFill>
          <a:blip r:embed="rId1"/>
          <a:stretch>
            <a:fillRect/>
          </a:stretch>
        </a:blipFill>
        <a:effectLst/>
      </p:bgPr>
    </p:bg>
    <p:spTree>
      <p:nvGrpSpPr>
        <p:cNvPr id="1" name=""/>
        <p:cNvGrpSpPr/>
        <p:nvPr/>
      </p:nvGrpSpPr>
      <p:grpSpPr>
        <a:xfrm>
          <a:off x="0" y="0"/>
          <a: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zh-CN" altLang="en-US" noProof="1"/>
              <a:t>单击此处编辑母版标题样式</a:t>
            </a:r>
            <a:endParaRPr lang="en-US" noProof="1"/>
          </a:p>
        </p:txBody>
      </p:sp>
    </p:spTree>
  </p:cSld>
  <p:clrMapOvr>
    <a:masterClrMapping/>
  </p:clrMapOvr>
  <p:transition/>
  <p:timing/>
</p:sldLayout>
</file>

<file path=ppt/slideLayouts/slideLayout23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两栏内容">
    <p:bg>
      <p:bgPr>
        <a:blipFill>
          <a:blip r:embed="rId1"/>
          <a:stretch>
            <a:fillRect/>
          </a:stretch>
        </a:blipFill>
        <a:effectLst/>
      </p:bgPr>
    </p:bg>
    <p:spTree>
      <p:nvGrpSpPr>
        <p:cNvPr id="1" name=""/>
        <p:cNvGrpSpPr/>
        <p:nvPr/>
      </p:nvGrpSpPr>
      <p:grpSpPr>
        <a:xfrm>
          <a:off x="0" y="0"/>
          <a:ext cx="0" cy="0"/>
        </a:xfrm>
      </p:grpSpPr>
      <p:sp>
        <p:nvSpPr>
          <p:cNvPr id="2" name="Title 1"/>
          <p:cNvSpPr>
            <a:spLocks noGrp="1"/>
          </p:cNvSpPr>
          <p:nvPr>
            <p:ph type="title"/>
          </p:nvPr>
        </p:nvSpPr>
        <p:spPr/>
        <p:txBody>
          <a:bodyPr/>
          <a:lstStyle/>
          <a:p>
            <a:r>
              <a:rPr lang="zh-CN" altLang="en-US" noProof="1"/>
              <a:t>单击此处编辑母版标题样式</a:t>
            </a:r>
            <a:endParaRPr lang="en-US" noProof="1"/>
          </a:p>
        </p:txBody>
      </p:sp>
      <p:sp>
        <p:nvSpPr>
          <p:cNvPr id="3" name="Content Placeholder 2"/>
          <p:cNvSpPr>
            <a:spLocks noGrp="1"/>
          </p:cNvSpPr>
          <p:nvPr>
            <p:ph sz="half" idx="1"/>
          </p:nvPr>
        </p:nvSpPr>
        <p:spPr>
          <a:xfrm>
            <a:off x="838200" y="1825625"/>
            <a:ext cx="5181600" cy="4351338"/>
          </a:xfrm>
        </p:spPr>
        <p:txBody>
          <a:bodyPr/>
          <a:lstStyle/>
          <a:p>
            <a:pPr lvl="0"/>
            <a:r>
              <a:rPr lang="zh-CN" altLang="en-US" noProof="1"/>
              <a:t>单击此处编辑母版文本样式</a:t>
            </a:r>
          </a:p>
          <a:p>
            <a:pPr lvl="1"/>
            <a:r>
              <a:rPr lang="zh-CN" altLang="en-US" noProof="1"/>
              <a:t>第二级</a:t>
            </a:r>
          </a:p>
          <a:p>
            <a:pPr lvl="2"/>
            <a:r>
              <a:rPr lang="zh-CN" altLang="en-US" noProof="1"/>
              <a:t>第三级</a:t>
            </a:r>
          </a:p>
          <a:p>
            <a:pPr lvl="3"/>
            <a:r>
              <a:rPr lang="zh-CN" altLang="en-US" noProof="1"/>
              <a:t>第四级</a:t>
            </a:r>
          </a:p>
          <a:p>
            <a:pPr lvl="4"/>
            <a:r>
              <a:rPr lang="zh-CN" altLang="en-US" noProof="1"/>
              <a:t>第五级</a:t>
            </a:r>
            <a:endParaRPr lang="en-US" noProof="1"/>
          </a:p>
        </p:txBody>
      </p:sp>
      <p:sp>
        <p:nvSpPr>
          <p:cNvPr id="4" name="Content Placeholder 3"/>
          <p:cNvSpPr>
            <a:spLocks noGrp="1"/>
          </p:cNvSpPr>
          <p:nvPr>
            <p:ph sz="half" idx="2"/>
          </p:nvPr>
        </p:nvSpPr>
        <p:spPr>
          <a:xfrm>
            <a:off x="6172200" y="1825625"/>
            <a:ext cx="5181600" cy="4351338"/>
          </a:xfrm>
        </p:spPr>
        <p:txBody>
          <a:bodyPr/>
          <a:lstStyle/>
          <a:p>
            <a:pPr lvl="0"/>
            <a:r>
              <a:rPr lang="zh-CN" altLang="en-US" noProof="1"/>
              <a:t>单击此处编辑母版文本样式</a:t>
            </a:r>
          </a:p>
          <a:p>
            <a:pPr lvl="1"/>
            <a:r>
              <a:rPr lang="zh-CN" altLang="en-US" noProof="1"/>
              <a:t>第二级</a:t>
            </a:r>
          </a:p>
          <a:p>
            <a:pPr lvl="2"/>
            <a:r>
              <a:rPr lang="zh-CN" altLang="en-US" noProof="1"/>
              <a:t>第三级</a:t>
            </a:r>
          </a:p>
          <a:p>
            <a:pPr lvl="3"/>
            <a:r>
              <a:rPr lang="zh-CN" altLang="en-US" noProof="1"/>
              <a:t>第四级</a:t>
            </a:r>
          </a:p>
          <a:p>
            <a:pPr lvl="4"/>
            <a:r>
              <a:rPr lang="zh-CN" altLang="en-US" noProof="1"/>
              <a:t>第五级</a:t>
            </a:r>
            <a:endParaRPr lang="en-US" noProof="1"/>
          </a:p>
        </p:txBody>
      </p:sp>
    </p:spTree>
  </p:cSld>
  <p:clrMapOvr>
    <a:masterClrMapping/>
  </p:clrMapOvr>
  <p:transition/>
  <p:timing/>
</p:sldLayout>
</file>

<file path=ppt/slideLayouts/slideLayout23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比较">
    <p:bg>
      <p:bgPr>
        <a:blipFill>
          <a:blip r:embed="rId1"/>
          <a:stretch>
            <a:fillRect/>
          </a:stretch>
        </a:blipFill>
        <a:effectLst/>
      </p:bgPr>
    </p:bg>
    <p:spTree>
      <p:nvGrpSpPr>
        <p:cNvPr id="1" name=""/>
        <p:cNvGrpSpPr/>
        <p:nvPr/>
      </p:nvGrpSpPr>
      <p:grpSpPr>
        <a:xfrm>
          <a:off x="0" y="0"/>
          <a:ext cx="0" cy="0"/>
        </a:xfrm>
      </p:grpSpPr>
      <p:sp>
        <p:nvSpPr>
          <p:cNvPr id="2" name="Title 1"/>
          <p:cNvSpPr>
            <a:spLocks noGrp="1"/>
          </p:cNvSpPr>
          <p:nvPr>
            <p:ph type="title"/>
          </p:nvPr>
        </p:nvSpPr>
        <p:spPr>
          <a:xfrm>
            <a:off x="839788" y="365125"/>
            <a:ext cx="10515600" cy="1325563"/>
          </a:xfrm>
        </p:spPr>
        <p:txBody>
          <a:bodyPr/>
          <a:lstStyle/>
          <a:p>
            <a:r>
              <a:rPr lang="zh-CN" altLang="en-US" noProof="1"/>
              <a:t>单击此处编辑母版标题样式</a:t>
            </a:r>
            <a:endParaRPr lang="en-US" noProof="1"/>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noProof="1"/>
              <a:t>单击此处编辑母版文本样式</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noProof="1"/>
              <a:t>单击此处编辑母版文本样式</a:t>
            </a:r>
          </a:p>
        </p:txBody>
      </p:sp>
    </p:spTree>
  </p:cSld>
  <p:clrMapOvr>
    <a:masterClrMapping/>
  </p:clrMapOvr>
  <p:transition/>
  <p:timing/>
</p:sldLayout>
</file>

<file path=ppt/slideLayouts/slideLayout23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仅标题">
    <p:bg>
      <p:bgPr>
        <a:blipFill>
          <a:blip r:embed="rId1"/>
          <a:stretch>
            <a:fillRect/>
          </a:stretch>
        </a:blipFill>
        <a:effectLst/>
      </p:bgPr>
    </p:bg>
    <p:spTree>
      <p:nvGrpSpPr>
        <p:cNvPr id="1" name=""/>
        <p:cNvGrpSpPr/>
        <p:nvPr/>
      </p:nvGrpSpPr>
      <p:grpSpPr>
        <a:xfrm>
          <a:off x="0" y="0"/>
          <a:ext cx="0" cy="0"/>
        </a:xfrm>
      </p:grpSpPr>
      <p:sp>
        <p:nvSpPr>
          <p:cNvPr id="2" name="Title 1"/>
          <p:cNvSpPr>
            <a:spLocks noGrp="1"/>
          </p:cNvSpPr>
          <p:nvPr>
            <p:ph type="title"/>
          </p:nvPr>
        </p:nvSpPr>
        <p:spPr/>
        <p:txBody>
          <a:bodyPr/>
          <a:lstStyle/>
          <a:p>
            <a:r>
              <a:rPr lang="zh-CN" altLang="en-US" noProof="1"/>
              <a:t>单击此处编辑母版标题样式</a:t>
            </a:r>
            <a:endParaRPr lang="en-US" noProof="1"/>
          </a:p>
        </p:txBody>
      </p:sp>
    </p:spTree>
  </p:cSld>
  <p:clrMapOvr>
    <a:masterClrMapping/>
  </p:clrMapOvr>
  <p:transition/>
  <p:timing/>
</p:sldLayout>
</file>

<file path=ppt/slideLayouts/slideLayout23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bg>
      <p:bgPr>
        <a:blipFill>
          <a:blip r:embed="rId1"/>
          <a:stretch>
            <a:fillRect/>
          </a:stretch>
        </a:blipFill>
        <a:effectLst/>
      </p:bgPr>
    </p:bg>
    <p:spTree>
      <p:nvGrpSpPr>
        <p:cNvPr id="1" name=""/>
        <p:cNvGrpSpPr/>
        <p:nvPr/>
      </p:nvGrpSpPr>
      <p:grpSpPr>
        <a:xfrm>
          <a:off x="0" y="0"/>
          <a:ext cx="0" cy="0"/>
        </a:xfrm>
      </p:grpSpPr>
    </p:spTree>
  </p:cSld>
  <p:clrMapOvr>
    <a:masterClrMapping/>
  </p:clrMapOvr>
  <p:transition/>
  <p:timing/>
</p:sldLayout>
</file>

<file path=ppt/slideLayouts/slideLayout23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内容与标题">
    <p:bg>
      <p:bgPr>
        <a:blipFill>
          <a:blip r:embed="rId1"/>
          <a:stretch>
            <a:fillRect/>
          </a:stretch>
        </a:blipFill>
        <a:effectLst/>
      </p:bgPr>
    </p:bg>
    <p:spTree>
      <p:nvGrpSpPr>
        <p:cNvPr id="1" name=""/>
        <p:cNvGrpSpPr/>
        <p:nvPr/>
      </p:nvGrpSpPr>
      <p:grpSpPr>
        <a:xfrm>
          <a:off x="0" y="0"/>
          <a: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zh-CN" altLang="en-US" noProof="1"/>
              <a:t>单击此处编辑母版标题样式</a:t>
            </a:r>
            <a:endParaRPr lang="en-US" noProof="1"/>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zh-CN" altLang="en-US" noProof="1"/>
              <a:t>单击此处编辑母版文本样式</a:t>
            </a:r>
          </a:p>
          <a:p>
            <a:pPr lvl="1"/>
            <a:r>
              <a:rPr lang="zh-CN" altLang="en-US" noProof="1"/>
              <a:t>第二级</a:t>
            </a:r>
          </a:p>
          <a:p>
            <a:pPr lvl="2"/>
            <a:r>
              <a:rPr lang="zh-CN" altLang="en-US" noProof="1"/>
              <a:t>第三级</a:t>
            </a:r>
          </a:p>
          <a:p>
            <a:pPr lvl="3"/>
            <a:r>
              <a:rPr lang="zh-CN" altLang="en-US" noProof="1"/>
              <a:t>第四级</a:t>
            </a:r>
          </a:p>
          <a:p>
            <a:pPr lvl="4"/>
            <a:r>
              <a:rPr lang="zh-CN" altLang="en-US" noProof="1"/>
              <a:t>第五级</a:t>
            </a:r>
            <a:endParaRPr lang="en-US" noProof="1"/>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zh-CN" altLang="en-US" noProof="1"/>
              <a:t>单击此处编辑母版文本样式</a:t>
            </a:r>
          </a:p>
        </p:txBody>
      </p:sp>
    </p:spTree>
  </p:cSld>
  <p:clrMapOvr>
    <a:masterClrMapping/>
  </p:clrMapOvr>
  <p:transition/>
  <p:timing/>
</p:sldLayout>
</file>

<file path=ppt/slideLayouts/slideLayout23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图片与标题">
    <p:bg>
      <p:bgPr>
        <a:blipFill>
          <a:blip r:embed="rId1"/>
          <a:stretch>
            <a:fillRect/>
          </a:stretch>
        </a:blipFill>
        <a:effectLst/>
      </p:bgPr>
    </p:bg>
    <p:spTree>
      <p:nvGrpSpPr>
        <p:cNvPr id="1" name=""/>
        <p:cNvGrpSpPr/>
        <p:nvPr/>
      </p:nvGrpSpPr>
      <p:grpSpPr>
        <a:xfrm>
          <a:off x="0" y="0"/>
          <a: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zh-CN" altLang="en-US" noProof="1"/>
              <a:t>单击此处编辑母版标题样式</a:t>
            </a:r>
            <a:endParaRPr lang="en-US" noProof="1"/>
          </a:p>
        </p:txBody>
      </p:sp>
      <p:sp>
        <p:nvSpPr>
          <p:cNvPr id="3" name="Picture Placeholder 2"/>
          <p:cNvSpPr>
            <a:spLocks noGrp="1" noChangeAspect="1"/>
          </p:cNvSpPr>
          <p:nvPr>
            <p:ph type="pic" idx="1"/>
          </p:nvPr>
        </p:nvSpPr>
        <p:spPr>
          <a:xfrm>
            <a:off x="5183188" y="987425"/>
            <a:ext cx="6172200" cy="4873625"/>
          </a:xfrm>
        </p:spPr>
        <p:txBody>
          <a:bodyPr vert="horz" wrap="square" lIns="91440" tIns="45720" rIns="91440" bIns="45720" numCol="1" rtlCol="0" anchor="t" anchorCtr="0" compatLnSpc="1">
            <a:prstTxWarp prst="textNoShape">
              <a:avLst/>
            </a:prstTxWarp>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marL="0" marR="0" lvl="0" indent="0" algn="l" defTabSz="914400" rtl="0" eaLnBrk="0" fontAlgn="base" latinLnBrk="0" hangingPunct="0">
              <a:lnSpc>
                <a:spcPct val="90000"/>
              </a:lnSpc>
              <a:spcBef>
                <a:spcPts val="1000"/>
              </a:spcBef>
              <a:spcAft>
                <a:spcPct val="0"/>
              </a:spcAft>
              <a:buClrTx/>
              <a:buSzTx/>
              <a:buFont typeface="Arial" pitchFamily="34" charset="0"/>
              <a:buNone/>
              <a:defRPr/>
            </a:pPr>
            <a:r>
              <a:rPr kumimoji="0" lang="zh-CN" altLang="en-US" sz="3200" b="0" i="0" u="none" strike="noStrike" kern="1200" cap="none" spc="0" normalizeH="0" baseline="0" noProof="0">
                <a:ln>
                  <a:noFill/>
                </a:ln>
                <a:solidFill>
                  <a:schemeClr val="tx1"/>
                </a:solidFill>
                <a:effectLst/>
                <a:uLnTx/>
                <a:uFillTx/>
                <a:latin typeface="+mn-lt"/>
                <a:ea typeface="+mn-ea"/>
                <a:cs typeface="等线"/>
              </a:rPr>
              <a:t>单击图标添加图片</a:t>
            </a:r>
            <a:endParaRPr kumimoji="0" lang="en-US" sz="3200" b="0" i="0" u="none" strike="noStrike" kern="1200" cap="none" spc="0" normalizeH="0" baseline="0" noProof="0">
              <a:ln>
                <a:noFill/>
              </a:ln>
              <a:solidFill>
                <a:schemeClr val="tx1"/>
              </a:solidFill>
              <a:effectLst/>
              <a:uLnTx/>
              <a:uFillTx/>
              <a:latin typeface="+mn-lt"/>
              <a:ea typeface="+mn-ea"/>
              <a:cs typeface="等线"/>
            </a:endParaRP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zh-CN" altLang="en-US" noProof="1"/>
              <a:t>单击此处编辑母版文本样式</a:t>
            </a:r>
          </a:p>
        </p:txBody>
      </p:sp>
    </p:spTree>
  </p:cSld>
  <p:clrMapOvr>
    <a:masterClrMapping/>
  </p:clrMapOvr>
  <p:transition/>
  <p:timing/>
</p:sldLayout>
</file>

<file path=ppt/slideLayouts/slideLayout23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标题和竖排文字">
    <p:bg>
      <p:bgPr>
        <a:blipFill>
          <a:blip r:embed="rId1"/>
          <a:stretch>
            <a:fillRect/>
          </a:stretch>
        </a:blipFill>
        <a:effectLst/>
      </p:bgPr>
    </p:bg>
    <p:spTree>
      <p:nvGrpSpPr>
        <p:cNvPr id="1" name=""/>
        <p:cNvGrpSpPr/>
        <p:nvPr/>
      </p:nvGrpSpPr>
      <p:grpSpPr>
        <a:xfrm>
          <a:off x="0" y="0"/>
          <a:ext cx="0" cy="0"/>
        </a:xfrm>
      </p:grpSpPr>
      <p:sp>
        <p:nvSpPr>
          <p:cNvPr id="2" name="Title 1"/>
          <p:cNvSpPr>
            <a:spLocks noGrp="1"/>
          </p:cNvSpPr>
          <p:nvPr>
            <p:ph type="title"/>
          </p:nvPr>
        </p:nvSpPr>
        <p:spPr/>
        <p:txBody>
          <a:bodyPr/>
          <a:lstStyle/>
          <a:p>
            <a:r>
              <a:rPr lang="zh-CN" altLang="en-US" noProof="1"/>
              <a:t>单击此处编辑母版标题样式</a:t>
            </a:r>
            <a:endParaRPr lang="en-US" noProof="1"/>
          </a:p>
        </p:txBody>
      </p:sp>
      <p:sp>
        <p:nvSpPr>
          <p:cNvPr id="3" name="Vertical Text Placeholder 2"/>
          <p:cNvSpPr>
            <a:spLocks noGrp="1"/>
          </p:cNvSpPr>
          <p:nvPr>
            <p:ph type="body" orient="vert" idx="1"/>
          </p:nvPr>
        </p:nvSpPr>
        <p:spPr/>
        <p:txBody>
          <a:bodyPr vert="eaVert"/>
          <a:lstStyle/>
          <a:p>
            <a:pPr lvl="0"/>
            <a:r>
              <a:rPr lang="zh-CN" altLang="en-US" noProof="1"/>
              <a:t>单击此处编辑母版文本样式</a:t>
            </a:r>
          </a:p>
          <a:p>
            <a:pPr lvl="1"/>
            <a:r>
              <a:rPr lang="zh-CN" altLang="en-US" noProof="1"/>
              <a:t>第二级</a:t>
            </a:r>
          </a:p>
          <a:p>
            <a:pPr lvl="2"/>
            <a:r>
              <a:rPr lang="zh-CN" altLang="en-US" noProof="1"/>
              <a:t>第三级</a:t>
            </a:r>
          </a:p>
          <a:p>
            <a:pPr lvl="3"/>
            <a:r>
              <a:rPr lang="zh-CN" altLang="en-US" noProof="1"/>
              <a:t>第四级</a:t>
            </a:r>
          </a:p>
          <a:p>
            <a:pPr lvl="4"/>
            <a:r>
              <a:rPr lang="zh-CN" altLang="en-US" noProof="1"/>
              <a:t>第五级</a:t>
            </a:r>
            <a:endParaRPr lang="en-US" noProof="1"/>
          </a:p>
        </p:txBody>
      </p:sp>
    </p:spTree>
  </p:cSld>
  <p:clrMapOvr>
    <a:masterClrMapping/>
  </p:clrMapOvr>
  <p:transition/>
  <p:timing/>
</p:sldLayout>
</file>

<file path=ppt/slideLayouts/slideLayout23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竖排标题与文本">
    <p:bg>
      <p:bgPr>
        <a:blipFill>
          <a:blip r:embed="rId1"/>
          <a:stretch>
            <a:fillRect/>
          </a:stretch>
        </a:blipFill>
        <a:effectLst/>
      </p:bgPr>
    </p:bg>
    <p:spTree>
      <p:nvGrpSpPr>
        <p:cNvPr id="1" name=""/>
        <p:cNvGrpSpPr/>
        <p:nvPr/>
      </p:nvGrpSpPr>
      <p:grpSpPr>
        <a:xfrm>
          <a:off x="0" y="0"/>
          <a:ext cx="0" cy="0"/>
        </a:xfrm>
      </p:grpSpPr>
      <p:sp>
        <p:nvSpPr>
          <p:cNvPr id="2" name="Vertical Title 1"/>
          <p:cNvSpPr>
            <a:spLocks noGrp="1"/>
          </p:cNvSpPr>
          <p:nvPr>
            <p:ph type="title" orient="vert"/>
          </p:nvPr>
        </p:nvSpPr>
        <p:spPr>
          <a:xfrm>
            <a:off x="8724900" y="365125"/>
            <a:ext cx="2628900" cy="5811838"/>
          </a:xfrm>
        </p:spPr>
        <p:txBody>
          <a:bodyPr vert="eaVert"/>
          <a:lstStyle/>
          <a:p>
            <a:r>
              <a:rPr lang="zh-CN" altLang="en-US" noProof="1"/>
              <a:t>单击此处编辑母版标题样式</a:t>
            </a:r>
            <a:endParaRPr lang="en-US" noProof="1"/>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zh-CN" altLang="en-US" noProof="1"/>
              <a:t>单击此处编辑母版文本样式</a:t>
            </a:r>
          </a:p>
          <a:p>
            <a:pPr lvl="1"/>
            <a:r>
              <a:rPr lang="zh-CN" altLang="en-US" noProof="1"/>
              <a:t>第二级</a:t>
            </a:r>
          </a:p>
          <a:p>
            <a:pPr lvl="2"/>
            <a:r>
              <a:rPr lang="zh-CN" altLang="en-US" noProof="1"/>
              <a:t>第三级</a:t>
            </a:r>
          </a:p>
          <a:p>
            <a:pPr lvl="3"/>
            <a:r>
              <a:rPr lang="zh-CN" altLang="en-US" noProof="1"/>
              <a:t>第四级</a:t>
            </a:r>
          </a:p>
          <a:p>
            <a:pPr lvl="4"/>
            <a:r>
              <a:rPr lang="zh-CN" altLang="en-US" noProof="1"/>
              <a:t>第五级</a:t>
            </a:r>
            <a:endParaRPr lang="en-US" noProof="1"/>
          </a:p>
        </p:txBody>
      </p:sp>
    </p:spTree>
  </p:cSld>
  <p:clrMapOvr>
    <a:masterClrMapping/>
  </p:clrMapOvr>
  <p:transition/>
  <p:timing/>
</p:sldLayout>
</file>

<file path=ppt/slideLayouts/slideLayout23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结尾页">
    <p:bg>
      <p:bgPr>
        <a:blipFill rotWithShape="0">
          <a:blip r:embed="rId1"/>
          <a:stretch>
            <a:fillRect/>
          </a:stretch>
        </a:blipFill>
        <a:effectLst/>
      </p:bgPr>
    </p:bg>
    <p:spTree>
      <p:nvGrpSpPr>
        <p:cNvPr id="1" name=""/>
        <p:cNvGrpSpPr/>
        <p:nvPr/>
      </p:nvGrpSpPr>
      <p:grpSpPr>
        <a:xfrm>
          <a:off x="0" y="0"/>
          <a:ext cx="0" cy="0"/>
        </a:xfrm>
      </p:grpSpPr>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slideLayout" Target="../slideLayouts/slideLayout23.xml" /><Relationship Id="rId13" Type="http://schemas.openxmlformats.org/officeDocument/2006/relationships/slideLayout" Target="../slideLayouts/slideLayout24.xml" /><Relationship Id="rId14" Type="http://schemas.openxmlformats.org/officeDocument/2006/relationships/slideLayout" Target="../slideLayouts/slideLayout25.xml" /><Relationship Id="rId15" Type="http://schemas.openxmlformats.org/officeDocument/2006/relationships/image" Target="../media/image1.png" /><Relationship Id="rId16"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_rels/slideMaster3.xml.rels>&#65279;<?xml version="1.0" encoding="utf-8" standalone="yes"?><Relationships xmlns="http://schemas.openxmlformats.org/package/2006/relationships"><Relationship Id="rId1" Type="http://schemas.openxmlformats.org/officeDocument/2006/relationships/slideLayout" Target="../slideLayouts/slideLayout26.xml" /><Relationship Id="rId10" Type="http://schemas.openxmlformats.org/officeDocument/2006/relationships/slideLayout" Target="../slideLayouts/slideLayout35.xml" /><Relationship Id="rId11" Type="http://schemas.openxmlformats.org/officeDocument/2006/relationships/slideLayout" Target="../slideLayouts/slideLayout36.xml" /><Relationship Id="rId12" Type="http://schemas.openxmlformats.org/officeDocument/2006/relationships/slideLayout" Target="../slideLayouts/slideLayout37.xml" /><Relationship Id="rId13" Type="http://schemas.openxmlformats.org/officeDocument/2006/relationships/slideLayout" Target="../slideLayouts/slideLayout38.xml" /><Relationship Id="rId14" Type="http://schemas.openxmlformats.org/officeDocument/2006/relationships/slideLayout" Target="../slideLayouts/slideLayout39.xml" /><Relationship Id="rId15" Type="http://schemas.openxmlformats.org/officeDocument/2006/relationships/slideLayout" Target="../slideLayouts/slideLayout40.xml" /><Relationship Id="rId16" Type="http://schemas.openxmlformats.org/officeDocument/2006/relationships/image" Target="../media/image1.png" /><Relationship Id="rId17" Type="http://schemas.openxmlformats.org/officeDocument/2006/relationships/theme" Target="../theme/theme3.xml" /><Relationship Id="rId2" Type="http://schemas.openxmlformats.org/officeDocument/2006/relationships/slideLayout" Target="../slideLayouts/slideLayout27.xml" /><Relationship Id="rId3" Type="http://schemas.openxmlformats.org/officeDocument/2006/relationships/slideLayout" Target="../slideLayouts/slideLayout28.xml" /><Relationship Id="rId4" Type="http://schemas.openxmlformats.org/officeDocument/2006/relationships/slideLayout" Target="../slideLayouts/slideLayout29.xml" /><Relationship Id="rId5" Type="http://schemas.openxmlformats.org/officeDocument/2006/relationships/slideLayout" Target="../slideLayouts/slideLayout30.xml" /><Relationship Id="rId6" Type="http://schemas.openxmlformats.org/officeDocument/2006/relationships/slideLayout" Target="../slideLayouts/slideLayout31.xml" /><Relationship Id="rId7" Type="http://schemas.openxmlformats.org/officeDocument/2006/relationships/slideLayout" Target="../slideLayouts/slideLayout32.xml" /><Relationship Id="rId8" Type="http://schemas.openxmlformats.org/officeDocument/2006/relationships/slideLayout" Target="../slideLayouts/slideLayout33.xml" /><Relationship Id="rId9" Type="http://schemas.openxmlformats.org/officeDocument/2006/relationships/slideLayout" Target="../slideLayouts/slideLayout34.xml" /></Relationships>
</file>

<file path=ppt/slideMasters/_rels/slideMaster4.xml.rels>&#65279;<?xml version="1.0" encoding="utf-8" standalone="yes"?><Relationships xmlns="http://schemas.openxmlformats.org/package/2006/relationships"><Relationship Id="rId1" Type="http://schemas.openxmlformats.org/officeDocument/2006/relationships/slideLayout" Target="../slideLayouts/slideLayout41.xml" /><Relationship Id="rId10" Type="http://schemas.openxmlformats.org/officeDocument/2006/relationships/slideLayout" Target="../slideLayouts/slideLayout50.xml" /><Relationship Id="rId11" Type="http://schemas.openxmlformats.org/officeDocument/2006/relationships/slideLayout" Target="../slideLayouts/slideLayout51.xml" /><Relationship Id="rId12" Type="http://schemas.openxmlformats.org/officeDocument/2006/relationships/slideLayout" Target="../slideLayouts/slideLayout52.xml" /><Relationship Id="rId13" Type="http://schemas.openxmlformats.org/officeDocument/2006/relationships/slideLayout" Target="../slideLayouts/slideLayout53.xml" /><Relationship Id="rId14" Type="http://schemas.openxmlformats.org/officeDocument/2006/relationships/slideLayout" Target="../slideLayouts/slideLayout54.xml" /><Relationship Id="rId15" Type="http://schemas.openxmlformats.org/officeDocument/2006/relationships/slideLayout" Target="../slideLayouts/slideLayout55.xml" /><Relationship Id="rId16" Type="http://schemas.openxmlformats.org/officeDocument/2006/relationships/slideLayout" Target="../slideLayouts/slideLayout56.xml" /><Relationship Id="rId17" Type="http://schemas.openxmlformats.org/officeDocument/2006/relationships/slideLayout" Target="../slideLayouts/slideLayout57.xml" /><Relationship Id="rId18" Type="http://schemas.openxmlformats.org/officeDocument/2006/relationships/slideLayout" Target="../slideLayouts/slideLayout58.xml" /><Relationship Id="rId19" Type="http://schemas.openxmlformats.org/officeDocument/2006/relationships/slideLayout" Target="../slideLayouts/slideLayout59.xml" /><Relationship Id="rId2" Type="http://schemas.openxmlformats.org/officeDocument/2006/relationships/slideLayout" Target="../slideLayouts/slideLayout42.xml" /><Relationship Id="rId20" Type="http://schemas.openxmlformats.org/officeDocument/2006/relationships/slideLayout" Target="../slideLayouts/slideLayout60.xml" /><Relationship Id="rId21" Type="http://schemas.openxmlformats.org/officeDocument/2006/relationships/slideLayout" Target="../slideLayouts/slideLayout61.xml" /><Relationship Id="rId22" Type="http://schemas.openxmlformats.org/officeDocument/2006/relationships/slideLayout" Target="../slideLayouts/slideLayout62.xml" /><Relationship Id="rId23" Type="http://schemas.openxmlformats.org/officeDocument/2006/relationships/slideLayout" Target="../slideLayouts/slideLayout63.xml" /><Relationship Id="rId24" Type="http://schemas.openxmlformats.org/officeDocument/2006/relationships/slideLayout" Target="../slideLayouts/slideLayout64.xml" /><Relationship Id="rId25" Type="http://schemas.openxmlformats.org/officeDocument/2006/relationships/slideLayout" Target="../slideLayouts/slideLayout65.xml" /><Relationship Id="rId26" Type="http://schemas.openxmlformats.org/officeDocument/2006/relationships/slideLayout" Target="../slideLayouts/slideLayout66.xml" /><Relationship Id="rId27" Type="http://schemas.openxmlformats.org/officeDocument/2006/relationships/slideLayout" Target="../slideLayouts/slideLayout67.xml" /><Relationship Id="rId28" Type="http://schemas.openxmlformats.org/officeDocument/2006/relationships/slideLayout" Target="../slideLayouts/slideLayout68.xml" /><Relationship Id="rId29" Type="http://schemas.openxmlformats.org/officeDocument/2006/relationships/slideLayout" Target="../slideLayouts/slideLayout69.xml" /><Relationship Id="rId3" Type="http://schemas.openxmlformats.org/officeDocument/2006/relationships/slideLayout" Target="../slideLayouts/slideLayout43.xml" /><Relationship Id="rId30" Type="http://schemas.openxmlformats.org/officeDocument/2006/relationships/slideLayout" Target="../slideLayouts/slideLayout70.xml" /><Relationship Id="rId31" Type="http://schemas.openxmlformats.org/officeDocument/2006/relationships/slideLayout" Target="../slideLayouts/slideLayout71.xml" /><Relationship Id="rId32" Type="http://schemas.openxmlformats.org/officeDocument/2006/relationships/slideLayout" Target="../slideLayouts/slideLayout72.xml" /><Relationship Id="rId33" Type="http://schemas.openxmlformats.org/officeDocument/2006/relationships/slideLayout" Target="../slideLayouts/slideLayout73.xml" /><Relationship Id="rId34" Type="http://schemas.openxmlformats.org/officeDocument/2006/relationships/slideLayout" Target="../slideLayouts/slideLayout74.xml" /><Relationship Id="rId35" Type="http://schemas.openxmlformats.org/officeDocument/2006/relationships/slideLayout" Target="../slideLayouts/slideLayout75.xml" /><Relationship Id="rId36" Type="http://schemas.openxmlformats.org/officeDocument/2006/relationships/slideLayout" Target="../slideLayouts/slideLayout76.xml" /><Relationship Id="rId37" Type="http://schemas.openxmlformats.org/officeDocument/2006/relationships/slideLayout" Target="../slideLayouts/slideLayout77.xml" /><Relationship Id="rId38" Type="http://schemas.openxmlformats.org/officeDocument/2006/relationships/slideLayout" Target="../slideLayouts/slideLayout78.xml" /><Relationship Id="rId39" Type="http://schemas.openxmlformats.org/officeDocument/2006/relationships/slideLayout" Target="../slideLayouts/slideLayout79.xml" /><Relationship Id="rId4" Type="http://schemas.openxmlformats.org/officeDocument/2006/relationships/slideLayout" Target="../slideLayouts/slideLayout44.xml" /><Relationship Id="rId40" Type="http://schemas.openxmlformats.org/officeDocument/2006/relationships/slideLayout" Target="../slideLayouts/slideLayout80.xml" /><Relationship Id="rId41" Type="http://schemas.openxmlformats.org/officeDocument/2006/relationships/slideLayout" Target="../slideLayouts/slideLayout81.xml" /><Relationship Id="rId42" Type="http://schemas.openxmlformats.org/officeDocument/2006/relationships/slideLayout" Target="../slideLayouts/slideLayout82.xml" /><Relationship Id="rId43" Type="http://schemas.openxmlformats.org/officeDocument/2006/relationships/slideLayout" Target="../slideLayouts/slideLayout83.xml" /><Relationship Id="rId44" Type="http://schemas.openxmlformats.org/officeDocument/2006/relationships/slideLayout" Target="../slideLayouts/slideLayout84.xml" /><Relationship Id="rId45" Type="http://schemas.openxmlformats.org/officeDocument/2006/relationships/slideLayout" Target="../slideLayouts/slideLayout85.xml" /><Relationship Id="rId46" Type="http://schemas.openxmlformats.org/officeDocument/2006/relationships/slideLayout" Target="../slideLayouts/slideLayout86.xml" /><Relationship Id="rId47" Type="http://schemas.openxmlformats.org/officeDocument/2006/relationships/slideLayout" Target="../slideLayouts/slideLayout87.xml" /><Relationship Id="rId48" Type="http://schemas.openxmlformats.org/officeDocument/2006/relationships/slideLayout" Target="../slideLayouts/slideLayout88.xml" /><Relationship Id="rId49" Type="http://schemas.openxmlformats.org/officeDocument/2006/relationships/slideLayout" Target="../slideLayouts/slideLayout89.xml" /><Relationship Id="rId5" Type="http://schemas.openxmlformats.org/officeDocument/2006/relationships/slideLayout" Target="../slideLayouts/slideLayout45.xml" /><Relationship Id="rId50" Type="http://schemas.openxmlformats.org/officeDocument/2006/relationships/slideLayout" Target="../slideLayouts/slideLayout90.xml" /><Relationship Id="rId51" Type="http://schemas.openxmlformats.org/officeDocument/2006/relationships/slideLayout" Target="../slideLayouts/slideLayout91.xml" /><Relationship Id="rId52" Type="http://schemas.openxmlformats.org/officeDocument/2006/relationships/slideLayout" Target="../slideLayouts/slideLayout92.xml" /><Relationship Id="rId53" Type="http://schemas.openxmlformats.org/officeDocument/2006/relationships/slideLayout" Target="../slideLayouts/slideLayout93.xml" /><Relationship Id="rId54" Type="http://schemas.openxmlformats.org/officeDocument/2006/relationships/slideLayout" Target="../slideLayouts/slideLayout94.xml" /><Relationship Id="rId55" Type="http://schemas.openxmlformats.org/officeDocument/2006/relationships/slideLayout" Target="../slideLayouts/slideLayout95.xml" /><Relationship Id="rId56" Type="http://schemas.openxmlformats.org/officeDocument/2006/relationships/slideLayout" Target="../slideLayouts/slideLayout96.xml" /><Relationship Id="rId57" Type="http://schemas.openxmlformats.org/officeDocument/2006/relationships/slideLayout" Target="../slideLayouts/slideLayout97.xml" /><Relationship Id="rId58" Type="http://schemas.openxmlformats.org/officeDocument/2006/relationships/slideLayout" Target="../slideLayouts/slideLayout98.xml" /><Relationship Id="rId59" Type="http://schemas.openxmlformats.org/officeDocument/2006/relationships/image" Target="../media/image1.png" /><Relationship Id="rId6" Type="http://schemas.openxmlformats.org/officeDocument/2006/relationships/slideLayout" Target="../slideLayouts/slideLayout46.xml" /><Relationship Id="rId60" Type="http://schemas.openxmlformats.org/officeDocument/2006/relationships/theme" Target="../theme/theme4.xml" /><Relationship Id="rId7" Type="http://schemas.openxmlformats.org/officeDocument/2006/relationships/slideLayout" Target="../slideLayouts/slideLayout47.xml" /><Relationship Id="rId8" Type="http://schemas.openxmlformats.org/officeDocument/2006/relationships/slideLayout" Target="../slideLayouts/slideLayout48.xml" /><Relationship Id="rId9" Type="http://schemas.openxmlformats.org/officeDocument/2006/relationships/slideLayout" Target="../slideLayouts/slideLayout49.xml" /></Relationships>
</file>

<file path=ppt/slideMasters/_rels/slideMaster5.xml.rels>&#65279;<?xml version="1.0" encoding="utf-8" standalone="yes"?><Relationships xmlns="http://schemas.openxmlformats.org/package/2006/relationships"><Relationship Id="rId1" Type="http://schemas.openxmlformats.org/officeDocument/2006/relationships/slideLayout" Target="../slideLayouts/slideLayout99.xml" /><Relationship Id="rId10" Type="http://schemas.openxmlformats.org/officeDocument/2006/relationships/slideLayout" Target="../slideLayouts/slideLayout108.xml" /><Relationship Id="rId11" Type="http://schemas.openxmlformats.org/officeDocument/2006/relationships/slideLayout" Target="../slideLayouts/slideLayout109.xml" /><Relationship Id="rId12" Type="http://schemas.openxmlformats.org/officeDocument/2006/relationships/slideLayout" Target="../slideLayouts/slideLayout110.xml" /><Relationship Id="rId13" Type="http://schemas.openxmlformats.org/officeDocument/2006/relationships/slideLayout" Target="../slideLayouts/slideLayout111.xml" /><Relationship Id="rId14" Type="http://schemas.openxmlformats.org/officeDocument/2006/relationships/slideLayout" Target="../slideLayouts/slideLayout112.xml" /><Relationship Id="rId15" Type="http://schemas.openxmlformats.org/officeDocument/2006/relationships/image" Target="../media/image1.png" /><Relationship Id="rId16" Type="http://schemas.openxmlformats.org/officeDocument/2006/relationships/theme" Target="../theme/theme5.xml" /><Relationship Id="rId2" Type="http://schemas.openxmlformats.org/officeDocument/2006/relationships/slideLayout" Target="../slideLayouts/slideLayout100.xml" /><Relationship Id="rId3" Type="http://schemas.openxmlformats.org/officeDocument/2006/relationships/slideLayout" Target="../slideLayouts/slideLayout101.xml" /><Relationship Id="rId4" Type="http://schemas.openxmlformats.org/officeDocument/2006/relationships/slideLayout" Target="../slideLayouts/slideLayout102.xml" /><Relationship Id="rId5" Type="http://schemas.openxmlformats.org/officeDocument/2006/relationships/slideLayout" Target="../slideLayouts/slideLayout103.xml" /><Relationship Id="rId6" Type="http://schemas.openxmlformats.org/officeDocument/2006/relationships/slideLayout" Target="../slideLayouts/slideLayout104.xml" /><Relationship Id="rId7" Type="http://schemas.openxmlformats.org/officeDocument/2006/relationships/slideLayout" Target="../slideLayouts/slideLayout105.xml" /><Relationship Id="rId8" Type="http://schemas.openxmlformats.org/officeDocument/2006/relationships/slideLayout" Target="../slideLayouts/slideLayout106.xml" /><Relationship Id="rId9" Type="http://schemas.openxmlformats.org/officeDocument/2006/relationships/slideLayout" Target="../slideLayouts/slideLayout107.xml" /></Relationships>
</file>

<file path=ppt/slideMasters/_rels/slideMaster6.xml.rels>&#65279;<?xml version="1.0" encoding="utf-8" standalone="yes"?><Relationships xmlns="http://schemas.openxmlformats.org/package/2006/relationships"><Relationship Id="rId1" Type="http://schemas.openxmlformats.org/officeDocument/2006/relationships/slideLayout" Target="../slideLayouts/slideLayout113.xml" /><Relationship Id="rId10" Type="http://schemas.openxmlformats.org/officeDocument/2006/relationships/slideLayout" Target="../slideLayouts/slideLayout122.xml" /><Relationship Id="rId11" Type="http://schemas.openxmlformats.org/officeDocument/2006/relationships/slideLayout" Target="../slideLayouts/slideLayout123.xml" /><Relationship Id="rId12" Type="http://schemas.openxmlformats.org/officeDocument/2006/relationships/slideLayout" Target="../slideLayouts/slideLayout124.xml" /><Relationship Id="rId13" Type="http://schemas.openxmlformats.org/officeDocument/2006/relationships/slideLayout" Target="../slideLayouts/slideLayout125.xml" /><Relationship Id="rId14" Type="http://schemas.openxmlformats.org/officeDocument/2006/relationships/image" Target="../media/image1.png" /><Relationship Id="rId15" Type="http://schemas.openxmlformats.org/officeDocument/2006/relationships/theme" Target="../theme/theme6.xml" /><Relationship Id="rId2" Type="http://schemas.openxmlformats.org/officeDocument/2006/relationships/slideLayout" Target="../slideLayouts/slideLayout114.xml" /><Relationship Id="rId3" Type="http://schemas.openxmlformats.org/officeDocument/2006/relationships/slideLayout" Target="../slideLayouts/slideLayout115.xml" /><Relationship Id="rId4" Type="http://schemas.openxmlformats.org/officeDocument/2006/relationships/slideLayout" Target="../slideLayouts/slideLayout116.xml" /><Relationship Id="rId5" Type="http://schemas.openxmlformats.org/officeDocument/2006/relationships/slideLayout" Target="../slideLayouts/slideLayout117.xml" /><Relationship Id="rId6" Type="http://schemas.openxmlformats.org/officeDocument/2006/relationships/slideLayout" Target="../slideLayouts/slideLayout118.xml" /><Relationship Id="rId7" Type="http://schemas.openxmlformats.org/officeDocument/2006/relationships/slideLayout" Target="../slideLayouts/slideLayout119.xml" /><Relationship Id="rId8" Type="http://schemas.openxmlformats.org/officeDocument/2006/relationships/slideLayout" Target="../slideLayouts/slideLayout120.xml" /><Relationship Id="rId9" Type="http://schemas.openxmlformats.org/officeDocument/2006/relationships/slideLayout" Target="../slideLayouts/slideLayout121.xml" /></Relationships>
</file>

<file path=ppt/slideMasters/_rels/slideMaster7.xml.rels>&#65279;<?xml version="1.0" encoding="utf-8" standalone="yes"?><Relationships xmlns="http://schemas.openxmlformats.org/package/2006/relationships"><Relationship Id="rId1" Type="http://schemas.openxmlformats.org/officeDocument/2006/relationships/slideLayout" Target="../slideLayouts/slideLayout126.xml" /><Relationship Id="rId10" Type="http://schemas.openxmlformats.org/officeDocument/2006/relationships/slideLayout" Target="../slideLayouts/slideLayout135.xml" /><Relationship Id="rId11" Type="http://schemas.openxmlformats.org/officeDocument/2006/relationships/slideLayout" Target="../slideLayouts/slideLayout136.xml" /><Relationship Id="rId12" Type="http://schemas.openxmlformats.org/officeDocument/2006/relationships/slideLayout" Target="../slideLayouts/slideLayout137.xml" /><Relationship Id="rId13" Type="http://schemas.openxmlformats.org/officeDocument/2006/relationships/slideLayout" Target="../slideLayouts/slideLayout138.xml" /><Relationship Id="rId14" Type="http://schemas.openxmlformats.org/officeDocument/2006/relationships/slideLayout" Target="../slideLayouts/slideLayout139.xml" /><Relationship Id="rId15" Type="http://schemas.openxmlformats.org/officeDocument/2006/relationships/slideLayout" Target="../slideLayouts/slideLayout140.xml" /><Relationship Id="rId16" Type="http://schemas.openxmlformats.org/officeDocument/2006/relationships/image" Target="../media/image1.png" /><Relationship Id="rId17" Type="http://schemas.openxmlformats.org/officeDocument/2006/relationships/theme" Target="../theme/theme7.xml" /><Relationship Id="rId2" Type="http://schemas.openxmlformats.org/officeDocument/2006/relationships/slideLayout" Target="../slideLayouts/slideLayout127.xml" /><Relationship Id="rId3" Type="http://schemas.openxmlformats.org/officeDocument/2006/relationships/slideLayout" Target="../slideLayouts/slideLayout128.xml" /><Relationship Id="rId4" Type="http://schemas.openxmlformats.org/officeDocument/2006/relationships/slideLayout" Target="../slideLayouts/slideLayout129.xml" /><Relationship Id="rId5" Type="http://schemas.openxmlformats.org/officeDocument/2006/relationships/slideLayout" Target="../slideLayouts/slideLayout130.xml" /><Relationship Id="rId6" Type="http://schemas.openxmlformats.org/officeDocument/2006/relationships/slideLayout" Target="../slideLayouts/slideLayout131.xml" /><Relationship Id="rId7" Type="http://schemas.openxmlformats.org/officeDocument/2006/relationships/slideLayout" Target="../slideLayouts/slideLayout132.xml" /><Relationship Id="rId8" Type="http://schemas.openxmlformats.org/officeDocument/2006/relationships/slideLayout" Target="../slideLayouts/slideLayout133.xml" /><Relationship Id="rId9" Type="http://schemas.openxmlformats.org/officeDocument/2006/relationships/slideLayout" Target="../slideLayouts/slideLayout134.xml" /></Relationships>
</file>

<file path=ppt/slideMasters/_rels/slideMaster8.xml.rels>&#65279;<?xml version="1.0" encoding="utf-8" standalone="yes"?><Relationships xmlns="http://schemas.openxmlformats.org/package/2006/relationships"><Relationship Id="rId1" Type="http://schemas.openxmlformats.org/officeDocument/2006/relationships/slideLayout" Target="../slideLayouts/slideLayout141.xml" /><Relationship Id="rId10" Type="http://schemas.openxmlformats.org/officeDocument/2006/relationships/slideLayout" Target="../slideLayouts/slideLayout150.xml" /><Relationship Id="rId11" Type="http://schemas.openxmlformats.org/officeDocument/2006/relationships/slideLayout" Target="../slideLayouts/slideLayout151.xml" /><Relationship Id="rId12" Type="http://schemas.openxmlformats.org/officeDocument/2006/relationships/slideLayout" Target="../slideLayouts/slideLayout152.xml" /><Relationship Id="rId13" Type="http://schemas.openxmlformats.org/officeDocument/2006/relationships/slideLayout" Target="../slideLayouts/slideLayout153.xml" /><Relationship Id="rId14" Type="http://schemas.openxmlformats.org/officeDocument/2006/relationships/slideLayout" Target="../slideLayouts/slideLayout154.xml" /><Relationship Id="rId15" Type="http://schemas.openxmlformats.org/officeDocument/2006/relationships/slideLayout" Target="../slideLayouts/slideLayout155.xml" /><Relationship Id="rId16" Type="http://schemas.openxmlformats.org/officeDocument/2006/relationships/image" Target="../media/image1.png" /><Relationship Id="rId17" Type="http://schemas.openxmlformats.org/officeDocument/2006/relationships/theme" Target="../theme/theme8.xml" /><Relationship Id="rId2" Type="http://schemas.openxmlformats.org/officeDocument/2006/relationships/slideLayout" Target="../slideLayouts/slideLayout142.xml" /><Relationship Id="rId3" Type="http://schemas.openxmlformats.org/officeDocument/2006/relationships/slideLayout" Target="../slideLayouts/slideLayout143.xml" /><Relationship Id="rId4" Type="http://schemas.openxmlformats.org/officeDocument/2006/relationships/slideLayout" Target="../slideLayouts/slideLayout144.xml" /><Relationship Id="rId5" Type="http://schemas.openxmlformats.org/officeDocument/2006/relationships/slideLayout" Target="../slideLayouts/slideLayout145.xml" /><Relationship Id="rId6" Type="http://schemas.openxmlformats.org/officeDocument/2006/relationships/slideLayout" Target="../slideLayouts/slideLayout146.xml" /><Relationship Id="rId7" Type="http://schemas.openxmlformats.org/officeDocument/2006/relationships/slideLayout" Target="../slideLayouts/slideLayout147.xml" /><Relationship Id="rId8" Type="http://schemas.openxmlformats.org/officeDocument/2006/relationships/slideLayout" Target="../slideLayouts/slideLayout148.xml" /><Relationship Id="rId9" Type="http://schemas.openxmlformats.org/officeDocument/2006/relationships/slideLayout" Target="../slideLayouts/slideLayout149.xml" /></Relationships>
</file>

<file path=ppt/slideMasters/_rels/slideMaster9.xml.rels>&#65279;<?xml version="1.0" encoding="utf-8" standalone="yes"?><Relationships xmlns="http://schemas.openxmlformats.org/package/2006/relationships"><Relationship Id="rId1" Type="http://schemas.openxmlformats.org/officeDocument/2006/relationships/slideLayout" Target="../slideLayouts/slideLayout156.xml" /><Relationship Id="rId10" Type="http://schemas.openxmlformats.org/officeDocument/2006/relationships/slideLayout" Target="../slideLayouts/slideLayout165.xml" /><Relationship Id="rId11" Type="http://schemas.openxmlformats.org/officeDocument/2006/relationships/slideLayout" Target="../slideLayouts/slideLayout166.xml" /><Relationship Id="rId12" Type="http://schemas.openxmlformats.org/officeDocument/2006/relationships/slideLayout" Target="../slideLayouts/slideLayout167.xml" /><Relationship Id="rId13" Type="http://schemas.openxmlformats.org/officeDocument/2006/relationships/slideLayout" Target="../slideLayouts/slideLayout168.xml" /><Relationship Id="rId14" Type="http://schemas.openxmlformats.org/officeDocument/2006/relationships/image" Target="../media/image1.png" /><Relationship Id="rId15" Type="http://schemas.openxmlformats.org/officeDocument/2006/relationships/theme" Target="../theme/theme9.xml" /><Relationship Id="rId2" Type="http://schemas.openxmlformats.org/officeDocument/2006/relationships/slideLayout" Target="../slideLayouts/slideLayout157.xml" /><Relationship Id="rId3" Type="http://schemas.openxmlformats.org/officeDocument/2006/relationships/slideLayout" Target="../slideLayouts/slideLayout158.xml" /><Relationship Id="rId4" Type="http://schemas.openxmlformats.org/officeDocument/2006/relationships/slideLayout" Target="../slideLayouts/slideLayout159.xml" /><Relationship Id="rId5" Type="http://schemas.openxmlformats.org/officeDocument/2006/relationships/slideLayout" Target="../slideLayouts/slideLayout160.xml" /><Relationship Id="rId6" Type="http://schemas.openxmlformats.org/officeDocument/2006/relationships/slideLayout" Target="../slideLayouts/slideLayout161.xml" /><Relationship Id="rId7" Type="http://schemas.openxmlformats.org/officeDocument/2006/relationships/slideLayout" Target="../slideLayouts/slideLayout162.xml" /><Relationship Id="rId8" Type="http://schemas.openxmlformats.org/officeDocument/2006/relationships/slideLayout" Target="../slideLayouts/slideLayout163.xml" /><Relationship Id="rId9" Type="http://schemas.openxmlformats.org/officeDocument/2006/relationships/slideLayout" Target="../slideLayouts/slideLayout164.xml" /></Relationships>
</file>

<file path=ppt/slideMasters/_rels/slideMaster10.xml.rels>&#65279;<?xml version="1.0" encoding="utf-8" standalone="yes"?><Relationships xmlns="http://schemas.openxmlformats.org/package/2006/relationships"><Relationship Id="rId1" Type="http://schemas.openxmlformats.org/officeDocument/2006/relationships/slideLayout" Target="../slideLayouts/slideLayout169.xml" /><Relationship Id="rId10" Type="http://schemas.openxmlformats.org/officeDocument/2006/relationships/slideLayout" Target="../slideLayouts/slideLayout178.xml" /><Relationship Id="rId11" Type="http://schemas.openxmlformats.org/officeDocument/2006/relationships/slideLayout" Target="../slideLayouts/slideLayout179.xml" /><Relationship Id="rId12" Type="http://schemas.openxmlformats.org/officeDocument/2006/relationships/slideLayout" Target="../slideLayouts/slideLayout180.xml" /><Relationship Id="rId13" Type="http://schemas.openxmlformats.org/officeDocument/2006/relationships/slideLayout" Target="../slideLayouts/slideLayout181.xml" /><Relationship Id="rId14" Type="http://schemas.openxmlformats.org/officeDocument/2006/relationships/slideLayout" Target="../slideLayouts/slideLayout182.xml" /><Relationship Id="rId15" Type="http://schemas.openxmlformats.org/officeDocument/2006/relationships/slideLayout" Target="../slideLayouts/slideLayout183.xml" /><Relationship Id="rId16" Type="http://schemas.openxmlformats.org/officeDocument/2006/relationships/slideLayout" Target="../slideLayouts/slideLayout184.xml" /><Relationship Id="rId17" Type="http://schemas.openxmlformats.org/officeDocument/2006/relationships/slideLayout" Target="../slideLayouts/slideLayout185.xml" /><Relationship Id="rId18" Type="http://schemas.openxmlformats.org/officeDocument/2006/relationships/slideLayout" Target="../slideLayouts/slideLayout186.xml" /><Relationship Id="rId19" Type="http://schemas.openxmlformats.org/officeDocument/2006/relationships/slideLayout" Target="../slideLayouts/slideLayout187.xml" /><Relationship Id="rId2" Type="http://schemas.openxmlformats.org/officeDocument/2006/relationships/slideLayout" Target="../slideLayouts/slideLayout170.xml" /><Relationship Id="rId20" Type="http://schemas.openxmlformats.org/officeDocument/2006/relationships/slideLayout" Target="../slideLayouts/slideLayout188.xml" /><Relationship Id="rId21" Type="http://schemas.openxmlformats.org/officeDocument/2006/relationships/slideLayout" Target="../slideLayouts/slideLayout189.xml" /><Relationship Id="rId22" Type="http://schemas.openxmlformats.org/officeDocument/2006/relationships/slideLayout" Target="../slideLayouts/slideLayout190.xml" /><Relationship Id="rId23" Type="http://schemas.openxmlformats.org/officeDocument/2006/relationships/slideLayout" Target="../slideLayouts/slideLayout191.xml" /><Relationship Id="rId24" Type="http://schemas.openxmlformats.org/officeDocument/2006/relationships/slideLayout" Target="../slideLayouts/slideLayout192.xml" /><Relationship Id="rId25" Type="http://schemas.openxmlformats.org/officeDocument/2006/relationships/slideLayout" Target="../slideLayouts/slideLayout193.xml" /><Relationship Id="rId26" Type="http://schemas.openxmlformats.org/officeDocument/2006/relationships/slideLayout" Target="../slideLayouts/slideLayout194.xml" /><Relationship Id="rId27" Type="http://schemas.openxmlformats.org/officeDocument/2006/relationships/slideLayout" Target="../slideLayouts/slideLayout195.xml" /><Relationship Id="rId28" Type="http://schemas.openxmlformats.org/officeDocument/2006/relationships/slideLayout" Target="../slideLayouts/slideLayout196.xml" /><Relationship Id="rId29" Type="http://schemas.openxmlformats.org/officeDocument/2006/relationships/slideLayout" Target="../slideLayouts/slideLayout197.xml" /><Relationship Id="rId3" Type="http://schemas.openxmlformats.org/officeDocument/2006/relationships/slideLayout" Target="../slideLayouts/slideLayout171.xml" /><Relationship Id="rId30" Type="http://schemas.openxmlformats.org/officeDocument/2006/relationships/slideLayout" Target="../slideLayouts/slideLayout198.xml" /><Relationship Id="rId31" Type="http://schemas.openxmlformats.org/officeDocument/2006/relationships/slideLayout" Target="../slideLayouts/slideLayout199.xml" /><Relationship Id="rId32" Type="http://schemas.openxmlformats.org/officeDocument/2006/relationships/slideLayout" Target="../slideLayouts/slideLayout200.xml" /><Relationship Id="rId33" Type="http://schemas.openxmlformats.org/officeDocument/2006/relationships/slideLayout" Target="../slideLayouts/slideLayout201.xml" /><Relationship Id="rId34" Type="http://schemas.openxmlformats.org/officeDocument/2006/relationships/slideLayout" Target="../slideLayouts/slideLayout202.xml" /><Relationship Id="rId35" Type="http://schemas.openxmlformats.org/officeDocument/2006/relationships/slideLayout" Target="../slideLayouts/slideLayout203.xml" /><Relationship Id="rId36" Type="http://schemas.openxmlformats.org/officeDocument/2006/relationships/slideLayout" Target="../slideLayouts/slideLayout204.xml" /><Relationship Id="rId37" Type="http://schemas.openxmlformats.org/officeDocument/2006/relationships/slideLayout" Target="../slideLayouts/slideLayout205.xml" /><Relationship Id="rId38" Type="http://schemas.openxmlformats.org/officeDocument/2006/relationships/slideLayout" Target="../slideLayouts/slideLayout206.xml" /><Relationship Id="rId39" Type="http://schemas.openxmlformats.org/officeDocument/2006/relationships/slideLayout" Target="../slideLayouts/slideLayout207.xml" /><Relationship Id="rId4" Type="http://schemas.openxmlformats.org/officeDocument/2006/relationships/slideLayout" Target="../slideLayouts/slideLayout172.xml" /><Relationship Id="rId40" Type="http://schemas.openxmlformats.org/officeDocument/2006/relationships/slideLayout" Target="../slideLayouts/slideLayout208.xml" /><Relationship Id="rId41" Type="http://schemas.openxmlformats.org/officeDocument/2006/relationships/slideLayout" Target="../slideLayouts/slideLayout209.xml" /><Relationship Id="rId42" Type="http://schemas.openxmlformats.org/officeDocument/2006/relationships/slideLayout" Target="../slideLayouts/slideLayout210.xml" /><Relationship Id="rId43" Type="http://schemas.openxmlformats.org/officeDocument/2006/relationships/slideLayout" Target="../slideLayouts/slideLayout211.xml" /><Relationship Id="rId44" Type="http://schemas.openxmlformats.org/officeDocument/2006/relationships/slideLayout" Target="../slideLayouts/slideLayout212.xml" /><Relationship Id="rId45" Type="http://schemas.openxmlformats.org/officeDocument/2006/relationships/slideLayout" Target="../slideLayouts/slideLayout213.xml" /><Relationship Id="rId46" Type="http://schemas.openxmlformats.org/officeDocument/2006/relationships/slideLayout" Target="../slideLayouts/slideLayout214.xml" /><Relationship Id="rId47" Type="http://schemas.openxmlformats.org/officeDocument/2006/relationships/slideLayout" Target="../slideLayouts/slideLayout215.xml" /><Relationship Id="rId48" Type="http://schemas.openxmlformats.org/officeDocument/2006/relationships/slideLayout" Target="../slideLayouts/slideLayout216.xml" /><Relationship Id="rId49" Type="http://schemas.openxmlformats.org/officeDocument/2006/relationships/slideLayout" Target="../slideLayouts/slideLayout217.xml" /><Relationship Id="rId5" Type="http://schemas.openxmlformats.org/officeDocument/2006/relationships/slideLayout" Target="../slideLayouts/slideLayout173.xml" /><Relationship Id="rId50" Type="http://schemas.openxmlformats.org/officeDocument/2006/relationships/slideLayout" Target="../slideLayouts/slideLayout218.xml" /><Relationship Id="rId51" Type="http://schemas.openxmlformats.org/officeDocument/2006/relationships/slideLayout" Target="../slideLayouts/slideLayout219.xml" /><Relationship Id="rId52" Type="http://schemas.openxmlformats.org/officeDocument/2006/relationships/slideLayout" Target="../slideLayouts/slideLayout220.xml" /><Relationship Id="rId53" Type="http://schemas.openxmlformats.org/officeDocument/2006/relationships/slideLayout" Target="../slideLayouts/slideLayout221.xml" /><Relationship Id="rId54" Type="http://schemas.openxmlformats.org/officeDocument/2006/relationships/slideLayout" Target="../slideLayouts/slideLayout222.xml" /><Relationship Id="rId55" Type="http://schemas.openxmlformats.org/officeDocument/2006/relationships/slideLayout" Target="../slideLayouts/slideLayout223.xml" /><Relationship Id="rId56" Type="http://schemas.openxmlformats.org/officeDocument/2006/relationships/slideLayout" Target="../slideLayouts/slideLayout224.xml" /><Relationship Id="rId57" Type="http://schemas.openxmlformats.org/officeDocument/2006/relationships/slideLayout" Target="../slideLayouts/slideLayout225.xml" /><Relationship Id="rId58" Type="http://schemas.openxmlformats.org/officeDocument/2006/relationships/slideLayout" Target="../slideLayouts/slideLayout226.xml" /><Relationship Id="rId59" Type="http://schemas.openxmlformats.org/officeDocument/2006/relationships/image" Target="../media/image1.png" /><Relationship Id="rId6" Type="http://schemas.openxmlformats.org/officeDocument/2006/relationships/slideLayout" Target="../slideLayouts/slideLayout174.xml" /><Relationship Id="rId60" Type="http://schemas.openxmlformats.org/officeDocument/2006/relationships/theme" Target="../theme/theme10.xml" /><Relationship Id="rId7" Type="http://schemas.openxmlformats.org/officeDocument/2006/relationships/slideLayout" Target="../slideLayouts/slideLayout175.xml" /><Relationship Id="rId8" Type="http://schemas.openxmlformats.org/officeDocument/2006/relationships/slideLayout" Target="../slideLayouts/slideLayout176.xml" /><Relationship Id="rId9" Type="http://schemas.openxmlformats.org/officeDocument/2006/relationships/slideLayout" Target="../slideLayouts/slideLayout177.xml" /></Relationships>
</file>

<file path=ppt/slideMasters/_rels/slideMaster11.xml.rels>&#65279;<?xml version="1.0" encoding="utf-8" standalone="yes"?><Relationships xmlns="http://schemas.openxmlformats.org/package/2006/relationships"><Relationship Id="rId1" Type="http://schemas.openxmlformats.org/officeDocument/2006/relationships/slideLayout" Target="../slideLayouts/slideLayout227.xml" /><Relationship Id="rId10" Type="http://schemas.openxmlformats.org/officeDocument/2006/relationships/slideLayout" Target="../slideLayouts/slideLayout236.xml" /><Relationship Id="rId11" Type="http://schemas.openxmlformats.org/officeDocument/2006/relationships/slideLayout" Target="../slideLayouts/slideLayout237.xml" /><Relationship Id="rId12" Type="http://schemas.openxmlformats.org/officeDocument/2006/relationships/slideLayout" Target="../slideLayouts/slideLayout238.xml" /><Relationship Id="rId13" Type="http://schemas.openxmlformats.org/officeDocument/2006/relationships/image" Target="../media/image1.png" /><Relationship Id="rId14" Type="http://schemas.openxmlformats.org/officeDocument/2006/relationships/theme" Target="../theme/theme11.xml" /><Relationship Id="rId2" Type="http://schemas.openxmlformats.org/officeDocument/2006/relationships/slideLayout" Target="../slideLayouts/slideLayout228.xml" /><Relationship Id="rId3" Type="http://schemas.openxmlformats.org/officeDocument/2006/relationships/slideLayout" Target="../slideLayouts/slideLayout229.xml" /><Relationship Id="rId4" Type="http://schemas.openxmlformats.org/officeDocument/2006/relationships/slideLayout" Target="../slideLayouts/slideLayout230.xml" /><Relationship Id="rId5" Type="http://schemas.openxmlformats.org/officeDocument/2006/relationships/slideLayout" Target="../slideLayouts/slideLayout231.xml" /><Relationship Id="rId6" Type="http://schemas.openxmlformats.org/officeDocument/2006/relationships/slideLayout" Target="../slideLayouts/slideLayout232.xml" /><Relationship Id="rId7" Type="http://schemas.openxmlformats.org/officeDocument/2006/relationships/slideLayout" Target="../slideLayouts/slideLayout233.xml" /><Relationship Id="rId8" Type="http://schemas.openxmlformats.org/officeDocument/2006/relationships/slideLayout" Target="../slideLayouts/slideLayout234.xml" /><Relationship Id="rId9" Type="http://schemas.openxmlformats.org/officeDocument/2006/relationships/slideLayout" Target="../slideLayouts/slideLayout235.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blipFill>
          <a:blip r:embed="rId15"/>
          <a:stretch>
            <a:fillRect/>
          </a:stretch>
        </a:blipFill>
        <a:effectLst/>
      </p:bgPr>
    </p:bg>
    <p:spTree>
      <p:nvGrpSpPr>
        <p:cNvPr id="1" name=""/>
        <p:cNvGrpSpPr/>
        <p:nvPr/>
      </p:nvGrpSpPr>
      <p:grpSpPr>
        <a:xfrm>
          <a:off x="0" y="0"/>
          <a:ext cx="0" cy="0"/>
        </a:xfrm>
      </p:grpSpPr>
      <p:sp>
        <p:nvSpPr>
          <p:cNvPr id="1026" name="Title Placeholder 1"/>
          <p:cNvSpPr>
            <a:spLocks noGrp="1"/>
          </p:cNvSpPr>
          <p:nvPr>
            <p:ph type="title" idx="4294967295"/>
          </p:nvPr>
        </p:nvSpPr>
        <p:spPr>
          <a:xfrm>
            <a:off x="838200" y="365125"/>
            <a:ext cx="10515600" cy="1325563"/>
          </a:xfrm>
          <a:prstGeom prst="rect">
            <a:avLst/>
          </a:prstGeom>
          <a:noFill/>
          <a:ln>
            <a:noFill/>
            <a:miter lim="800000"/>
          </a:ln>
        </p:spPr>
        <p:txBody>
          <a:bodyPr anchor="ctr" anchorCtr="0">
            <a:noAutofit/>
          </a:bodyPr>
          <a:lstStyle>
            <a:lvl1pPr marL="0" indent="0" algn="l" defTabSz="914400" rtl="0" eaLnBrk="0" fontAlgn="base" hangingPunct="0">
              <a:lnSpc>
                <a:spcPct val="90000"/>
              </a:lnSpc>
              <a:spcBef>
                <a:spcPct val="0"/>
              </a:spcBef>
              <a:spcAft>
                <a:spcPct val="0"/>
              </a:spcAft>
              <a:buClrTx/>
              <a:buSzTx/>
              <a:buFontTx/>
              <a:buNone/>
              <a:defRPr kumimoji="0" lang="zh-CN" altLang="en-US" sz="4400" b="0" i="0" u="none" kern="1200" baseline="0">
                <a:solidFill>
                  <a:schemeClr val="tx1"/>
                </a:solidFill>
                <a:latin typeface="Calibri Light" pitchFamily="34" charset="0"/>
                <a:ea typeface="等线 Light" pitchFamily="2" charset="-122"/>
                <a:cs typeface="等线 Light"/>
              </a:defRPr>
            </a:lvl1pPr>
          </a:lstStyle>
          <a:p>
            <a:pPr lvl="0"/>
            <a:r>
              <a:t>单击此处编辑母版标题样式</a:t>
            </a:r>
          </a:p>
        </p:txBody>
      </p:sp>
      <p:sp>
        <p:nvSpPr>
          <p:cNvPr id="1027" name="Text Placeholder 2"/>
          <p:cNvSpPr>
            <a:spLocks noGrp="1"/>
          </p:cNvSpPr>
          <p:nvPr>
            <p:ph type="body" idx="5"/>
          </p:nvPr>
        </p:nvSpPr>
        <p:spPr>
          <a:xfrm>
            <a:off x="838200" y="1825625"/>
            <a:ext cx="10515600" cy="4351338"/>
          </a:xfrm>
          <a:prstGeom prst="rect">
            <a:avLst/>
          </a:prstGeom>
          <a:noFill/>
          <a:ln>
            <a:noFill/>
            <a:miter lim="800000"/>
          </a:ln>
        </p:spPr>
        <p:txBody>
          <a:bodyPr>
            <a:noAutofit/>
          </a:bodyPr>
          <a:lstStyle>
            <a:lvl1pPr marL="228600" indent="-228600" algn="l" defTabSz="914400" rtl="0" eaLnBrk="0" fontAlgn="base" hangingPunct="0">
              <a:lnSpc>
                <a:spcPct val="90000"/>
              </a:lnSpc>
              <a:spcBef>
                <a:spcPts val="1000"/>
              </a:spcBef>
              <a:spcAft>
                <a:spcPct val="0"/>
              </a:spcAft>
              <a:buClrTx/>
              <a:buSzTx/>
              <a:buFont typeface="Arial" pitchFamily="34" charset="0"/>
              <a:buChar char="•"/>
              <a:defRPr kumimoji="0" lang="zh-CN" altLang="en-US" sz="2800" b="0" i="0" u="none" kern="1200" baseline="0">
                <a:solidFill>
                  <a:schemeClr val="tx1"/>
                </a:solidFill>
                <a:effectLst/>
                <a:latin typeface="+mn-lt"/>
                <a:ea typeface="+mn-ea"/>
                <a:cs typeface="等线"/>
              </a:defRPr>
            </a:lvl1pPr>
            <a:lvl2pPr marL="685800" indent="-228600" algn="l" defTabSz="914400" rtl="0" eaLnBrk="0" fontAlgn="base" hangingPunct="0">
              <a:lnSpc>
                <a:spcPct val="90000"/>
              </a:lnSpc>
              <a:spcBef>
                <a:spcPts val="500"/>
              </a:spcBef>
              <a:spcAft>
                <a:spcPct val="0"/>
              </a:spcAft>
              <a:buClrTx/>
              <a:buSzTx/>
              <a:buFont typeface="Arial" pitchFamily="34" charset="0"/>
              <a:buChar char="•"/>
              <a:defRPr kumimoji="0" lang="zh-CN" altLang="en-US" sz="2400" b="0" i="0" u="none" kern="1200" baseline="0">
                <a:solidFill>
                  <a:schemeClr val="tx1"/>
                </a:solidFill>
                <a:effectLst/>
                <a:latin typeface="+mn-lt"/>
                <a:ea typeface="+mn-ea"/>
                <a:cs typeface="等线"/>
              </a:defRPr>
            </a:lvl2pPr>
            <a:lvl3pPr marL="1143000" indent="-228600" algn="l" defTabSz="914400" rtl="0" eaLnBrk="0" fontAlgn="base" hangingPunct="0">
              <a:lnSpc>
                <a:spcPct val="90000"/>
              </a:lnSpc>
              <a:spcBef>
                <a:spcPts val="500"/>
              </a:spcBef>
              <a:spcAft>
                <a:spcPct val="0"/>
              </a:spcAft>
              <a:buClrTx/>
              <a:buSzTx/>
              <a:buFont typeface="Arial" pitchFamily="34" charset="0"/>
              <a:buChar char="•"/>
              <a:defRPr kumimoji="0" lang="zh-CN" altLang="en-US" sz="2000" b="0" i="0" u="none" kern="1200" baseline="0">
                <a:solidFill>
                  <a:schemeClr val="tx1"/>
                </a:solidFill>
                <a:effectLst/>
                <a:latin typeface="+mn-lt"/>
                <a:ea typeface="+mn-ea"/>
                <a:cs typeface="等线"/>
              </a:defRPr>
            </a:lvl3pPr>
            <a:lvl4pPr marL="1600200" indent="-228600" algn="l" defTabSz="914400" rtl="0" eaLnBrk="0" fontAlgn="base" hangingPunct="0">
              <a:lnSpc>
                <a:spcPct val="90000"/>
              </a:lnSpc>
              <a:spcBef>
                <a:spcPts val="500"/>
              </a:spcBef>
              <a:spcAft>
                <a:spcPct val="0"/>
              </a:spcAft>
              <a:buClrTx/>
              <a:buSzTx/>
              <a:buFont typeface="Arial" pitchFamily="34" charset="0"/>
              <a:buChar char="•"/>
              <a:defRPr kumimoji="0" lang="zh-CN" altLang="en-US" sz="2000" b="0" i="0" u="none" kern="1200" baseline="0">
                <a:solidFill>
                  <a:schemeClr val="tx1"/>
                </a:solidFill>
                <a:effectLst/>
                <a:latin typeface="+mn-lt"/>
                <a:ea typeface="+mn-ea"/>
                <a:cs typeface="等线"/>
              </a:defRPr>
            </a:lvl4pPr>
            <a:lvl5pPr marL="2057400" indent="-228600" algn="l" defTabSz="914400" rtl="0" eaLnBrk="0" fontAlgn="base" hangingPunct="0">
              <a:lnSpc>
                <a:spcPct val="90000"/>
              </a:lnSpc>
              <a:spcBef>
                <a:spcPts val="500"/>
              </a:spcBef>
              <a:spcAft>
                <a:spcPct val="0"/>
              </a:spcAft>
              <a:buClrTx/>
              <a:buSzTx/>
              <a:buFont typeface="Arial" pitchFamily="34" charset="0"/>
              <a:buChar char="•"/>
              <a:defRPr kumimoji="0" lang="zh-CN" altLang="en-US" sz="2000" b="0" i="0" u="none" kern="1200" baseline="0">
                <a:solidFill>
                  <a:schemeClr val="tx1"/>
                </a:solidFill>
                <a:effectLst/>
                <a:latin typeface="+mn-lt"/>
                <a:ea typeface="+mn-ea"/>
                <a:cs typeface="等线"/>
              </a:defRPr>
            </a:lvl5pPr>
            <a:lvl6pPr marL="2514600" indent="-228600" algn="l" defTabSz="914400" rtl="0" eaLnBrk="1" latinLnBrk="0" hangingPunct="1">
              <a:lnSpc>
                <a:spcPct val="90000"/>
              </a:lnSpc>
              <a:spcBef>
                <a:spcPts val="500"/>
              </a:spcBef>
              <a:buFont typeface="Arial" pitchFamily="34" charset="0"/>
              <a:buChar char="•"/>
              <a:defRPr lang="zh-CN" altLang="en-US"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lang="zh-CN" altLang="en-US"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lang="zh-CN" altLang="en-US"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lang="zh-CN" altLang="en-US" sz="1800" kern="1200">
                <a:solidFill>
                  <a:schemeClr val="tx1"/>
                </a:solidFill>
                <a:latin typeface="+mn-lt"/>
                <a:ea typeface="+mn-ea"/>
                <a:cs typeface="+mn-cs"/>
              </a:defRPr>
            </a:lvl9pPr>
          </a:lstStyle>
          <a:p>
            <a:pPr lvl="0"/>
            <a:r>
              <a:t>编辑母版文本样式</a:t>
            </a:r>
          </a:p>
          <a:p>
            <a:pPr lvl="1"/>
            <a:r>
              <a:t>第二级</a:t>
            </a:r>
          </a:p>
          <a:p>
            <a:pPr lvl="2"/>
            <a:r>
              <a:t>第三级</a:t>
            </a:r>
          </a:p>
          <a:p>
            <a:pPr lvl="3"/>
            <a:r>
              <a:t>第四级</a:t>
            </a:r>
          </a:p>
          <a:p>
            <a:pPr lvl="4"/>
            <a:r>
              <a:t>第五级</a:t>
            </a:r>
          </a:p>
        </p:txBody>
      </p:sp>
    </p:spTree>
  </p:cSld>
  <p:clrMap bg1="lt1" tx1="dk1" bg2="lt2" tx2="dk2" accent1="accent1" accent2="accent2" accent3="accent3" accent4="accent4" accent5="accent5" accent6="accent6" hlink="hlink" folHlink="folHlink"/>
  <p:sldLayoutIdLst>
    <p:sldLayoutId id="2147483660" r:id="rId1"/>
    <p:sldLayoutId id="2147487502" r:id="rId2"/>
    <p:sldLayoutId id="2147487503" r:id="rId3"/>
    <p:sldLayoutId id="2147487504" r:id="rId4"/>
    <p:sldLayoutId id="2147487505" r:id="rId5"/>
    <p:sldLayoutId id="2147487506" r:id="rId6"/>
    <p:sldLayoutId id="2147487507" r:id="rId7"/>
    <p:sldLayoutId id="2147487508" r:id="rId8"/>
    <p:sldLayoutId id="2147487509" r:id="rId9"/>
    <p:sldLayoutId id="2147487510" r:id="rId10"/>
    <p:sldLayoutId id="2147487511" r:id="rId11"/>
    <p:sldLayoutId id="2147487512" r:id="rId12"/>
    <p:sldLayoutId id="2147487513" r:id="rId13"/>
    <p:sldLayoutId id="2147487516" r:id="rId14"/>
  </p:sldLayoutIdLst>
  <p:transition/>
  <p:timing/>
  <p:txStyles>
    <p:titleStyle>
      <a:lvl1pPr marL="0" indent="0" algn="l" defTabSz="914400" rtl="0" eaLnBrk="0" fontAlgn="base" hangingPunct="0">
        <a:lnSpc>
          <a:spcPct val="90000"/>
        </a:lnSpc>
        <a:spcBef>
          <a:spcPct val="0"/>
        </a:spcBef>
        <a:spcAft>
          <a:spcPct val="0"/>
        </a:spcAft>
        <a:buClrTx/>
        <a:buSzTx/>
        <a:buFontTx/>
        <a:buNone/>
        <a:defRPr kumimoji="0" sz="4400" b="0" i="0" u="none" kern="1200" baseline="0">
          <a:solidFill>
            <a:schemeClr val="tx1"/>
          </a:solidFill>
          <a:effectLst/>
          <a:latin typeface="Calibri Light" pitchFamily="34" charset="0"/>
          <a:ea typeface="等线 Light" pitchFamily="2" charset="-122"/>
          <a:cs typeface="等线 Light"/>
        </a:defRPr>
      </a:lvl1pPr>
    </p:titleStyle>
    <p:bodyStyle>
      <a:lvl1pPr marL="228600" indent="-228600" algn="l" defTabSz="914400" rtl="0" eaLnBrk="0" fontAlgn="base" hangingPunct="0">
        <a:lnSpc>
          <a:spcPct val="90000"/>
        </a:lnSpc>
        <a:spcBef>
          <a:spcPts val="1000"/>
        </a:spcBef>
        <a:spcAft>
          <a:spcPct val="0"/>
        </a:spcAft>
        <a:buClrTx/>
        <a:buSzTx/>
        <a:buFont typeface="Arial" pitchFamily="34" charset="0"/>
        <a:buChar char="•"/>
        <a:defRPr kumimoji="0" sz="2800" b="0" i="0" u="none" kern="1200" baseline="0">
          <a:solidFill>
            <a:schemeClr val="tx1"/>
          </a:solidFill>
          <a:effectLst/>
          <a:latin typeface="+mn-lt"/>
          <a:ea typeface="+mn-ea"/>
          <a:cs typeface="等线"/>
        </a:defRPr>
      </a:lvl1pPr>
      <a:lvl2pPr marL="685800" indent="-228600" algn="l" defTabSz="914400" rtl="0" eaLnBrk="0" fontAlgn="base" hangingPunct="0">
        <a:lnSpc>
          <a:spcPct val="90000"/>
        </a:lnSpc>
        <a:spcBef>
          <a:spcPts val="500"/>
        </a:spcBef>
        <a:spcAft>
          <a:spcPct val="0"/>
        </a:spcAft>
        <a:buClrTx/>
        <a:buSzTx/>
        <a:buFont typeface="Arial" pitchFamily="34" charset="0"/>
        <a:buChar char="•"/>
        <a:defRPr kumimoji="0" sz="2400" b="0" i="0" u="none" kern="1200" baseline="0">
          <a:solidFill>
            <a:schemeClr val="tx1"/>
          </a:solidFill>
          <a:effectLst/>
          <a:latin typeface="+mn-lt"/>
          <a:ea typeface="+mn-ea"/>
          <a:cs typeface="等线"/>
        </a:defRPr>
      </a:lvl2pPr>
      <a:lvl3pPr marL="1143000" indent="-228600" algn="l" defTabSz="914400" rtl="0" eaLnBrk="0" fontAlgn="base" hangingPunct="0">
        <a:lnSpc>
          <a:spcPct val="90000"/>
        </a:lnSpc>
        <a:spcBef>
          <a:spcPts val="500"/>
        </a:spcBef>
        <a:spcAft>
          <a:spcPct val="0"/>
        </a:spcAft>
        <a:buClrTx/>
        <a:buSzTx/>
        <a:buFont typeface="Arial" pitchFamily="34" charset="0"/>
        <a:buChar char="•"/>
        <a:defRPr kumimoji="0" sz="2000" b="0" i="0" u="none" kern="1200" baseline="0">
          <a:solidFill>
            <a:schemeClr val="tx1"/>
          </a:solidFill>
          <a:effectLst/>
          <a:latin typeface="+mn-lt"/>
          <a:ea typeface="+mn-ea"/>
          <a:cs typeface="等线"/>
        </a:defRPr>
      </a:lvl3pPr>
      <a:lvl4pPr marL="1600200" indent="-228600" algn="l" defTabSz="914400" rtl="0" eaLnBrk="0" fontAlgn="base" hangingPunct="0">
        <a:lnSpc>
          <a:spcPct val="90000"/>
        </a:lnSpc>
        <a:spcBef>
          <a:spcPts val="500"/>
        </a:spcBef>
        <a:spcAft>
          <a:spcPct val="0"/>
        </a:spcAft>
        <a:buClrTx/>
        <a:buSzTx/>
        <a:buFont typeface="Arial" pitchFamily="34" charset="0"/>
        <a:buChar char="•"/>
        <a:defRPr kumimoji="0" sz="2000" b="0" i="0" u="none" kern="1200" baseline="0">
          <a:solidFill>
            <a:schemeClr val="tx1"/>
          </a:solidFill>
          <a:effectLst/>
          <a:latin typeface="+mn-lt"/>
          <a:ea typeface="+mn-ea"/>
          <a:cs typeface="等线"/>
        </a:defRPr>
      </a:lvl4pPr>
      <a:lvl5pPr marL="2057400" indent="-228600" algn="l" defTabSz="914400" rtl="0" eaLnBrk="0" fontAlgn="base" hangingPunct="0">
        <a:lnSpc>
          <a:spcPct val="90000"/>
        </a:lnSpc>
        <a:spcBef>
          <a:spcPts val="500"/>
        </a:spcBef>
        <a:spcAft>
          <a:spcPct val="0"/>
        </a:spcAft>
        <a:buClrTx/>
        <a:buSzTx/>
        <a:buFont typeface="Arial" pitchFamily="34" charset="0"/>
        <a:buChar char="•"/>
        <a:defRPr kumimoji="0" sz="2000" b="0" i="0" u="none" kern="1200" baseline="0">
          <a:solidFill>
            <a:schemeClr val="tx1"/>
          </a:solidFill>
          <a:effectLst/>
          <a:latin typeface="+mn-lt"/>
          <a:ea typeface="+mn-ea"/>
          <a:cs typeface="等线"/>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p:bodyStyle>
    <p:otherStyle>
      <a:defPPr>
        <a:defRPr lang="en-US"/>
      </a:defPPr>
      <a:lvl1pPr marL="0" indent="0" algn="l" defTabSz="914400" rtl="0" eaLnBrk="1" fontAlgn="base" latinLnBrk="0" hangingPunct="1">
        <a:lnSpc>
          <a:spcPct val="100000"/>
        </a:lnSpc>
        <a:spcBef>
          <a:spcPct val="0"/>
        </a:spcBef>
        <a:spcAft>
          <a:spcPct val="0"/>
        </a:spcAft>
        <a:buClrTx/>
        <a:buSzTx/>
        <a:buFontTx/>
        <a:buNone/>
        <a:defRPr kumimoji="0" sz="1800" b="0" i="0" u="none" kern="1200" baseline="0">
          <a:solidFill>
            <a:schemeClr val="tx1"/>
          </a:solidFill>
          <a:effectLst/>
          <a:latin typeface="+mn-lt"/>
          <a:ea typeface="+mn-ea"/>
          <a:cs typeface="+mn-cs"/>
        </a:defRPr>
      </a:lvl1pPr>
      <a:lvl2pPr marL="457200" indent="0" algn="l" defTabSz="914400" rtl="0" eaLnBrk="1" fontAlgn="base" latinLnBrk="0" hangingPunct="1">
        <a:lnSpc>
          <a:spcPct val="100000"/>
        </a:lnSpc>
        <a:spcBef>
          <a:spcPct val="0"/>
        </a:spcBef>
        <a:spcAft>
          <a:spcPct val="0"/>
        </a:spcAft>
        <a:buClrTx/>
        <a:buSzTx/>
        <a:buFontTx/>
        <a:buNone/>
        <a:defRPr kumimoji="0" sz="1800" b="0" i="0" u="none" kern="1200" baseline="0">
          <a:solidFill>
            <a:schemeClr val="tx1"/>
          </a:solidFill>
          <a:effectLst/>
          <a:latin typeface="+mn-lt"/>
          <a:ea typeface="+mn-ea"/>
          <a:cs typeface="+mn-cs"/>
        </a:defRPr>
      </a:lvl2pPr>
      <a:lvl3pPr marL="914400" indent="0" algn="l" defTabSz="914400" rtl="0" eaLnBrk="1" fontAlgn="base" latinLnBrk="0" hangingPunct="1">
        <a:lnSpc>
          <a:spcPct val="100000"/>
        </a:lnSpc>
        <a:spcBef>
          <a:spcPct val="0"/>
        </a:spcBef>
        <a:spcAft>
          <a:spcPct val="0"/>
        </a:spcAft>
        <a:buClrTx/>
        <a:buSzTx/>
        <a:buFontTx/>
        <a:buNone/>
        <a:defRPr kumimoji="0" sz="1800" b="0" i="0" u="none" kern="1200" baseline="0">
          <a:solidFill>
            <a:schemeClr val="tx1"/>
          </a:solidFill>
          <a:effectLst/>
          <a:latin typeface="+mn-lt"/>
          <a:ea typeface="+mn-ea"/>
          <a:cs typeface="+mn-cs"/>
        </a:defRPr>
      </a:lvl3pPr>
      <a:lvl4pPr marL="1371600" indent="0" algn="l" defTabSz="914400" rtl="0" eaLnBrk="1" fontAlgn="base" latinLnBrk="0" hangingPunct="1">
        <a:lnSpc>
          <a:spcPct val="100000"/>
        </a:lnSpc>
        <a:spcBef>
          <a:spcPct val="0"/>
        </a:spcBef>
        <a:spcAft>
          <a:spcPct val="0"/>
        </a:spcAft>
        <a:buClrTx/>
        <a:buSzTx/>
        <a:buFontTx/>
        <a:buNone/>
        <a:defRPr kumimoji="0" sz="1800" b="0" i="0" u="none" kern="1200" baseline="0">
          <a:solidFill>
            <a:schemeClr val="tx1"/>
          </a:solidFill>
          <a:effectLst/>
          <a:latin typeface="+mn-lt"/>
          <a:ea typeface="+mn-ea"/>
          <a:cs typeface="+mn-cs"/>
        </a:defRPr>
      </a:lvl4pPr>
      <a:lvl5pPr marL="1828800" indent="0" algn="l" defTabSz="914400" rtl="0" eaLnBrk="1" fontAlgn="base" latinLnBrk="0" hangingPunct="1">
        <a:lnSpc>
          <a:spcPct val="100000"/>
        </a:lnSpc>
        <a:spcBef>
          <a:spcPct val="0"/>
        </a:spcBef>
        <a:spcAft>
          <a:spcPct val="0"/>
        </a:spcAft>
        <a:buClrTx/>
        <a:buSzTx/>
        <a:buFontTx/>
        <a:buNone/>
        <a:defRPr kumimoji="0" sz="1800" b="0" i="0" u="none" kern="1200" baseline="0">
          <a:solidFill>
            <a:schemeClr val="tx1"/>
          </a:solidFill>
          <a:effectLst/>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blipFill>
          <a:blip r:embed="rId16"/>
          <a:stretch>
            <a:fillRect/>
          </a:stretch>
        </a:blipFill>
        <a:effectLst/>
      </p:bgPr>
    </p:bg>
    <p:spTree>
      <p:nvGrpSpPr>
        <p:cNvPr id="1" name=""/>
        <p:cNvGrpSpPr/>
        <p:nvPr/>
      </p:nvGrpSpPr>
      <p:grpSpPr>
        <a:xfrm>
          <a:off x="0" y="0"/>
          <a:ext cx="0" cy="0"/>
        </a:xfrm>
      </p:grpSpPr>
      <p:sp>
        <p:nvSpPr>
          <p:cNvPr id="4098" name="标题占位符 1"/>
          <p:cNvSpPr>
            <a:spLocks noGrp="1"/>
          </p:cNvSpPr>
          <p:nvPr>
            <p:ph type="title" idx="4294967295"/>
          </p:nvPr>
        </p:nvSpPr>
        <p:spPr>
          <a:xfrm>
            <a:off x="609600" y="274638"/>
            <a:ext cx="10972800" cy="1143000"/>
          </a:xfrm>
          <a:prstGeom prst="rect">
            <a:avLst/>
          </a:prstGeom>
          <a:noFill/>
          <a:ln>
            <a:noFill/>
            <a:miter lim="800000"/>
          </a:ln>
        </p:spPr>
        <p:txBody>
          <a:bodyPr anchor="ctr" anchorCtr="0">
            <a:noAutofit/>
          </a:bodyPr>
          <a:lstStyle>
            <a:lvl1pPr marL="0" indent="0" algn="ctr" defTabSz="1219200" rtl="0" eaLnBrk="0" fontAlgn="base" hangingPunct="0">
              <a:lnSpc>
                <a:spcPct val="100000"/>
              </a:lnSpc>
              <a:spcBef>
                <a:spcPct val="0"/>
              </a:spcBef>
              <a:spcAft>
                <a:spcPct val="0"/>
              </a:spcAft>
              <a:buClrTx/>
              <a:buSzTx/>
              <a:buFontTx/>
              <a:buNone/>
              <a:defRPr kumimoji="0" lang="zh-CN" altLang="en-US" sz="5800" b="0" i="0" u="none" kern="1200" baseline="0">
                <a:solidFill>
                  <a:schemeClr val="tx1"/>
                </a:solidFill>
                <a:latin typeface="Calibri" pitchFamily="34" charset="0"/>
                <a:ea typeface="宋体" pitchFamily="2" charset="-122"/>
                <a:cs typeface="+mj-cs"/>
              </a:defRPr>
            </a:lvl1pPr>
          </a:lstStyle>
          <a:p>
            <a:pPr lvl="0"/>
            <a:r>
              <a:t>单击此处编辑母版标题样式</a:t>
            </a:r>
          </a:p>
        </p:txBody>
      </p:sp>
      <p:sp>
        <p:nvSpPr>
          <p:cNvPr id="4099" name="文本占位符 2"/>
          <p:cNvSpPr>
            <a:spLocks noGrp="1"/>
          </p:cNvSpPr>
          <p:nvPr>
            <p:ph type="body" idx="5"/>
          </p:nvPr>
        </p:nvSpPr>
        <p:spPr>
          <a:xfrm>
            <a:off x="609600" y="1600200"/>
            <a:ext cx="10972800" cy="4525963"/>
          </a:xfrm>
          <a:prstGeom prst="rect">
            <a:avLst/>
          </a:prstGeom>
          <a:noFill/>
          <a:ln>
            <a:noFill/>
            <a:miter lim="800000"/>
          </a:ln>
        </p:spPr>
        <p:txBody>
          <a:bodyPr>
            <a:noAutofit/>
          </a:bodyPr>
          <a:lstStyle>
            <a:lvl1pPr marL="457200" indent="-457200" algn="l" defTabSz="1219200" rtl="0" eaLnBrk="0" fontAlgn="base" hangingPunct="0">
              <a:lnSpc>
                <a:spcPct val="100000"/>
              </a:lnSpc>
              <a:spcBef>
                <a:spcPts val="125"/>
              </a:spcBef>
              <a:spcAft>
                <a:spcPct val="0"/>
              </a:spcAft>
              <a:buClrTx/>
              <a:buSzTx/>
              <a:buFont typeface="Arial" pitchFamily="34" charset="0"/>
              <a:buChar char="•"/>
              <a:defRPr kumimoji="0" lang="zh-CN" altLang="en-US" sz="4200" b="0" i="0" u="none" kern="1200" baseline="0">
                <a:solidFill>
                  <a:schemeClr val="tx1"/>
                </a:solidFill>
                <a:effectLst/>
                <a:latin typeface="+mn-lt"/>
                <a:ea typeface="+mn-ea"/>
                <a:cs typeface="+mn-cs"/>
              </a:defRPr>
            </a:lvl1pPr>
            <a:lvl2pPr marL="990600" indent="-381000" algn="l" defTabSz="1219200" rtl="0" eaLnBrk="0" fontAlgn="base" hangingPunct="0">
              <a:lnSpc>
                <a:spcPct val="100000"/>
              </a:lnSpc>
              <a:spcBef>
                <a:spcPts val="125"/>
              </a:spcBef>
              <a:spcAft>
                <a:spcPct val="0"/>
              </a:spcAft>
              <a:buClrTx/>
              <a:buSzTx/>
              <a:buFont typeface="Arial" pitchFamily="34" charset="0"/>
              <a:buChar char="–"/>
              <a:defRPr kumimoji="0" lang="zh-CN" altLang="en-US" sz="3700" b="0" i="0" u="none" kern="1200" baseline="0">
                <a:solidFill>
                  <a:schemeClr val="tx1"/>
                </a:solidFill>
                <a:effectLst/>
                <a:latin typeface="+mn-lt"/>
                <a:ea typeface="+mn-ea"/>
                <a:cs typeface="+mn-cs"/>
              </a:defRPr>
            </a:lvl2pPr>
            <a:lvl3pPr marL="1522413" indent="-304800" algn="l" defTabSz="1219200" rtl="0" eaLnBrk="0" fontAlgn="base" hangingPunct="0">
              <a:lnSpc>
                <a:spcPct val="100000"/>
              </a:lnSpc>
              <a:spcBef>
                <a:spcPts val="125"/>
              </a:spcBef>
              <a:spcAft>
                <a:spcPct val="0"/>
              </a:spcAft>
              <a:buClrTx/>
              <a:buSzTx/>
              <a:buFont typeface="Arial" pitchFamily="34" charset="0"/>
              <a:buChar char="•"/>
              <a:defRPr kumimoji="0" lang="zh-CN" altLang="en-US" sz="3200" b="0" i="0" u="none" kern="1200" baseline="0">
                <a:solidFill>
                  <a:schemeClr val="tx1"/>
                </a:solidFill>
                <a:effectLst/>
                <a:latin typeface="+mn-lt"/>
                <a:ea typeface="+mn-ea"/>
                <a:cs typeface="+mn-cs"/>
              </a:defRPr>
            </a:lvl3pPr>
            <a:lvl4pPr marL="2132013" indent="-304800" algn="l" defTabSz="1219200" rtl="0" eaLnBrk="0" fontAlgn="base" hangingPunct="0">
              <a:lnSpc>
                <a:spcPct val="100000"/>
              </a:lnSpc>
              <a:spcBef>
                <a:spcPts val="125"/>
              </a:spcBef>
              <a:spcAft>
                <a:spcPct val="0"/>
              </a:spcAft>
              <a:buClrTx/>
              <a:buSzTx/>
              <a:buFont typeface="Arial" pitchFamily="34" charset="0"/>
              <a:buChar char="–"/>
              <a:defRPr kumimoji="0" lang="zh-CN" altLang="en-US" sz="2600" b="0" i="0" u="none" kern="1200" baseline="0">
                <a:solidFill>
                  <a:schemeClr val="tx1"/>
                </a:solidFill>
                <a:effectLst/>
                <a:latin typeface="+mn-lt"/>
                <a:ea typeface="+mn-ea"/>
                <a:cs typeface="+mn-cs"/>
              </a:defRPr>
            </a:lvl4pPr>
            <a:lvl5pPr marL="2741613" indent="-304800" algn="l" defTabSz="1219200" rtl="0" eaLnBrk="0" fontAlgn="base" hangingPunct="0">
              <a:lnSpc>
                <a:spcPct val="100000"/>
              </a:lnSpc>
              <a:spcBef>
                <a:spcPts val="125"/>
              </a:spcBef>
              <a:spcAft>
                <a:spcPct val="0"/>
              </a:spcAft>
              <a:buClrTx/>
              <a:buSzTx/>
              <a:buFont typeface="Arial" pitchFamily="34" charset="0"/>
              <a:buChar char="»"/>
              <a:defRPr kumimoji="0" lang="zh-CN" altLang="en-US" sz="2600" b="0" i="0" u="none" kern="1200" baseline="0">
                <a:solidFill>
                  <a:schemeClr val="tx1"/>
                </a:solidFill>
                <a:effectLst/>
                <a:latin typeface="+mn-lt"/>
                <a:ea typeface="+mn-ea"/>
                <a:cs typeface="+mn-cs"/>
              </a:defRPr>
            </a:lvl5pPr>
            <a:lvl6pPr marL="3352165" indent="-304800" algn="l" defTabSz="1219200" rtl="0" eaLnBrk="1" latinLnBrk="0" hangingPunct="1">
              <a:spcBef>
                <a:spcPts val="130"/>
              </a:spcBef>
              <a:buFont typeface="Arial" pitchFamily="34" charset="0"/>
              <a:buChar char="•"/>
              <a:defRPr lang="zh-CN" altLang="en-US" sz="2665" kern="1200">
                <a:solidFill>
                  <a:schemeClr val="tx1"/>
                </a:solidFill>
                <a:latin typeface="+mn-lt"/>
                <a:ea typeface="+mn-ea"/>
                <a:cs typeface="+mn-cs"/>
              </a:defRPr>
            </a:lvl6pPr>
            <a:lvl7pPr marL="3961130" indent="-304800" algn="l" defTabSz="1219200" rtl="0" eaLnBrk="1" latinLnBrk="0" hangingPunct="1">
              <a:spcBef>
                <a:spcPts val="130"/>
              </a:spcBef>
              <a:buFont typeface="Arial" pitchFamily="34" charset="0"/>
              <a:buChar char="•"/>
              <a:defRPr lang="zh-CN" altLang="en-US" sz="2665" kern="1200">
                <a:solidFill>
                  <a:schemeClr val="tx1"/>
                </a:solidFill>
                <a:latin typeface="+mn-lt"/>
                <a:ea typeface="+mn-ea"/>
                <a:cs typeface="+mn-cs"/>
              </a:defRPr>
            </a:lvl7pPr>
            <a:lvl8pPr marL="4570730" indent="-304800" algn="l" defTabSz="1219200" rtl="0" eaLnBrk="1" latinLnBrk="0" hangingPunct="1">
              <a:spcBef>
                <a:spcPts val="130"/>
              </a:spcBef>
              <a:buFont typeface="Arial" pitchFamily="34" charset="0"/>
              <a:buChar char="•"/>
              <a:defRPr lang="zh-CN" altLang="en-US" sz="2665" kern="1200">
                <a:solidFill>
                  <a:schemeClr val="tx1"/>
                </a:solidFill>
                <a:latin typeface="+mn-lt"/>
                <a:ea typeface="+mn-ea"/>
                <a:cs typeface="+mn-cs"/>
              </a:defRPr>
            </a:lvl8pPr>
            <a:lvl9pPr marL="5180330" indent="-304800" algn="l" defTabSz="1219200" rtl="0" eaLnBrk="1" latinLnBrk="0" hangingPunct="1">
              <a:spcBef>
                <a:spcPts val="130"/>
              </a:spcBef>
              <a:buFont typeface="Arial" pitchFamily="34" charset="0"/>
              <a:buChar char="•"/>
              <a:defRPr lang="zh-CN" altLang="en-US" sz="2665" kern="1200">
                <a:solidFill>
                  <a:schemeClr val="tx1"/>
                </a:solidFill>
                <a:latin typeface="+mn-lt"/>
                <a:ea typeface="+mn-ea"/>
                <a:cs typeface="+mn-cs"/>
              </a:defRPr>
            </a:lvl9pPr>
          </a:lstStyle>
          <a:p>
            <a:pPr lvl="0"/>
            <a:r>
              <a:t>单击此处编辑母版文本样式</a:t>
            </a:r>
          </a:p>
          <a:p>
            <a:pPr lvl="1"/>
            <a:r>
              <a:t>第二级</a:t>
            </a:r>
          </a:p>
          <a:p>
            <a:pPr lvl="2"/>
            <a:r>
              <a:t>第三级</a:t>
            </a:r>
          </a:p>
          <a:p>
            <a:pPr lvl="3"/>
            <a:r>
              <a:t>第四级</a:t>
            </a:r>
          </a:p>
          <a:p>
            <a:pPr lvl="4"/>
            <a:r>
              <a:t>第五级</a:t>
            </a:r>
          </a:p>
        </p:txBody>
      </p:sp>
    </p:spTree>
  </p:cSld>
  <p:clrMap bg1="lt1" tx1="dk1" bg2="lt2" tx2="dk2" accent1="accent1" accent2="accent2" accent3="accent3" accent4="accent4" accent5="accent5" accent6="accent6" hlink="hlink" folHlink="folHlink"/>
  <p:sldLayoutIdLst>
    <p:sldLayoutId id="2147487519" r:id="rId1"/>
    <p:sldLayoutId id="2147487607" r:id="rId2"/>
    <p:sldLayoutId id="2147487608" r:id="rId3"/>
    <p:sldLayoutId id="2147487609" r:id="rId4"/>
    <p:sldLayoutId id="2147487610" r:id="rId5"/>
    <p:sldLayoutId id="2147487611" r:id="rId6"/>
    <p:sldLayoutId id="2147487612" r:id="rId7"/>
    <p:sldLayoutId id="2147487614" r:id="rId8"/>
    <p:sldLayoutId id="2147487619" r:id="rId9"/>
    <p:sldLayoutId id="2147487620" r:id="rId10"/>
    <p:sldLayoutId id="2147487621" r:id="rId11"/>
    <p:sldLayoutId id="2147487622" r:id="rId12"/>
    <p:sldLayoutId id="2147487623" r:id="rId13"/>
    <p:sldLayoutId id="2147487625" r:id="rId14"/>
    <p:sldLayoutId id="2147487627" r:id="rId15"/>
  </p:sldLayoutIdLst>
  <p:transition spd="med" advClick="0" advTm="0">
    <p:random/>
  </p:transition>
  <p:timing/>
  <p:txStyles>
    <p:titleStyle>
      <a:lvl1pPr marL="0" indent="0" algn="ctr" defTabSz="1219200" rtl="0" eaLnBrk="0" fontAlgn="base" hangingPunct="0">
        <a:lnSpc>
          <a:spcPct val="100000"/>
        </a:lnSpc>
        <a:spcBef>
          <a:spcPct val="0"/>
        </a:spcBef>
        <a:spcAft>
          <a:spcPct val="0"/>
        </a:spcAft>
        <a:buClrTx/>
        <a:buSzTx/>
        <a:buFontTx/>
        <a:buNone/>
        <a:defRPr kumimoji="0" sz="5800" b="0" i="0" u="none" kern="1200" baseline="0">
          <a:solidFill>
            <a:schemeClr val="tx1"/>
          </a:solidFill>
          <a:effectLst/>
          <a:latin typeface="Calibri" pitchFamily="34" charset="0"/>
          <a:ea typeface="宋体" pitchFamily="2" charset="-122"/>
          <a:cs typeface="+mj-cs"/>
        </a:defRPr>
      </a:lvl1pPr>
    </p:titleStyle>
    <p:bodyStyle>
      <a:lvl1pPr marL="457200" indent="-457200" algn="l" defTabSz="1219200" rtl="0" eaLnBrk="0" fontAlgn="base" hangingPunct="0">
        <a:lnSpc>
          <a:spcPct val="100000"/>
        </a:lnSpc>
        <a:spcBef>
          <a:spcPts val="125"/>
        </a:spcBef>
        <a:spcAft>
          <a:spcPct val="0"/>
        </a:spcAft>
        <a:buClrTx/>
        <a:buSzTx/>
        <a:buFont typeface="Arial" pitchFamily="34" charset="0"/>
        <a:buChar char="•"/>
        <a:defRPr kumimoji="0" sz="4200" b="0" i="0" u="none" kern="1200" baseline="0">
          <a:solidFill>
            <a:schemeClr val="tx1"/>
          </a:solidFill>
          <a:effectLst/>
          <a:latin typeface="+mn-lt"/>
          <a:ea typeface="+mn-ea"/>
          <a:cs typeface="+mn-cs"/>
        </a:defRPr>
      </a:lvl1pPr>
      <a:lvl2pPr marL="990600" indent="-381000" algn="l" defTabSz="1219200" rtl="0" eaLnBrk="0" fontAlgn="base" hangingPunct="0">
        <a:lnSpc>
          <a:spcPct val="100000"/>
        </a:lnSpc>
        <a:spcBef>
          <a:spcPts val="125"/>
        </a:spcBef>
        <a:spcAft>
          <a:spcPct val="0"/>
        </a:spcAft>
        <a:buClrTx/>
        <a:buSzTx/>
        <a:buFont typeface="Arial" pitchFamily="34" charset="0"/>
        <a:buChar char="–"/>
        <a:defRPr kumimoji="0" sz="3700" b="0" i="0" u="none" kern="1200" baseline="0">
          <a:solidFill>
            <a:schemeClr val="tx1"/>
          </a:solidFill>
          <a:effectLst/>
          <a:latin typeface="+mn-lt"/>
          <a:ea typeface="+mn-ea"/>
          <a:cs typeface="+mn-cs"/>
        </a:defRPr>
      </a:lvl2pPr>
      <a:lvl3pPr marL="1522413" indent="-304800" algn="l" defTabSz="1219200" rtl="0" eaLnBrk="0" fontAlgn="base" hangingPunct="0">
        <a:lnSpc>
          <a:spcPct val="100000"/>
        </a:lnSpc>
        <a:spcBef>
          <a:spcPts val="125"/>
        </a:spcBef>
        <a:spcAft>
          <a:spcPct val="0"/>
        </a:spcAft>
        <a:buClrTx/>
        <a:buSzTx/>
        <a:buFont typeface="Arial" pitchFamily="34" charset="0"/>
        <a:buChar char="•"/>
        <a:defRPr kumimoji="0" sz="3200" b="0" i="0" u="none" kern="1200" baseline="0">
          <a:solidFill>
            <a:schemeClr val="tx1"/>
          </a:solidFill>
          <a:effectLst/>
          <a:latin typeface="+mn-lt"/>
          <a:ea typeface="+mn-ea"/>
          <a:cs typeface="+mn-cs"/>
        </a:defRPr>
      </a:lvl3pPr>
      <a:lvl4pPr marL="2132013" indent="-304800" algn="l" defTabSz="1219200" rtl="0" eaLnBrk="0" fontAlgn="base" hangingPunct="0">
        <a:lnSpc>
          <a:spcPct val="100000"/>
        </a:lnSpc>
        <a:spcBef>
          <a:spcPts val="125"/>
        </a:spcBef>
        <a:spcAft>
          <a:spcPct val="0"/>
        </a:spcAft>
        <a:buClrTx/>
        <a:buSzTx/>
        <a:buFont typeface="Arial" pitchFamily="34" charset="0"/>
        <a:buChar char="–"/>
        <a:defRPr kumimoji="0" sz="2600" b="0" i="0" u="none" kern="1200" baseline="0">
          <a:solidFill>
            <a:schemeClr val="tx1"/>
          </a:solidFill>
          <a:effectLst/>
          <a:latin typeface="+mn-lt"/>
          <a:ea typeface="+mn-ea"/>
          <a:cs typeface="+mn-cs"/>
        </a:defRPr>
      </a:lvl4pPr>
      <a:lvl5pPr marL="2741613" indent="-304800" algn="l" defTabSz="1219200" rtl="0" eaLnBrk="0" fontAlgn="base" hangingPunct="0">
        <a:lnSpc>
          <a:spcPct val="100000"/>
        </a:lnSpc>
        <a:spcBef>
          <a:spcPts val="125"/>
        </a:spcBef>
        <a:spcAft>
          <a:spcPct val="0"/>
        </a:spcAft>
        <a:buClrTx/>
        <a:buSzTx/>
        <a:buFont typeface="Arial" pitchFamily="34" charset="0"/>
        <a:buChar char="»"/>
        <a:defRPr kumimoji="0" sz="2600" b="0" i="0" u="none" kern="1200" baseline="0">
          <a:solidFill>
            <a:schemeClr val="tx1"/>
          </a:solidFill>
          <a:effectLst/>
          <a:latin typeface="+mn-lt"/>
          <a:ea typeface="+mn-ea"/>
          <a:cs typeface="+mn-cs"/>
        </a:defRPr>
      </a:lvl5pPr>
      <a:lvl6pPr marL="3352165" indent="-304800" algn="l" defTabSz="1219200" rtl="0" eaLnBrk="1" latinLnBrk="0" hangingPunct="1">
        <a:spcBef>
          <a:spcPts val="130"/>
        </a:spcBef>
        <a:buFont typeface="Arial" pitchFamily="34" charset="0"/>
        <a:buChar char="•"/>
        <a:defRPr sz="2665" kern="1200">
          <a:solidFill>
            <a:schemeClr val="tx1"/>
          </a:solidFill>
          <a:latin typeface="+mn-lt"/>
          <a:ea typeface="+mn-ea"/>
          <a:cs typeface="+mn-cs"/>
        </a:defRPr>
      </a:lvl6pPr>
      <a:lvl7pPr marL="3961130" indent="-304800" algn="l" defTabSz="1219200" rtl="0" eaLnBrk="1" latinLnBrk="0" hangingPunct="1">
        <a:spcBef>
          <a:spcPts val="130"/>
        </a:spcBef>
        <a:buFont typeface="Arial" pitchFamily="34" charset="0"/>
        <a:buChar char="•"/>
        <a:defRPr sz="2665" kern="1200">
          <a:solidFill>
            <a:schemeClr val="tx1"/>
          </a:solidFill>
          <a:latin typeface="+mn-lt"/>
          <a:ea typeface="+mn-ea"/>
          <a:cs typeface="+mn-cs"/>
        </a:defRPr>
      </a:lvl7pPr>
      <a:lvl8pPr marL="4570730" indent="-304800" algn="l" defTabSz="1219200" rtl="0" eaLnBrk="1" latinLnBrk="0" hangingPunct="1">
        <a:spcBef>
          <a:spcPts val="130"/>
        </a:spcBef>
        <a:buFont typeface="Arial" pitchFamily="34" charset="0"/>
        <a:buChar char="•"/>
        <a:defRPr sz="2665" kern="1200">
          <a:solidFill>
            <a:schemeClr val="tx1"/>
          </a:solidFill>
          <a:latin typeface="+mn-lt"/>
          <a:ea typeface="+mn-ea"/>
          <a:cs typeface="+mn-cs"/>
        </a:defRPr>
      </a:lvl8pPr>
      <a:lvl9pPr marL="5180330" indent="-304800" algn="l" defTabSz="1219200" rtl="0" eaLnBrk="1" latinLnBrk="0" hangingPunct="1">
        <a:spcBef>
          <a:spcPts val="130"/>
        </a:spcBef>
        <a:buFont typeface="Arial" pitchFamily="34" charset="0"/>
        <a:buChar char="•"/>
        <a:defRPr sz="2665" kern="1200">
          <a:solidFill>
            <a:schemeClr val="tx1"/>
          </a:solidFill>
          <a:latin typeface="+mn-lt"/>
          <a:ea typeface="+mn-ea"/>
          <a:cs typeface="+mn-cs"/>
        </a:defRPr>
      </a:lvl9pPr>
    </p:bodyStyle>
    <p:otherStyle>
      <a:defPPr>
        <a:defRPr lang="zh-CN"/>
      </a:defPPr>
      <a:lvl1pPr marL="0" indent="0" algn="l" defTabSz="1219200" rtl="0" eaLnBrk="1" fontAlgn="base" latinLnBrk="0" hangingPunct="1">
        <a:lnSpc>
          <a:spcPct val="100000"/>
        </a:lnSpc>
        <a:spcBef>
          <a:spcPct val="0"/>
        </a:spcBef>
        <a:spcAft>
          <a:spcPct val="0"/>
        </a:spcAft>
        <a:buClrTx/>
        <a:buSzTx/>
        <a:buFontTx/>
        <a:buNone/>
        <a:defRPr kumimoji="0" sz="2400" b="0" i="0" u="none" kern="1200" baseline="0">
          <a:solidFill>
            <a:schemeClr val="tx1"/>
          </a:solidFill>
          <a:effectLst/>
          <a:latin typeface="+mn-lt"/>
          <a:ea typeface="+mn-ea"/>
          <a:cs typeface="+mn-cs"/>
        </a:defRPr>
      </a:lvl1pPr>
      <a:lvl2pPr marL="609600" indent="0" algn="l" defTabSz="1219200" rtl="0" eaLnBrk="1" fontAlgn="base" latinLnBrk="0" hangingPunct="1">
        <a:lnSpc>
          <a:spcPct val="100000"/>
        </a:lnSpc>
        <a:spcBef>
          <a:spcPct val="0"/>
        </a:spcBef>
        <a:spcAft>
          <a:spcPct val="0"/>
        </a:spcAft>
        <a:buClrTx/>
        <a:buSzTx/>
        <a:buFontTx/>
        <a:buNone/>
        <a:defRPr kumimoji="0" sz="2400" b="0" i="0" u="none" kern="1200" baseline="0">
          <a:solidFill>
            <a:schemeClr val="tx1"/>
          </a:solidFill>
          <a:effectLst/>
          <a:latin typeface="+mn-lt"/>
          <a:ea typeface="+mn-ea"/>
          <a:cs typeface="+mn-cs"/>
        </a:defRPr>
      </a:lvl2pPr>
      <a:lvl3pPr marL="1219200" indent="0" algn="l" defTabSz="1219200" rtl="0" eaLnBrk="1" fontAlgn="base" latinLnBrk="0" hangingPunct="1">
        <a:lnSpc>
          <a:spcPct val="100000"/>
        </a:lnSpc>
        <a:spcBef>
          <a:spcPct val="0"/>
        </a:spcBef>
        <a:spcAft>
          <a:spcPct val="0"/>
        </a:spcAft>
        <a:buClrTx/>
        <a:buSzTx/>
        <a:buFontTx/>
        <a:buNone/>
        <a:defRPr kumimoji="0" sz="2400" b="0" i="0" u="none" kern="1200" baseline="0">
          <a:solidFill>
            <a:schemeClr val="tx1"/>
          </a:solidFill>
          <a:effectLst/>
          <a:latin typeface="+mn-lt"/>
          <a:ea typeface="+mn-ea"/>
          <a:cs typeface="+mn-cs"/>
        </a:defRPr>
      </a:lvl3pPr>
      <a:lvl4pPr marL="1828165" indent="0" algn="l" defTabSz="1219200" rtl="0" eaLnBrk="1" fontAlgn="base" latinLnBrk="0" hangingPunct="1">
        <a:lnSpc>
          <a:spcPct val="100000"/>
        </a:lnSpc>
        <a:spcBef>
          <a:spcPct val="0"/>
        </a:spcBef>
        <a:spcAft>
          <a:spcPct val="0"/>
        </a:spcAft>
        <a:buClrTx/>
        <a:buSzTx/>
        <a:buFontTx/>
        <a:buNone/>
        <a:defRPr kumimoji="0" sz="2400" b="0" i="0" u="none" kern="1200" baseline="0">
          <a:solidFill>
            <a:schemeClr val="tx1"/>
          </a:solidFill>
          <a:effectLst/>
          <a:latin typeface="+mn-lt"/>
          <a:ea typeface="+mn-ea"/>
          <a:cs typeface="+mn-cs"/>
        </a:defRPr>
      </a:lvl4pPr>
      <a:lvl5pPr marL="2437765" indent="0" algn="l" defTabSz="1219200" rtl="0" eaLnBrk="1" fontAlgn="base" latinLnBrk="0" hangingPunct="1">
        <a:lnSpc>
          <a:spcPct val="100000"/>
        </a:lnSpc>
        <a:spcBef>
          <a:spcPct val="0"/>
        </a:spcBef>
        <a:spcAft>
          <a:spcPct val="0"/>
        </a:spcAft>
        <a:buClrTx/>
        <a:buSzTx/>
        <a:buFontTx/>
        <a:buNone/>
        <a:defRPr kumimoji="0" sz="2400" b="0" i="0" u="none" kern="1200" baseline="0">
          <a:solidFill>
            <a:schemeClr val="tx1"/>
          </a:solidFill>
          <a:effectLst/>
          <a:latin typeface="+mn-lt"/>
          <a:ea typeface="+mn-ea"/>
          <a:cs typeface="+mn-cs"/>
        </a:defRPr>
      </a:lvl5pPr>
      <a:lvl6pPr marL="3047365" algn="l" defTabSz="1219200" rtl="0" eaLnBrk="1" latinLnBrk="0" hangingPunct="1">
        <a:defRPr sz="2400" kern="1200">
          <a:solidFill>
            <a:schemeClr val="tx1"/>
          </a:solidFill>
          <a:latin typeface="+mn-lt"/>
          <a:ea typeface="+mn-ea"/>
          <a:cs typeface="+mn-cs"/>
        </a:defRPr>
      </a:lvl6pPr>
      <a:lvl7pPr marL="3656965" algn="l" defTabSz="1219200" rtl="0" eaLnBrk="1" latinLnBrk="0" hangingPunct="1">
        <a:defRPr sz="2400" kern="1200">
          <a:solidFill>
            <a:schemeClr val="tx1"/>
          </a:solidFill>
          <a:latin typeface="+mn-lt"/>
          <a:ea typeface="+mn-ea"/>
          <a:cs typeface="+mn-cs"/>
        </a:defRPr>
      </a:lvl7pPr>
      <a:lvl8pPr marL="4265930" algn="l" defTabSz="1219200" rtl="0" eaLnBrk="1" latinLnBrk="0" hangingPunct="1">
        <a:defRPr sz="2400" kern="1200">
          <a:solidFill>
            <a:schemeClr val="tx1"/>
          </a:solidFill>
          <a:latin typeface="+mn-lt"/>
          <a:ea typeface="+mn-ea"/>
          <a:cs typeface="+mn-cs"/>
        </a:defRPr>
      </a:lvl8pPr>
      <a:lvl9pPr marL="4875530" algn="l" defTabSz="1219200" rtl="0" eaLnBrk="1" latinLnBrk="0" hangingPunct="1">
        <a:defRPr sz="24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blipFill>
          <a:blip r:embed="rId59"/>
          <a:stretch>
            <a:fillRect/>
          </a:stretch>
        </a:blipFill>
        <a:effectLst/>
      </p:bgPr>
    </p:bg>
    <p:spTree>
      <p:nvGrpSpPr>
        <p:cNvPr id="1" name=""/>
        <p:cNvGrpSpPr/>
        <p:nvPr/>
      </p:nvGrpSpPr>
      <p:grpSpPr>
        <a:xfrm>
          <a:off x="0" y="0"/>
          <a:ext cx="0" cy="0"/>
        </a:xfrm>
      </p:grpSpPr>
      <p:sp>
        <p:nvSpPr>
          <p:cNvPr id="2050" name="Title Placeholder 1"/>
          <p:cNvSpPr>
            <a:spLocks noGrp="1"/>
          </p:cNvSpPr>
          <p:nvPr>
            <p:ph type="title" idx="4294967295"/>
          </p:nvPr>
        </p:nvSpPr>
        <p:spPr>
          <a:xfrm>
            <a:off x="838200" y="365125"/>
            <a:ext cx="10515600" cy="1325563"/>
          </a:xfrm>
          <a:prstGeom prst="rect">
            <a:avLst/>
          </a:prstGeom>
          <a:noFill/>
          <a:ln>
            <a:noFill/>
            <a:miter lim="800000"/>
          </a:ln>
        </p:spPr>
        <p:txBody>
          <a:bodyPr anchor="ctr" anchorCtr="0">
            <a:noAutofit/>
          </a:bodyPr>
          <a:lstStyle>
            <a:lvl1pPr marL="0" indent="0" algn="l" defTabSz="914400" rtl="0" eaLnBrk="0" fontAlgn="base" hangingPunct="0">
              <a:lnSpc>
                <a:spcPct val="90000"/>
              </a:lnSpc>
              <a:spcBef>
                <a:spcPct val="0"/>
              </a:spcBef>
              <a:spcAft>
                <a:spcPct val="0"/>
              </a:spcAft>
              <a:buClrTx/>
              <a:buSzTx/>
              <a:buFontTx/>
              <a:buNone/>
              <a:defRPr kumimoji="0" lang="zh-CN" altLang="en-US" sz="4400" b="0" i="0" u="none" kern="1200" baseline="0">
                <a:solidFill>
                  <a:schemeClr val="tx1"/>
                </a:solidFill>
                <a:latin typeface="Montserrat"/>
                <a:ea typeface="+mj-ea"/>
                <a:cs typeface="+mj-cs"/>
              </a:defRPr>
            </a:lvl1pPr>
          </a:lstStyle>
          <a:p>
            <a:pPr lvl="0"/>
            <a:r>
              <a:t>Click to edit Master title style</a:t>
            </a:r>
          </a:p>
        </p:txBody>
      </p:sp>
      <p:sp>
        <p:nvSpPr>
          <p:cNvPr id="2051" name="Text Placeholder 2"/>
          <p:cNvSpPr>
            <a:spLocks noGrp="1"/>
          </p:cNvSpPr>
          <p:nvPr>
            <p:ph type="body" idx="5"/>
          </p:nvPr>
        </p:nvSpPr>
        <p:spPr>
          <a:xfrm>
            <a:off x="838200" y="1825625"/>
            <a:ext cx="10515600" cy="4351338"/>
          </a:xfrm>
          <a:prstGeom prst="rect">
            <a:avLst/>
          </a:prstGeom>
          <a:noFill/>
          <a:ln>
            <a:noFill/>
            <a:miter lim="800000"/>
          </a:ln>
        </p:spPr>
        <p:txBody>
          <a:bodyPr>
            <a:noAutofit/>
          </a:bodyPr>
          <a:lstStyle>
            <a:lvl1pPr marL="228600" indent="-228600" algn="l" defTabSz="914400" rtl="0" eaLnBrk="0" fontAlgn="base" hangingPunct="0">
              <a:lnSpc>
                <a:spcPct val="90000"/>
              </a:lnSpc>
              <a:spcBef>
                <a:spcPts val="1000"/>
              </a:spcBef>
              <a:spcAft>
                <a:spcPct val="0"/>
              </a:spcAft>
              <a:buClrTx/>
              <a:buSzTx/>
              <a:buFont typeface="Arial" pitchFamily="34" charset="0"/>
              <a:buChar char="•"/>
              <a:defRPr kumimoji="0" lang="zh-CN" altLang="en-US" sz="2800" b="0" i="0" u="none" kern="1200" baseline="0">
                <a:solidFill>
                  <a:schemeClr val="tx1"/>
                </a:solidFill>
                <a:effectLst/>
                <a:latin typeface="+mn-lt"/>
                <a:ea typeface="+mn-ea"/>
                <a:cs typeface="+mn-cs"/>
              </a:defRPr>
            </a:lvl1pPr>
            <a:lvl2pPr marL="685800" indent="-228600" algn="l" defTabSz="914400" rtl="0" eaLnBrk="0" fontAlgn="base" hangingPunct="0">
              <a:lnSpc>
                <a:spcPct val="90000"/>
              </a:lnSpc>
              <a:spcBef>
                <a:spcPts val="500"/>
              </a:spcBef>
              <a:spcAft>
                <a:spcPct val="0"/>
              </a:spcAft>
              <a:buClrTx/>
              <a:buSzTx/>
              <a:buFont typeface="Arial" pitchFamily="34" charset="0"/>
              <a:buChar char="•"/>
              <a:defRPr kumimoji="0" lang="zh-CN" altLang="en-US" sz="2400" b="0" i="0" u="none" kern="1200" baseline="0">
                <a:solidFill>
                  <a:schemeClr val="tx1"/>
                </a:solidFill>
                <a:effectLst/>
                <a:latin typeface="+mn-lt"/>
                <a:ea typeface="+mn-ea"/>
                <a:cs typeface="+mn-cs"/>
              </a:defRPr>
            </a:lvl2pPr>
            <a:lvl3pPr marL="1143000" indent="-228600" algn="l" defTabSz="914400" rtl="0" eaLnBrk="0" fontAlgn="base" hangingPunct="0">
              <a:lnSpc>
                <a:spcPct val="90000"/>
              </a:lnSpc>
              <a:spcBef>
                <a:spcPts val="500"/>
              </a:spcBef>
              <a:spcAft>
                <a:spcPct val="0"/>
              </a:spcAft>
              <a:buClrTx/>
              <a:buSzTx/>
              <a:buFont typeface="Arial" pitchFamily="34" charset="0"/>
              <a:buChar char="•"/>
              <a:defRPr kumimoji="0" lang="zh-CN" altLang="en-US" sz="2000" b="0" i="0" u="none" kern="1200" baseline="0">
                <a:solidFill>
                  <a:schemeClr val="tx1"/>
                </a:solidFill>
                <a:effectLst/>
                <a:latin typeface="+mn-lt"/>
                <a:ea typeface="+mn-ea"/>
                <a:cs typeface="+mn-cs"/>
              </a:defRPr>
            </a:lvl3pPr>
            <a:lvl4pPr marL="1600200" indent="-228600" algn="l" defTabSz="914400" rtl="0" eaLnBrk="0" fontAlgn="base" hangingPunct="0">
              <a:lnSpc>
                <a:spcPct val="90000"/>
              </a:lnSpc>
              <a:spcBef>
                <a:spcPts val="500"/>
              </a:spcBef>
              <a:spcAft>
                <a:spcPct val="0"/>
              </a:spcAft>
              <a:buClrTx/>
              <a:buSzTx/>
              <a:buFont typeface="Arial" pitchFamily="34" charset="0"/>
              <a:buChar char="•"/>
              <a:defRPr kumimoji="0" lang="zh-CN" altLang="en-US" sz="2000" b="0" i="0" u="none" kern="1200" baseline="0">
                <a:solidFill>
                  <a:schemeClr val="tx1"/>
                </a:solidFill>
                <a:effectLst/>
                <a:latin typeface="+mn-lt"/>
                <a:ea typeface="+mn-ea"/>
                <a:cs typeface="+mn-cs"/>
              </a:defRPr>
            </a:lvl4pPr>
            <a:lvl5pPr marL="2057400" indent="-228600" algn="l" defTabSz="914400" rtl="0" eaLnBrk="0" fontAlgn="base" hangingPunct="0">
              <a:lnSpc>
                <a:spcPct val="90000"/>
              </a:lnSpc>
              <a:spcBef>
                <a:spcPts val="500"/>
              </a:spcBef>
              <a:spcAft>
                <a:spcPct val="0"/>
              </a:spcAft>
              <a:buClrTx/>
              <a:buSzTx/>
              <a:buFont typeface="Arial" pitchFamily="34" charset="0"/>
              <a:buChar char="•"/>
              <a:defRPr kumimoji="0" lang="zh-CN" altLang="en-US" sz="2000" b="0" i="0" u="none" kern="1200" baseline="0">
                <a:solidFill>
                  <a:schemeClr val="tx1"/>
                </a:solidFill>
                <a:effectLst/>
                <a:latin typeface="+mn-lt"/>
                <a:ea typeface="+mn-ea"/>
                <a:cs typeface="+mn-cs"/>
              </a:defRPr>
            </a:lvl5pPr>
            <a:lvl6pPr marL="2514600" indent="-228600" algn="l" defTabSz="914400" rtl="0" eaLnBrk="1" latinLnBrk="0" hangingPunct="1">
              <a:lnSpc>
                <a:spcPct val="90000"/>
              </a:lnSpc>
              <a:spcBef>
                <a:spcPts val="500"/>
              </a:spcBef>
              <a:buFont typeface="Arial" pitchFamily="34" charset="0"/>
              <a:buChar char="•"/>
              <a:defRPr lang="zh-CN" altLang="en-US"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lang="zh-CN" altLang="en-US"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lang="zh-CN" altLang="en-US"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lang="zh-CN" altLang="en-US" sz="1800" kern="1200">
                <a:solidFill>
                  <a:schemeClr val="tx1"/>
                </a:solidFill>
                <a:latin typeface="+mn-lt"/>
                <a:ea typeface="+mn-ea"/>
                <a:cs typeface="+mn-cs"/>
              </a:defRPr>
            </a:lvl9pPr>
          </a:lstStyle>
          <a:p>
            <a:pPr lvl="0"/>
            <a:r>
              <a:t>Click to edit Master text styles</a:t>
            </a:r>
          </a:p>
          <a:p>
            <a:pPr lvl="1"/>
            <a:r>
              <a:t>Second level</a:t>
            </a:r>
          </a:p>
          <a:p>
            <a:pPr lvl="2"/>
            <a:r>
              <a:t>Third level</a:t>
            </a:r>
          </a:p>
          <a:p>
            <a:pPr lvl="3"/>
            <a:r>
              <a:t>Fourth level</a:t>
            </a:r>
          </a:p>
          <a:p>
            <a:pPr lvl="4"/>
            <a:r>
              <a:t>Fifth level</a:t>
            </a:r>
          </a:p>
        </p:txBody>
      </p:sp>
    </p:spTree>
  </p:cSld>
  <p:clrMap bg1="lt1" tx1="dk1" bg2="lt2" tx2="dk2" accent1="accent1" accent2="accent2" accent3="accent3" accent4="accent4" accent5="accent5" accent6="accent6" hlink="hlink" folHlink="folHlink"/>
  <p:sldLayoutIdLst>
    <p:sldLayoutId id="2147487630" r:id="rId1"/>
    <p:sldLayoutId id="2147487631" r:id="rId2"/>
    <p:sldLayoutId id="2147487632" r:id="rId3"/>
    <p:sldLayoutId id="2147487633" r:id="rId4"/>
    <p:sldLayoutId id="2147487634" r:id="rId5"/>
    <p:sldLayoutId id="2147487635" r:id="rId6"/>
    <p:sldLayoutId id="2147487636" r:id="rId7"/>
    <p:sldLayoutId id="2147487637" r:id="rId8"/>
    <p:sldLayoutId id="2147487638" r:id="rId9"/>
    <p:sldLayoutId id="2147487639" r:id="rId10"/>
    <p:sldLayoutId id="2147487640" r:id="rId11"/>
    <p:sldLayoutId id="2147487641" r:id="rId12"/>
    <p:sldLayoutId id="2147487642" r:id="rId13"/>
    <p:sldLayoutId id="2147487643" r:id="rId14"/>
    <p:sldLayoutId id="2147487644" r:id="rId15"/>
    <p:sldLayoutId id="2147487645" r:id="rId16"/>
    <p:sldLayoutId id="2147487646" r:id="rId17"/>
    <p:sldLayoutId id="2147487647" r:id="rId18"/>
    <p:sldLayoutId id="2147487648" r:id="rId19"/>
    <p:sldLayoutId id="2147487649" r:id="rId20"/>
    <p:sldLayoutId id="2147487650" r:id="rId21"/>
    <p:sldLayoutId id="2147487651" r:id="rId22"/>
    <p:sldLayoutId id="2147487652" r:id="rId23"/>
    <p:sldLayoutId id="2147487653" r:id="rId24"/>
    <p:sldLayoutId id="2147487654" r:id="rId25"/>
    <p:sldLayoutId id="2147487655" r:id="rId26"/>
    <p:sldLayoutId id="2147487656" r:id="rId27"/>
    <p:sldLayoutId id="2147487657" r:id="rId28"/>
    <p:sldLayoutId id="2147487658" r:id="rId29"/>
    <p:sldLayoutId id="2147487659" r:id="rId30"/>
    <p:sldLayoutId id="2147487660" r:id="rId31"/>
    <p:sldLayoutId id="2147487661" r:id="rId32"/>
    <p:sldLayoutId id="2147487662" r:id="rId33"/>
    <p:sldLayoutId id="2147487663" r:id="rId34"/>
    <p:sldLayoutId id="2147487664" r:id="rId35"/>
    <p:sldLayoutId id="2147487665" r:id="rId36"/>
    <p:sldLayoutId id="2147487666" r:id="rId37"/>
    <p:sldLayoutId id="2147487667" r:id="rId38"/>
    <p:sldLayoutId id="2147487668" r:id="rId39"/>
    <p:sldLayoutId id="2147487669" r:id="rId40"/>
    <p:sldLayoutId id="2147487670" r:id="rId41"/>
    <p:sldLayoutId id="2147487671" r:id="rId42"/>
    <p:sldLayoutId id="2147487672" r:id="rId43"/>
    <p:sldLayoutId id="2147487673" r:id="rId44"/>
    <p:sldLayoutId id="2147487674" r:id="rId45"/>
    <p:sldLayoutId id="2147487675" r:id="rId46"/>
    <p:sldLayoutId id="2147487676" r:id="rId47"/>
    <p:sldLayoutId id="2147487677" r:id="rId48"/>
    <p:sldLayoutId id="2147487678" r:id="rId49"/>
    <p:sldLayoutId id="2147487679" r:id="rId50"/>
    <p:sldLayoutId id="2147487680" r:id="rId51"/>
    <p:sldLayoutId id="2147487681" r:id="rId52"/>
    <p:sldLayoutId id="2147487682" r:id="rId53"/>
    <p:sldLayoutId id="2147487683" r:id="rId54"/>
    <p:sldLayoutId id="2147487684" r:id="rId55"/>
    <p:sldLayoutId id="2147487685" r:id="rId56"/>
    <p:sldLayoutId id="2147487686" r:id="rId57"/>
    <p:sldLayoutId id="2147487687" r:id="rId58"/>
  </p:sldLayoutIdLst>
  <p:transition/>
  <p:timing/>
  <p:txStyles>
    <p:titleStyle>
      <a:lvl1pPr marL="0" indent="0" algn="l" defTabSz="914400" rtl="0" eaLnBrk="0" fontAlgn="base" hangingPunct="0">
        <a:lnSpc>
          <a:spcPct val="90000"/>
        </a:lnSpc>
        <a:spcBef>
          <a:spcPct val="0"/>
        </a:spcBef>
        <a:spcAft>
          <a:spcPct val="0"/>
        </a:spcAft>
        <a:buClrTx/>
        <a:buSzTx/>
        <a:buFontTx/>
        <a:buNone/>
        <a:defRPr kumimoji="0" sz="4400" b="0" i="0" u="none" kern="1200" baseline="0">
          <a:solidFill>
            <a:schemeClr val="tx1"/>
          </a:solidFill>
          <a:effectLst/>
          <a:latin typeface="Montserrat"/>
          <a:ea typeface="+mj-ea"/>
          <a:cs typeface="+mj-cs"/>
        </a:defRPr>
      </a:lvl1pPr>
    </p:titleStyle>
    <p:bodyStyle>
      <a:lvl1pPr marL="228600" indent="-228600" algn="l" defTabSz="914400" rtl="0" eaLnBrk="0" fontAlgn="base" hangingPunct="0">
        <a:lnSpc>
          <a:spcPct val="90000"/>
        </a:lnSpc>
        <a:spcBef>
          <a:spcPts val="1000"/>
        </a:spcBef>
        <a:spcAft>
          <a:spcPct val="0"/>
        </a:spcAft>
        <a:buClrTx/>
        <a:buSzTx/>
        <a:buFont typeface="Arial" pitchFamily="34" charset="0"/>
        <a:buChar char="•"/>
        <a:defRPr kumimoji="0" sz="2800" b="0" i="0" u="none" kern="1200" baseline="0">
          <a:solidFill>
            <a:schemeClr val="tx1"/>
          </a:solidFill>
          <a:effectLst/>
          <a:latin typeface="+mn-lt"/>
          <a:ea typeface="+mn-ea"/>
          <a:cs typeface="+mn-cs"/>
        </a:defRPr>
      </a:lvl1pPr>
      <a:lvl2pPr marL="685800" indent="-228600" algn="l" defTabSz="914400" rtl="0" eaLnBrk="0" fontAlgn="base" hangingPunct="0">
        <a:lnSpc>
          <a:spcPct val="90000"/>
        </a:lnSpc>
        <a:spcBef>
          <a:spcPts val="500"/>
        </a:spcBef>
        <a:spcAft>
          <a:spcPct val="0"/>
        </a:spcAft>
        <a:buClrTx/>
        <a:buSzTx/>
        <a:buFont typeface="Arial" pitchFamily="34" charset="0"/>
        <a:buChar char="•"/>
        <a:defRPr kumimoji="0" sz="2400" b="0" i="0" u="none" kern="1200" baseline="0">
          <a:solidFill>
            <a:schemeClr val="tx1"/>
          </a:solidFill>
          <a:effectLst/>
          <a:latin typeface="+mn-lt"/>
          <a:ea typeface="+mn-ea"/>
          <a:cs typeface="+mn-cs"/>
        </a:defRPr>
      </a:lvl2pPr>
      <a:lvl3pPr marL="1143000" indent="-228600" algn="l" defTabSz="914400" rtl="0" eaLnBrk="0" fontAlgn="base" hangingPunct="0">
        <a:lnSpc>
          <a:spcPct val="90000"/>
        </a:lnSpc>
        <a:spcBef>
          <a:spcPts val="500"/>
        </a:spcBef>
        <a:spcAft>
          <a:spcPct val="0"/>
        </a:spcAft>
        <a:buClrTx/>
        <a:buSzTx/>
        <a:buFont typeface="Arial" pitchFamily="34" charset="0"/>
        <a:buChar char="•"/>
        <a:defRPr kumimoji="0" sz="2000" b="0" i="0" u="none" kern="1200" baseline="0">
          <a:solidFill>
            <a:schemeClr val="tx1"/>
          </a:solidFill>
          <a:effectLst/>
          <a:latin typeface="+mn-lt"/>
          <a:ea typeface="+mn-ea"/>
          <a:cs typeface="+mn-cs"/>
        </a:defRPr>
      </a:lvl3pPr>
      <a:lvl4pPr marL="1600200" indent="-228600" algn="l" defTabSz="914400" rtl="0" eaLnBrk="0" fontAlgn="base" hangingPunct="0">
        <a:lnSpc>
          <a:spcPct val="90000"/>
        </a:lnSpc>
        <a:spcBef>
          <a:spcPts val="500"/>
        </a:spcBef>
        <a:spcAft>
          <a:spcPct val="0"/>
        </a:spcAft>
        <a:buClrTx/>
        <a:buSzTx/>
        <a:buFont typeface="Arial" pitchFamily="34" charset="0"/>
        <a:buChar char="•"/>
        <a:defRPr kumimoji="0" sz="2000" b="0" i="0" u="none" kern="1200" baseline="0">
          <a:solidFill>
            <a:schemeClr val="tx1"/>
          </a:solidFill>
          <a:effectLst/>
          <a:latin typeface="+mn-lt"/>
          <a:ea typeface="+mn-ea"/>
          <a:cs typeface="+mn-cs"/>
        </a:defRPr>
      </a:lvl4pPr>
      <a:lvl5pPr marL="2057400" indent="-228600" algn="l" defTabSz="914400" rtl="0" eaLnBrk="0" fontAlgn="base" hangingPunct="0">
        <a:lnSpc>
          <a:spcPct val="90000"/>
        </a:lnSpc>
        <a:spcBef>
          <a:spcPts val="500"/>
        </a:spcBef>
        <a:spcAft>
          <a:spcPct val="0"/>
        </a:spcAft>
        <a:buClrTx/>
        <a:buSzTx/>
        <a:buFont typeface="Arial" pitchFamily="34" charset="0"/>
        <a:buChar char="•"/>
        <a:defRPr kumimoji="0" sz="2000" b="0" i="0" u="none" kern="1200" baseline="0">
          <a:solidFill>
            <a:schemeClr val="tx1"/>
          </a:solidFill>
          <a:effectLst/>
          <a:latin typeface="+mn-lt"/>
          <a:ea typeface="+mn-ea"/>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p:bodyStyle>
    <p:otherStyle>
      <a:defPPr>
        <a:defRPr lang="en-US"/>
      </a:defPPr>
      <a:lvl1pPr marL="0" indent="0" algn="l" defTabSz="914400" rtl="0" eaLnBrk="1" fontAlgn="base" latinLnBrk="0" hangingPunct="1">
        <a:lnSpc>
          <a:spcPct val="100000"/>
        </a:lnSpc>
        <a:spcBef>
          <a:spcPct val="0"/>
        </a:spcBef>
        <a:spcAft>
          <a:spcPct val="0"/>
        </a:spcAft>
        <a:buClrTx/>
        <a:buSzTx/>
        <a:buFontTx/>
        <a:buNone/>
        <a:defRPr kumimoji="0" sz="1800" b="0" i="0" u="none" kern="1200" baseline="0">
          <a:solidFill>
            <a:schemeClr val="tx1"/>
          </a:solidFill>
          <a:effectLst/>
          <a:latin typeface="+mn-lt"/>
          <a:ea typeface="+mn-ea"/>
          <a:cs typeface="+mn-cs"/>
        </a:defRPr>
      </a:lvl1pPr>
      <a:lvl2pPr marL="457200" indent="0" algn="l" defTabSz="914400" rtl="0" eaLnBrk="1" fontAlgn="base" latinLnBrk="0" hangingPunct="1">
        <a:lnSpc>
          <a:spcPct val="100000"/>
        </a:lnSpc>
        <a:spcBef>
          <a:spcPct val="0"/>
        </a:spcBef>
        <a:spcAft>
          <a:spcPct val="0"/>
        </a:spcAft>
        <a:buClrTx/>
        <a:buSzTx/>
        <a:buFontTx/>
        <a:buNone/>
        <a:defRPr kumimoji="0" sz="1800" b="0" i="0" u="none" kern="1200" baseline="0">
          <a:solidFill>
            <a:schemeClr val="tx1"/>
          </a:solidFill>
          <a:effectLst/>
          <a:latin typeface="+mn-lt"/>
          <a:ea typeface="+mn-ea"/>
          <a:cs typeface="+mn-cs"/>
        </a:defRPr>
      </a:lvl2pPr>
      <a:lvl3pPr marL="914400" indent="0" algn="l" defTabSz="914400" rtl="0" eaLnBrk="1" fontAlgn="base" latinLnBrk="0" hangingPunct="1">
        <a:lnSpc>
          <a:spcPct val="100000"/>
        </a:lnSpc>
        <a:spcBef>
          <a:spcPct val="0"/>
        </a:spcBef>
        <a:spcAft>
          <a:spcPct val="0"/>
        </a:spcAft>
        <a:buClrTx/>
        <a:buSzTx/>
        <a:buFontTx/>
        <a:buNone/>
        <a:defRPr kumimoji="0" sz="1800" b="0" i="0" u="none" kern="1200" baseline="0">
          <a:solidFill>
            <a:schemeClr val="tx1"/>
          </a:solidFill>
          <a:effectLst/>
          <a:latin typeface="+mn-lt"/>
          <a:ea typeface="+mn-ea"/>
          <a:cs typeface="+mn-cs"/>
        </a:defRPr>
      </a:lvl3pPr>
      <a:lvl4pPr marL="1371600" indent="0" algn="l" defTabSz="914400" rtl="0" eaLnBrk="1" fontAlgn="base" latinLnBrk="0" hangingPunct="1">
        <a:lnSpc>
          <a:spcPct val="100000"/>
        </a:lnSpc>
        <a:spcBef>
          <a:spcPct val="0"/>
        </a:spcBef>
        <a:spcAft>
          <a:spcPct val="0"/>
        </a:spcAft>
        <a:buClrTx/>
        <a:buSzTx/>
        <a:buFontTx/>
        <a:buNone/>
        <a:defRPr kumimoji="0" sz="1800" b="0" i="0" u="none" kern="1200" baseline="0">
          <a:solidFill>
            <a:schemeClr val="tx1"/>
          </a:solidFill>
          <a:effectLst/>
          <a:latin typeface="+mn-lt"/>
          <a:ea typeface="+mn-ea"/>
          <a:cs typeface="+mn-cs"/>
        </a:defRPr>
      </a:lvl4pPr>
      <a:lvl5pPr marL="1828800" indent="0" algn="l" defTabSz="914400" rtl="0" eaLnBrk="1" fontAlgn="base" latinLnBrk="0" hangingPunct="1">
        <a:lnSpc>
          <a:spcPct val="100000"/>
        </a:lnSpc>
        <a:spcBef>
          <a:spcPct val="0"/>
        </a:spcBef>
        <a:spcAft>
          <a:spcPct val="0"/>
        </a:spcAft>
        <a:buClrTx/>
        <a:buSzTx/>
        <a:buFontTx/>
        <a:buNone/>
        <a:defRPr kumimoji="0" sz="1800" b="0" i="0" u="none" kern="1200" baseline="0">
          <a:solidFill>
            <a:schemeClr val="tx1"/>
          </a:solidFill>
          <a:effectLst/>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blipFill>
          <a:blip r:embed="rId15"/>
          <a:stretch>
            <a:fillRect/>
          </a:stretch>
        </a:blipFill>
        <a:effectLst/>
      </p:bgPr>
    </p:bg>
    <p:spTree>
      <p:nvGrpSpPr>
        <p:cNvPr id="1" name=""/>
        <p:cNvGrpSpPr/>
        <p:nvPr/>
      </p:nvGrpSpPr>
      <p:grpSpPr>
        <a:xfrm>
          <a:off x="0" y="0"/>
          <a:ext cx="0" cy="0"/>
        </a:xfrm>
      </p:grpSpPr>
      <p:sp>
        <p:nvSpPr>
          <p:cNvPr id="1026" name="Title Placeholder 1"/>
          <p:cNvSpPr>
            <a:spLocks noGrp="1"/>
          </p:cNvSpPr>
          <p:nvPr>
            <p:ph type="title" idx="4294967295"/>
          </p:nvPr>
        </p:nvSpPr>
        <p:spPr>
          <a:xfrm>
            <a:off x="838200" y="365125"/>
            <a:ext cx="10515600" cy="1325563"/>
          </a:xfrm>
          <a:prstGeom prst="rect">
            <a:avLst/>
          </a:prstGeom>
          <a:noFill/>
          <a:ln>
            <a:noFill/>
            <a:miter lim="800000"/>
          </a:ln>
        </p:spPr>
        <p:txBody>
          <a:bodyPr anchor="ctr" anchorCtr="0">
            <a:noAutofit/>
          </a:bodyPr>
          <a:lstStyle>
            <a:lvl1pPr marL="0" indent="0" algn="l" defTabSz="914400" rtl="0" eaLnBrk="0" fontAlgn="base" hangingPunct="0">
              <a:lnSpc>
                <a:spcPct val="90000"/>
              </a:lnSpc>
              <a:spcBef>
                <a:spcPct val="0"/>
              </a:spcBef>
              <a:spcAft>
                <a:spcPct val="0"/>
              </a:spcAft>
              <a:buClrTx/>
              <a:buSzTx/>
              <a:buFontTx/>
              <a:buNone/>
              <a:defRPr kumimoji="0" lang="zh-CN" altLang="en-US" sz="4400" b="0" i="0" u="none" kern="1200" baseline="0">
                <a:solidFill>
                  <a:schemeClr val="tx1"/>
                </a:solidFill>
                <a:latin typeface="Calibri Light" pitchFamily="34" charset="0"/>
                <a:ea typeface="等线 Light" pitchFamily="2" charset="-122"/>
                <a:cs typeface="等线 Light"/>
              </a:defRPr>
            </a:lvl1pPr>
          </a:lstStyle>
          <a:p>
            <a:pPr lvl="0"/>
            <a:r>
              <a:t>单击此处编辑母版标题样式</a:t>
            </a:r>
          </a:p>
        </p:txBody>
      </p:sp>
      <p:sp>
        <p:nvSpPr>
          <p:cNvPr id="1027" name="Text Placeholder 2"/>
          <p:cNvSpPr>
            <a:spLocks noGrp="1"/>
          </p:cNvSpPr>
          <p:nvPr>
            <p:ph type="body" idx="5"/>
          </p:nvPr>
        </p:nvSpPr>
        <p:spPr>
          <a:xfrm>
            <a:off x="838200" y="1825625"/>
            <a:ext cx="10515600" cy="4351338"/>
          </a:xfrm>
          <a:prstGeom prst="rect">
            <a:avLst/>
          </a:prstGeom>
          <a:noFill/>
          <a:ln>
            <a:noFill/>
            <a:miter lim="800000"/>
          </a:ln>
        </p:spPr>
        <p:txBody>
          <a:bodyPr>
            <a:noAutofit/>
          </a:bodyPr>
          <a:lstStyle>
            <a:lvl1pPr marL="228600" indent="-228600" algn="l" defTabSz="914400" rtl="0" eaLnBrk="0" fontAlgn="base" hangingPunct="0">
              <a:lnSpc>
                <a:spcPct val="90000"/>
              </a:lnSpc>
              <a:spcBef>
                <a:spcPts val="1000"/>
              </a:spcBef>
              <a:spcAft>
                <a:spcPct val="0"/>
              </a:spcAft>
              <a:buClrTx/>
              <a:buSzTx/>
              <a:buFont typeface="Arial" pitchFamily="34" charset="0"/>
              <a:buChar char="•"/>
              <a:defRPr kumimoji="0" lang="zh-CN" altLang="en-US" sz="2800" b="0" i="0" u="none" kern="1200" baseline="0">
                <a:solidFill>
                  <a:schemeClr val="tx1"/>
                </a:solidFill>
                <a:effectLst/>
                <a:latin typeface="+mn-lt"/>
                <a:ea typeface="+mn-ea"/>
                <a:cs typeface="等线"/>
              </a:defRPr>
            </a:lvl1pPr>
            <a:lvl2pPr marL="685800" indent="-228600" algn="l" defTabSz="914400" rtl="0" eaLnBrk="0" fontAlgn="base" hangingPunct="0">
              <a:lnSpc>
                <a:spcPct val="90000"/>
              </a:lnSpc>
              <a:spcBef>
                <a:spcPts val="500"/>
              </a:spcBef>
              <a:spcAft>
                <a:spcPct val="0"/>
              </a:spcAft>
              <a:buClrTx/>
              <a:buSzTx/>
              <a:buFont typeface="Arial" pitchFamily="34" charset="0"/>
              <a:buChar char="•"/>
              <a:defRPr kumimoji="0" lang="zh-CN" altLang="en-US" sz="2400" b="0" i="0" u="none" kern="1200" baseline="0">
                <a:solidFill>
                  <a:schemeClr val="tx1"/>
                </a:solidFill>
                <a:effectLst/>
                <a:latin typeface="+mn-lt"/>
                <a:ea typeface="+mn-ea"/>
                <a:cs typeface="等线"/>
              </a:defRPr>
            </a:lvl2pPr>
            <a:lvl3pPr marL="1143000" indent="-228600" algn="l" defTabSz="914400" rtl="0" eaLnBrk="0" fontAlgn="base" hangingPunct="0">
              <a:lnSpc>
                <a:spcPct val="90000"/>
              </a:lnSpc>
              <a:spcBef>
                <a:spcPts val="500"/>
              </a:spcBef>
              <a:spcAft>
                <a:spcPct val="0"/>
              </a:spcAft>
              <a:buClrTx/>
              <a:buSzTx/>
              <a:buFont typeface="Arial" pitchFamily="34" charset="0"/>
              <a:buChar char="•"/>
              <a:defRPr kumimoji="0" lang="zh-CN" altLang="en-US" sz="2000" b="0" i="0" u="none" kern="1200" baseline="0">
                <a:solidFill>
                  <a:schemeClr val="tx1"/>
                </a:solidFill>
                <a:effectLst/>
                <a:latin typeface="+mn-lt"/>
                <a:ea typeface="+mn-ea"/>
                <a:cs typeface="等线"/>
              </a:defRPr>
            </a:lvl3pPr>
            <a:lvl4pPr marL="1600200" indent="-228600" algn="l" defTabSz="914400" rtl="0" eaLnBrk="0" fontAlgn="base" hangingPunct="0">
              <a:lnSpc>
                <a:spcPct val="90000"/>
              </a:lnSpc>
              <a:spcBef>
                <a:spcPts val="500"/>
              </a:spcBef>
              <a:spcAft>
                <a:spcPct val="0"/>
              </a:spcAft>
              <a:buClrTx/>
              <a:buSzTx/>
              <a:buFont typeface="Arial" pitchFamily="34" charset="0"/>
              <a:buChar char="•"/>
              <a:defRPr kumimoji="0" lang="zh-CN" altLang="en-US" sz="2000" b="0" i="0" u="none" kern="1200" baseline="0">
                <a:solidFill>
                  <a:schemeClr val="tx1"/>
                </a:solidFill>
                <a:effectLst/>
                <a:latin typeface="+mn-lt"/>
                <a:ea typeface="+mn-ea"/>
                <a:cs typeface="等线"/>
              </a:defRPr>
            </a:lvl4pPr>
            <a:lvl5pPr marL="2057400" indent="-228600" algn="l" defTabSz="914400" rtl="0" eaLnBrk="0" fontAlgn="base" hangingPunct="0">
              <a:lnSpc>
                <a:spcPct val="90000"/>
              </a:lnSpc>
              <a:spcBef>
                <a:spcPts val="500"/>
              </a:spcBef>
              <a:spcAft>
                <a:spcPct val="0"/>
              </a:spcAft>
              <a:buClrTx/>
              <a:buSzTx/>
              <a:buFont typeface="Arial" pitchFamily="34" charset="0"/>
              <a:buChar char="•"/>
              <a:defRPr kumimoji="0" lang="zh-CN" altLang="en-US" sz="2000" b="0" i="0" u="none" kern="1200" baseline="0">
                <a:solidFill>
                  <a:schemeClr val="tx1"/>
                </a:solidFill>
                <a:effectLst/>
                <a:latin typeface="+mn-lt"/>
                <a:ea typeface="+mn-ea"/>
                <a:cs typeface="等线"/>
              </a:defRPr>
            </a:lvl5pPr>
            <a:lvl6pPr marL="2514600" indent="-228600" algn="l" defTabSz="914400" rtl="0" eaLnBrk="1" latinLnBrk="0" hangingPunct="1">
              <a:lnSpc>
                <a:spcPct val="90000"/>
              </a:lnSpc>
              <a:spcBef>
                <a:spcPts val="500"/>
              </a:spcBef>
              <a:buFont typeface="Arial" pitchFamily="34" charset="0"/>
              <a:buChar char="•"/>
              <a:defRPr lang="zh-CN" altLang="en-US"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lang="zh-CN" altLang="en-US"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lang="zh-CN" altLang="en-US"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lang="zh-CN" altLang="en-US" sz="1800" kern="1200">
                <a:solidFill>
                  <a:schemeClr val="tx1"/>
                </a:solidFill>
                <a:latin typeface="+mn-lt"/>
                <a:ea typeface="+mn-ea"/>
                <a:cs typeface="+mn-cs"/>
              </a:defRPr>
            </a:lvl9pPr>
          </a:lstStyle>
          <a:p>
            <a:pPr lvl="0"/>
            <a:r>
              <a:t>编辑母版文本样式</a:t>
            </a:r>
          </a:p>
          <a:p>
            <a:pPr lvl="1"/>
            <a:r>
              <a:t>第二级</a:t>
            </a:r>
          </a:p>
          <a:p>
            <a:pPr lvl="2"/>
            <a:r>
              <a:t>第三级</a:t>
            </a:r>
          </a:p>
          <a:p>
            <a:pPr lvl="3"/>
            <a:r>
              <a:t>第四级</a:t>
            </a:r>
          </a:p>
          <a:p>
            <a:pPr lvl="4"/>
            <a:r>
              <a:t>第五级</a:t>
            </a:r>
          </a:p>
        </p:txBody>
      </p:sp>
    </p:spTree>
  </p:cSld>
  <p:clrMap bg1="lt1" tx1="dk1" bg2="lt2" tx2="dk2" accent1="accent1" accent2="accent2" accent3="accent3" accent4="accent4" accent5="accent5" accent6="accent6" hlink="hlink" folHlink="folHlink"/>
  <p:sldLayoutIdLst>
    <p:sldLayoutId id="2147487689" r:id="rId1"/>
    <p:sldLayoutId id="2147487690" r:id="rId2"/>
    <p:sldLayoutId id="2147487691" r:id="rId3"/>
    <p:sldLayoutId id="2147487692" r:id="rId4"/>
    <p:sldLayoutId id="2147487693" r:id="rId5"/>
    <p:sldLayoutId id="2147487694" r:id="rId6"/>
    <p:sldLayoutId id="2147487695" r:id="rId7"/>
    <p:sldLayoutId id="2147487696" r:id="rId8"/>
    <p:sldLayoutId id="2147487697" r:id="rId9"/>
    <p:sldLayoutId id="2147487698" r:id="rId10"/>
    <p:sldLayoutId id="2147487699" r:id="rId11"/>
    <p:sldLayoutId id="2147487700" r:id="rId12"/>
    <p:sldLayoutId id="2147487701" r:id="rId13"/>
    <p:sldLayoutId id="2147487702" r:id="rId14"/>
  </p:sldLayoutIdLst>
  <p:transition/>
  <p:timing/>
  <p:txStyles>
    <p:titleStyle>
      <a:lvl1pPr marL="0" indent="0" algn="l" defTabSz="914400" rtl="0" eaLnBrk="0" fontAlgn="base" hangingPunct="0">
        <a:lnSpc>
          <a:spcPct val="90000"/>
        </a:lnSpc>
        <a:spcBef>
          <a:spcPct val="0"/>
        </a:spcBef>
        <a:spcAft>
          <a:spcPct val="0"/>
        </a:spcAft>
        <a:buClrTx/>
        <a:buSzTx/>
        <a:buFontTx/>
        <a:buNone/>
        <a:defRPr kumimoji="0" sz="4400" b="0" i="0" u="none" kern="1200" baseline="0">
          <a:solidFill>
            <a:schemeClr val="tx1"/>
          </a:solidFill>
          <a:effectLst/>
          <a:latin typeface="Calibri Light" pitchFamily="34" charset="0"/>
          <a:ea typeface="等线 Light" pitchFamily="2" charset="-122"/>
          <a:cs typeface="等线 Light"/>
        </a:defRPr>
      </a:lvl1pPr>
    </p:titleStyle>
    <p:bodyStyle>
      <a:lvl1pPr marL="228600" indent="-228600" algn="l" defTabSz="914400" rtl="0" eaLnBrk="0" fontAlgn="base" hangingPunct="0">
        <a:lnSpc>
          <a:spcPct val="90000"/>
        </a:lnSpc>
        <a:spcBef>
          <a:spcPts val="1000"/>
        </a:spcBef>
        <a:spcAft>
          <a:spcPct val="0"/>
        </a:spcAft>
        <a:buClrTx/>
        <a:buSzTx/>
        <a:buFont typeface="Arial" pitchFamily="34" charset="0"/>
        <a:buChar char="•"/>
        <a:defRPr kumimoji="0" sz="2800" b="0" i="0" u="none" kern="1200" baseline="0">
          <a:solidFill>
            <a:schemeClr val="tx1"/>
          </a:solidFill>
          <a:effectLst/>
          <a:latin typeface="+mn-lt"/>
          <a:ea typeface="+mn-ea"/>
          <a:cs typeface="等线"/>
        </a:defRPr>
      </a:lvl1pPr>
      <a:lvl2pPr marL="685800" indent="-228600" algn="l" defTabSz="914400" rtl="0" eaLnBrk="0" fontAlgn="base" hangingPunct="0">
        <a:lnSpc>
          <a:spcPct val="90000"/>
        </a:lnSpc>
        <a:spcBef>
          <a:spcPts val="500"/>
        </a:spcBef>
        <a:spcAft>
          <a:spcPct val="0"/>
        </a:spcAft>
        <a:buClrTx/>
        <a:buSzTx/>
        <a:buFont typeface="Arial" pitchFamily="34" charset="0"/>
        <a:buChar char="•"/>
        <a:defRPr kumimoji="0" sz="2400" b="0" i="0" u="none" kern="1200" baseline="0">
          <a:solidFill>
            <a:schemeClr val="tx1"/>
          </a:solidFill>
          <a:effectLst/>
          <a:latin typeface="+mn-lt"/>
          <a:ea typeface="+mn-ea"/>
          <a:cs typeface="等线"/>
        </a:defRPr>
      </a:lvl2pPr>
      <a:lvl3pPr marL="1143000" indent="-228600" algn="l" defTabSz="914400" rtl="0" eaLnBrk="0" fontAlgn="base" hangingPunct="0">
        <a:lnSpc>
          <a:spcPct val="90000"/>
        </a:lnSpc>
        <a:spcBef>
          <a:spcPts val="500"/>
        </a:spcBef>
        <a:spcAft>
          <a:spcPct val="0"/>
        </a:spcAft>
        <a:buClrTx/>
        <a:buSzTx/>
        <a:buFont typeface="Arial" pitchFamily="34" charset="0"/>
        <a:buChar char="•"/>
        <a:defRPr kumimoji="0" sz="2000" b="0" i="0" u="none" kern="1200" baseline="0">
          <a:solidFill>
            <a:schemeClr val="tx1"/>
          </a:solidFill>
          <a:effectLst/>
          <a:latin typeface="+mn-lt"/>
          <a:ea typeface="+mn-ea"/>
          <a:cs typeface="等线"/>
        </a:defRPr>
      </a:lvl3pPr>
      <a:lvl4pPr marL="1600200" indent="-228600" algn="l" defTabSz="914400" rtl="0" eaLnBrk="0" fontAlgn="base" hangingPunct="0">
        <a:lnSpc>
          <a:spcPct val="90000"/>
        </a:lnSpc>
        <a:spcBef>
          <a:spcPts val="500"/>
        </a:spcBef>
        <a:spcAft>
          <a:spcPct val="0"/>
        </a:spcAft>
        <a:buClrTx/>
        <a:buSzTx/>
        <a:buFont typeface="Arial" pitchFamily="34" charset="0"/>
        <a:buChar char="•"/>
        <a:defRPr kumimoji="0" sz="2000" b="0" i="0" u="none" kern="1200" baseline="0">
          <a:solidFill>
            <a:schemeClr val="tx1"/>
          </a:solidFill>
          <a:effectLst/>
          <a:latin typeface="+mn-lt"/>
          <a:ea typeface="+mn-ea"/>
          <a:cs typeface="等线"/>
        </a:defRPr>
      </a:lvl4pPr>
      <a:lvl5pPr marL="2057400" indent="-228600" algn="l" defTabSz="914400" rtl="0" eaLnBrk="0" fontAlgn="base" hangingPunct="0">
        <a:lnSpc>
          <a:spcPct val="90000"/>
        </a:lnSpc>
        <a:spcBef>
          <a:spcPts val="500"/>
        </a:spcBef>
        <a:spcAft>
          <a:spcPct val="0"/>
        </a:spcAft>
        <a:buClrTx/>
        <a:buSzTx/>
        <a:buFont typeface="Arial" pitchFamily="34" charset="0"/>
        <a:buChar char="•"/>
        <a:defRPr kumimoji="0" sz="2000" b="0" i="0" u="none" kern="1200" baseline="0">
          <a:solidFill>
            <a:schemeClr val="tx1"/>
          </a:solidFill>
          <a:effectLst/>
          <a:latin typeface="+mn-lt"/>
          <a:ea typeface="+mn-ea"/>
          <a:cs typeface="等线"/>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p:bodyStyle>
    <p:otherStyle>
      <a:defPPr>
        <a:defRPr lang="en-US"/>
      </a:defPPr>
      <a:lvl1pPr marL="0" indent="0" algn="l" defTabSz="914400" rtl="0" eaLnBrk="1" fontAlgn="base" latinLnBrk="0" hangingPunct="1">
        <a:lnSpc>
          <a:spcPct val="100000"/>
        </a:lnSpc>
        <a:spcBef>
          <a:spcPct val="0"/>
        </a:spcBef>
        <a:spcAft>
          <a:spcPct val="0"/>
        </a:spcAft>
        <a:buClrTx/>
        <a:buSzTx/>
        <a:buFontTx/>
        <a:buNone/>
        <a:defRPr kumimoji="0" sz="1800" b="0" i="0" u="none" kern="1200" baseline="0">
          <a:solidFill>
            <a:schemeClr val="tx1"/>
          </a:solidFill>
          <a:effectLst/>
          <a:latin typeface="+mn-lt"/>
          <a:ea typeface="+mn-ea"/>
          <a:cs typeface="+mn-cs"/>
        </a:defRPr>
      </a:lvl1pPr>
      <a:lvl2pPr marL="457200" indent="0" algn="l" defTabSz="914400" rtl="0" eaLnBrk="1" fontAlgn="base" latinLnBrk="0" hangingPunct="1">
        <a:lnSpc>
          <a:spcPct val="100000"/>
        </a:lnSpc>
        <a:spcBef>
          <a:spcPct val="0"/>
        </a:spcBef>
        <a:spcAft>
          <a:spcPct val="0"/>
        </a:spcAft>
        <a:buClrTx/>
        <a:buSzTx/>
        <a:buFontTx/>
        <a:buNone/>
        <a:defRPr kumimoji="0" sz="1800" b="0" i="0" u="none" kern="1200" baseline="0">
          <a:solidFill>
            <a:schemeClr val="tx1"/>
          </a:solidFill>
          <a:effectLst/>
          <a:latin typeface="+mn-lt"/>
          <a:ea typeface="+mn-ea"/>
          <a:cs typeface="+mn-cs"/>
        </a:defRPr>
      </a:lvl2pPr>
      <a:lvl3pPr marL="914400" indent="0" algn="l" defTabSz="914400" rtl="0" eaLnBrk="1" fontAlgn="base" latinLnBrk="0" hangingPunct="1">
        <a:lnSpc>
          <a:spcPct val="100000"/>
        </a:lnSpc>
        <a:spcBef>
          <a:spcPct val="0"/>
        </a:spcBef>
        <a:spcAft>
          <a:spcPct val="0"/>
        </a:spcAft>
        <a:buClrTx/>
        <a:buSzTx/>
        <a:buFontTx/>
        <a:buNone/>
        <a:defRPr kumimoji="0" sz="1800" b="0" i="0" u="none" kern="1200" baseline="0">
          <a:solidFill>
            <a:schemeClr val="tx1"/>
          </a:solidFill>
          <a:effectLst/>
          <a:latin typeface="+mn-lt"/>
          <a:ea typeface="+mn-ea"/>
          <a:cs typeface="+mn-cs"/>
        </a:defRPr>
      </a:lvl3pPr>
      <a:lvl4pPr marL="1371600" indent="0" algn="l" defTabSz="914400" rtl="0" eaLnBrk="1" fontAlgn="base" latinLnBrk="0" hangingPunct="1">
        <a:lnSpc>
          <a:spcPct val="100000"/>
        </a:lnSpc>
        <a:spcBef>
          <a:spcPct val="0"/>
        </a:spcBef>
        <a:spcAft>
          <a:spcPct val="0"/>
        </a:spcAft>
        <a:buClrTx/>
        <a:buSzTx/>
        <a:buFontTx/>
        <a:buNone/>
        <a:defRPr kumimoji="0" sz="1800" b="0" i="0" u="none" kern="1200" baseline="0">
          <a:solidFill>
            <a:schemeClr val="tx1"/>
          </a:solidFill>
          <a:effectLst/>
          <a:latin typeface="+mn-lt"/>
          <a:ea typeface="+mn-ea"/>
          <a:cs typeface="+mn-cs"/>
        </a:defRPr>
      </a:lvl4pPr>
      <a:lvl5pPr marL="1828800" indent="0" algn="l" defTabSz="914400" rtl="0" eaLnBrk="1" fontAlgn="base" latinLnBrk="0" hangingPunct="1">
        <a:lnSpc>
          <a:spcPct val="100000"/>
        </a:lnSpc>
        <a:spcBef>
          <a:spcPct val="0"/>
        </a:spcBef>
        <a:spcAft>
          <a:spcPct val="0"/>
        </a:spcAft>
        <a:buClrTx/>
        <a:buSzTx/>
        <a:buFontTx/>
        <a:buNone/>
        <a:defRPr kumimoji="0" sz="1800" b="0" i="0" u="none" kern="1200" baseline="0">
          <a:solidFill>
            <a:schemeClr val="tx1"/>
          </a:solidFill>
          <a:effectLst/>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blipFill>
          <a:blip r:embed="rId14"/>
          <a:stretch>
            <a:fillRect/>
          </a:stretch>
        </a:blipFill>
        <a:effectLst/>
      </p:bgPr>
    </p:bg>
    <p:spTree>
      <p:nvGrpSpPr>
        <p:cNvPr id="1" name=""/>
        <p:cNvGrpSpPr/>
        <p:nvPr/>
      </p:nvGrpSpPr>
      <p:grpSpPr>
        <a:xfrm>
          <a:off x="0" y="0"/>
          <a:ext cx="0" cy="0"/>
        </a:xfrm>
      </p:grpSpPr>
      <p:sp>
        <p:nvSpPr>
          <p:cNvPr id="2050" name="标题占位符 1"/>
          <p:cNvSpPr>
            <a:spLocks noGrp="1"/>
          </p:cNvSpPr>
          <p:nvPr>
            <p:ph type="title" idx="4294967295"/>
          </p:nvPr>
        </p:nvSpPr>
        <p:spPr>
          <a:xfrm>
            <a:off x="609600" y="274638"/>
            <a:ext cx="10972800" cy="1143000"/>
          </a:xfrm>
          <a:prstGeom prst="rect">
            <a:avLst/>
          </a:prstGeom>
          <a:noFill/>
          <a:ln>
            <a:noFill/>
            <a:miter lim="800000"/>
          </a:ln>
        </p:spPr>
        <p:txBody>
          <a:bodyPr anchor="ctr" anchorCtr="0">
            <a:noAutofit/>
          </a:bodyPr>
          <a:lstStyle>
            <a:lvl1pPr marL="0" indent="0" algn="ctr" defTabSz="1219200" rtl="0" eaLnBrk="0" fontAlgn="base" hangingPunct="0">
              <a:lnSpc>
                <a:spcPct val="100000"/>
              </a:lnSpc>
              <a:spcBef>
                <a:spcPct val="0"/>
              </a:spcBef>
              <a:spcAft>
                <a:spcPct val="0"/>
              </a:spcAft>
              <a:buClrTx/>
              <a:buSzTx/>
              <a:buFontTx/>
              <a:buNone/>
              <a:defRPr kumimoji="0" lang="zh-CN" altLang="en-US" sz="5800" b="0" i="0" u="none" kern="1200" baseline="0">
                <a:solidFill>
                  <a:schemeClr val="tx1"/>
                </a:solidFill>
                <a:latin typeface="Calibri" pitchFamily="34" charset="0"/>
                <a:ea typeface="宋体" pitchFamily="2" charset="-122"/>
                <a:cs typeface="+mj-cs"/>
              </a:defRPr>
            </a:lvl1pPr>
          </a:lstStyle>
          <a:p>
            <a:pPr lvl="0"/>
            <a:r>
              <a:t>单击此处编辑母版标题样式</a:t>
            </a:r>
          </a:p>
        </p:txBody>
      </p:sp>
      <p:sp>
        <p:nvSpPr>
          <p:cNvPr id="2051" name="文本占位符 2"/>
          <p:cNvSpPr>
            <a:spLocks noGrp="1"/>
          </p:cNvSpPr>
          <p:nvPr>
            <p:ph type="body" idx="5"/>
          </p:nvPr>
        </p:nvSpPr>
        <p:spPr>
          <a:xfrm>
            <a:off x="609600" y="1600200"/>
            <a:ext cx="10972800" cy="4525963"/>
          </a:xfrm>
          <a:prstGeom prst="rect">
            <a:avLst/>
          </a:prstGeom>
          <a:noFill/>
          <a:ln>
            <a:noFill/>
            <a:miter lim="800000"/>
          </a:ln>
        </p:spPr>
        <p:txBody>
          <a:bodyPr>
            <a:noAutofit/>
          </a:bodyPr>
          <a:lstStyle>
            <a:lvl1pPr marL="457200" indent="-457200" algn="l" defTabSz="1219200" rtl="0" eaLnBrk="0" fontAlgn="base" hangingPunct="0">
              <a:lnSpc>
                <a:spcPct val="100000"/>
              </a:lnSpc>
              <a:spcBef>
                <a:spcPts val="125"/>
              </a:spcBef>
              <a:spcAft>
                <a:spcPct val="0"/>
              </a:spcAft>
              <a:buClrTx/>
              <a:buSzTx/>
              <a:buFont typeface="Arial" pitchFamily="34" charset="0"/>
              <a:buChar char="•"/>
              <a:defRPr kumimoji="0" lang="zh-CN" altLang="en-US" sz="4200" b="0" i="0" u="none" kern="1200" baseline="0">
                <a:solidFill>
                  <a:schemeClr val="tx1"/>
                </a:solidFill>
                <a:effectLst/>
                <a:latin typeface="+mn-lt"/>
                <a:ea typeface="+mn-ea"/>
                <a:cs typeface="+mn-cs"/>
              </a:defRPr>
            </a:lvl1pPr>
            <a:lvl2pPr marL="990600" indent="-381000" algn="l" defTabSz="1219200" rtl="0" eaLnBrk="0" fontAlgn="base" hangingPunct="0">
              <a:lnSpc>
                <a:spcPct val="100000"/>
              </a:lnSpc>
              <a:spcBef>
                <a:spcPts val="125"/>
              </a:spcBef>
              <a:spcAft>
                <a:spcPct val="0"/>
              </a:spcAft>
              <a:buClrTx/>
              <a:buSzTx/>
              <a:buFont typeface="Arial" pitchFamily="34" charset="0"/>
              <a:buChar char="–"/>
              <a:defRPr kumimoji="0" lang="zh-CN" altLang="en-US" sz="3700" b="0" i="0" u="none" kern="1200" baseline="0">
                <a:solidFill>
                  <a:schemeClr val="tx1"/>
                </a:solidFill>
                <a:effectLst/>
                <a:latin typeface="+mn-lt"/>
                <a:ea typeface="+mn-ea"/>
                <a:cs typeface="+mn-cs"/>
              </a:defRPr>
            </a:lvl2pPr>
            <a:lvl3pPr marL="1522413" indent="-304800" algn="l" defTabSz="1219200" rtl="0" eaLnBrk="0" fontAlgn="base" hangingPunct="0">
              <a:lnSpc>
                <a:spcPct val="100000"/>
              </a:lnSpc>
              <a:spcBef>
                <a:spcPts val="125"/>
              </a:spcBef>
              <a:spcAft>
                <a:spcPct val="0"/>
              </a:spcAft>
              <a:buClrTx/>
              <a:buSzTx/>
              <a:buFont typeface="Arial" pitchFamily="34" charset="0"/>
              <a:buChar char="•"/>
              <a:defRPr kumimoji="0" lang="zh-CN" altLang="en-US" sz="3200" b="0" i="0" u="none" kern="1200" baseline="0">
                <a:solidFill>
                  <a:schemeClr val="tx1"/>
                </a:solidFill>
                <a:effectLst/>
                <a:latin typeface="+mn-lt"/>
                <a:ea typeface="+mn-ea"/>
                <a:cs typeface="+mn-cs"/>
              </a:defRPr>
            </a:lvl3pPr>
            <a:lvl4pPr marL="2132013" indent="-304800" algn="l" defTabSz="1219200" rtl="0" eaLnBrk="0" fontAlgn="base" hangingPunct="0">
              <a:lnSpc>
                <a:spcPct val="100000"/>
              </a:lnSpc>
              <a:spcBef>
                <a:spcPts val="125"/>
              </a:spcBef>
              <a:spcAft>
                <a:spcPct val="0"/>
              </a:spcAft>
              <a:buClrTx/>
              <a:buSzTx/>
              <a:buFont typeface="Arial" pitchFamily="34" charset="0"/>
              <a:buChar char="–"/>
              <a:defRPr kumimoji="0" lang="zh-CN" altLang="en-US" sz="2600" b="0" i="0" u="none" kern="1200" baseline="0">
                <a:solidFill>
                  <a:schemeClr val="tx1"/>
                </a:solidFill>
                <a:effectLst/>
                <a:latin typeface="+mn-lt"/>
                <a:ea typeface="+mn-ea"/>
                <a:cs typeface="+mn-cs"/>
              </a:defRPr>
            </a:lvl4pPr>
            <a:lvl5pPr marL="2741613" indent="-304800" algn="l" defTabSz="1219200" rtl="0" eaLnBrk="0" fontAlgn="base" hangingPunct="0">
              <a:lnSpc>
                <a:spcPct val="100000"/>
              </a:lnSpc>
              <a:spcBef>
                <a:spcPts val="125"/>
              </a:spcBef>
              <a:spcAft>
                <a:spcPct val="0"/>
              </a:spcAft>
              <a:buClrTx/>
              <a:buSzTx/>
              <a:buFont typeface="Arial" pitchFamily="34" charset="0"/>
              <a:buChar char="»"/>
              <a:defRPr kumimoji="0" lang="zh-CN" altLang="en-US" sz="2600" b="0" i="0" u="none" kern="1200" baseline="0">
                <a:solidFill>
                  <a:schemeClr val="tx1"/>
                </a:solidFill>
                <a:effectLst/>
                <a:latin typeface="+mn-lt"/>
                <a:ea typeface="+mn-ea"/>
                <a:cs typeface="+mn-cs"/>
              </a:defRPr>
            </a:lvl5pPr>
            <a:lvl6pPr marL="3352165" indent="-304800" algn="l" defTabSz="1219200" rtl="0" eaLnBrk="1" latinLnBrk="0" hangingPunct="1">
              <a:spcBef>
                <a:spcPts val="130"/>
              </a:spcBef>
              <a:buFont typeface="Arial" pitchFamily="34" charset="0"/>
              <a:buChar char="•"/>
              <a:defRPr lang="zh-CN" altLang="en-US" sz="2665" kern="1200">
                <a:solidFill>
                  <a:schemeClr val="tx1"/>
                </a:solidFill>
                <a:latin typeface="+mn-lt"/>
                <a:ea typeface="+mn-ea"/>
                <a:cs typeface="+mn-cs"/>
              </a:defRPr>
            </a:lvl6pPr>
            <a:lvl7pPr marL="3961130" indent="-304800" algn="l" defTabSz="1219200" rtl="0" eaLnBrk="1" latinLnBrk="0" hangingPunct="1">
              <a:spcBef>
                <a:spcPts val="130"/>
              </a:spcBef>
              <a:buFont typeface="Arial" pitchFamily="34" charset="0"/>
              <a:buChar char="•"/>
              <a:defRPr lang="zh-CN" altLang="en-US" sz="2665" kern="1200">
                <a:solidFill>
                  <a:schemeClr val="tx1"/>
                </a:solidFill>
                <a:latin typeface="+mn-lt"/>
                <a:ea typeface="+mn-ea"/>
                <a:cs typeface="+mn-cs"/>
              </a:defRPr>
            </a:lvl7pPr>
            <a:lvl8pPr marL="4570730" indent="-304800" algn="l" defTabSz="1219200" rtl="0" eaLnBrk="1" latinLnBrk="0" hangingPunct="1">
              <a:spcBef>
                <a:spcPts val="130"/>
              </a:spcBef>
              <a:buFont typeface="Arial" pitchFamily="34" charset="0"/>
              <a:buChar char="•"/>
              <a:defRPr lang="zh-CN" altLang="en-US" sz="2665" kern="1200">
                <a:solidFill>
                  <a:schemeClr val="tx1"/>
                </a:solidFill>
                <a:latin typeface="+mn-lt"/>
                <a:ea typeface="+mn-ea"/>
                <a:cs typeface="+mn-cs"/>
              </a:defRPr>
            </a:lvl8pPr>
            <a:lvl9pPr marL="5180330" indent="-304800" algn="l" defTabSz="1219200" rtl="0" eaLnBrk="1" latinLnBrk="0" hangingPunct="1">
              <a:spcBef>
                <a:spcPts val="130"/>
              </a:spcBef>
              <a:buFont typeface="Arial" pitchFamily="34" charset="0"/>
              <a:buChar char="•"/>
              <a:defRPr lang="zh-CN" altLang="en-US" sz="2665" kern="1200">
                <a:solidFill>
                  <a:schemeClr val="tx1"/>
                </a:solidFill>
                <a:latin typeface="+mn-lt"/>
                <a:ea typeface="+mn-ea"/>
                <a:cs typeface="+mn-cs"/>
              </a:defRPr>
            </a:lvl9pPr>
          </a:lstStyle>
          <a:p>
            <a:pPr lvl="0"/>
            <a:r>
              <a:t>单击此处编辑母版文本样式</a:t>
            </a:r>
          </a:p>
          <a:p>
            <a:pPr lvl="1"/>
            <a:r>
              <a:t>第二级</a:t>
            </a:r>
          </a:p>
          <a:p>
            <a:pPr lvl="2"/>
            <a:r>
              <a:t>第三级</a:t>
            </a:r>
          </a:p>
          <a:p>
            <a:pPr lvl="3"/>
            <a:r>
              <a:t>第四级</a:t>
            </a:r>
          </a:p>
          <a:p>
            <a:pPr lvl="4"/>
            <a:r>
              <a:t>第五级</a:t>
            </a:r>
          </a:p>
        </p:txBody>
      </p:sp>
    </p:spTree>
  </p:cSld>
  <p:clrMap bg1="lt1" tx1="dk1" bg2="lt2" tx2="dk2" accent1="accent1" accent2="accent2" accent3="accent3" accent4="accent4" accent5="accent5" accent6="accent6" hlink="hlink" folHlink="folHlink"/>
  <p:sldLayoutIdLst>
    <p:sldLayoutId id="2147487704" r:id="rId1"/>
    <p:sldLayoutId id="2147487705" r:id="rId2"/>
    <p:sldLayoutId id="2147487706" r:id="rId3"/>
    <p:sldLayoutId id="2147487707" r:id="rId4"/>
    <p:sldLayoutId id="2147487708" r:id="rId5"/>
    <p:sldLayoutId id="2147487709" r:id="rId6"/>
    <p:sldLayoutId id="2147487710" r:id="rId7"/>
    <p:sldLayoutId id="2147487711" r:id="rId8"/>
    <p:sldLayoutId id="2147487712" r:id="rId9"/>
    <p:sldLayoutId id="2147487713" r:id="rId10"/>
    <p:sldLayoutId id="2147487714" r:id="rId11"/>
    <p:sldLayoutId id="2147487715" r:id="rId12"/>
    <p:sldLayoutId id="2147487716" r:id="rId13"/>
  </p:sldLayoutIdLst>
  <p:transition spd="med" advClick="0" advTm="0">
    <p:random/>
  </p:transition>
  <p:timing/>
  <p:txStyles>
    <p:titleStyle>
      <a:lvl1pPr marL="0" indent="0" algn="ctr" defTabSz="1219200" rtl="0" eaLnBrk="0" fontAlgn="base" hangingPunct="0">
        <a:lnSpc>
          <a:spcPct val="100000"/>
        </a:lnSpc>
        <a:spcBef>
          <a:spcPct val="0"/>
        </a:spcBef>
        <a:spcAft>
          <a:spcPct val="0"/>
        </a:spcAft>
        <a:buClrTx/>
        <a:buSzTx/>
        <a:buFontTx/>
        <a:buNone/>
        <a:defRPr kumimoji="0" sz="5800" b="0" i="0" u="none" kern="1200" baseline="0">
          <a:solidFill>
            <a:schemeClr val="tx1"/>
          </a:solidFill>
          <a:effectLst/>
          <a:latin typeface="Calibri" pitchFamily="34" charset="0"/>
          <a:ea typeface="宋体" pitchFamily="2" charset="-122"/>
          <a:cs typeface="+mj-cs"/>
        </a:defRPr>
      </a:lvl1pPr>
    </p:titleStyle>
    <p:bodyStyle>
      <a:lvl1pPr marL="457200" indent="-457200" algn="l" defTabSz="1219200" rtl="0" eaLnBrk="0" fontAlgn="base" hangingPunct="0">
        <a:lnSpc>
          <a:spcPct val="100000"/>
        </a:lnSpc>
        <a:spcBef>
          <a:spcPts val="125"/>
        </a:spcBef>
        <a:spcAft>
          <a:spcPct val="0"/>
        </a:spcAft>
        <a:buClrTx/>
        <a:buSzTx/>
        <a:buFont typeface="Arial" pitchFamily="34" charset="0"/>
        <a:buChar char="•"/>
        <a:defRPr kumimoji="0" sz="4200" b="0" i="0" u="none" kern="1200" baseline="0">
          <a:solidFill>
            <a:schemeClr val="tx1"/>
          </a:solidFill>
          <a:effectLst/>
          <a:latin typeface="+mn-lt"/>
          <a:ea typeface="+mn-ea"/>
          <a:cs typeface="+mn-cs"/>
        </a:defRPr>
      </a:lvl1pPr>
      <a:lvl2pPr marL="990600" indent="-381000" algn="l" defTabSz="1219200" rtl="0" eaLnBrk="0" fontAlgn="base" hangingPunct="0">
        <a:lnSpc>
          <a:spcPct val="100000"/>
        </a:lnSpc>
        <a:spcBef>
          <a:spcPts val="125"/>
        </a:spcBef>
        <a:spcAft>
          <a:spcPct val="0"/>
        </a:spcAft>
        <a:buClrTx/>
        <a:buSzTx/>
        <a:buFont typeface="Arial" pitchFamily="34" charset="0"/>
        <a:buChar char="–"/>
        <a:defRPr kumimoji="0" sz="3700" b="0" i="0" u="none" kern="1200" baseline="0">
          <a:solidFill>
            <a:schemeClr val="tx1"/>
          </a:solidFill>
          <a:effectLst/>
          <a:latin typeface="+mn-lt"/>
          <a:ea typeface="+mn-ea"/>
          <a:cs typeface="+mn-cs"/>
        </a:defRPr>
      </a:lvl2pPr>
      <a:lvl3pPr marL="1522413" indent="-304800" algn="l" defTabSz="1219200" rtl="0" eaLnBrk="0" fontAlgn="base" hangingPunct="0">
        <a:lnSpc>
          <a:spcPct val="100000"/>
        </a:lnSpc>
        <a:spcBef>
          <a:spcPts val="125"/>
        </a:spcBef>
        <a:spcAft>
          <a:spcPct val="0"/>
        </a:spcAft>
        <a:buClrTx/>
        <a:buSzTx/>
        <a:buFont typeface="Arial" pitchFamily="34" charset="0"/>
        <a:buChar char="•"/>
        <a:defRPr kumimoji="0" sz="3200" b="0" i="0" u="none" kern="1200" baseline="0">
          <a:solidFill>
            <a:schemeClr val="tx1"/>
          </a:solidFill>
          <a:effectLst/>
          <a:latin typeface="+mn-lt"/>
          <a:ea typeface="+mn-ea"/>
          <a:cs typeface="+mn-cs"/>
        </a:defRPr>
      </a:lvl3pPr>
      <a:lvl4pPr marL="2132013" indent="-304800" algn="l" defTabSz="1219200" rtl="0" eaLnBrk="0" fontAlgn="base" hangingPunct="0">
        <a:lnSpc>
          <a:spcPct val="100000"/>
        </a:lnSpc>
        <a:spcBef>
          <a:spcPts val="125"/>
        </a:spcBef>
        <a:spcAft>
          <a:spcPct val="0"/>
        </a:spcAft>
        <a:buClrTx/>
        <a:buSzTx/>
        <a:buFont typeface="Arial" pitchFamily="34" charset="0"/>
        <a:buChar char="–"/>
        <a:defRPr kumimoji="0" sz="2600" b="0" i="0" u="none" kern="1200" baseline="0">
          <a:solidFill>
            <a:schemeClr val="tx1"/>
          </a:solidFill>
          <a:effectLst/>
          <a:latin typeface="+mn-lt"/>
          <a:ea typeface="+mn-ea"/>
          <a:cs typeface="+mn-cs"/>
        </a:defRPr>
      </a:lvl4pPr>
      <a:lvl5pPr marL="2741613" indent="-304800" algn="l" defTabSz="1219200" rtl="0" eaLnBrk="0" fontAlgn="base" hangingPunct="0">
        <a:lnSpc>
          <a:spcPct val="100000"/>
        </a:lnSpc>
        <a:spcBef>
          <a:spcPts val="125"/>
        </a:spcBef>
        <a:spcAft>
          <a:spcPct val="0"/>
        </a:spcAft>
        <a:buClrTx/>
        <a:buSzTx/>
        <a:buFont typeface="Arial" pitchFamily="34" charset="0"/>
        <a:buChar char="»"/>
        <a:defRPr kumimoji="0" sz="2600" b="0" i="0" u="none" kern="1200" baseline="0">
          <a:solidFill>
            <a:schemeClr val="tx1"/>
          </a:solidFill>
          <a:effectLst/>
          <a:latin typeface="+mn-lt"/>
          <a:ea typeface="+mn-ea"/>
          <a:cs typeface="+mn-cs"/>
        </a:defRPr>
      </a:lvl5pPr>
      <a:lvl6pPr marL="3352165" indent="-304800" algn="l" defTabSz="1219200" rtl="0" eaLnBrk="1" latinLnBrk="0" hangingPunct="1">
        <a:spcBef>
          <a:spcPts val="130"/>
        </a:spcBef>
        <a:buFont typeface="Arial" pitchFamily="34" charset="0"/>
        <a:buChar char="•"/>
        <a:defRPr sz="2665" kern="1200">
          <a:solidFill>
            <a:schemeClr val="tx1"/>
          </a:solidFill>
          <a:latin typeface="+mn-lt"/>
          <a:ea typeface="+mn-ea"/>
          <a:cs typeface="+mn-cs"/>
        </a:defRPr>
      </a:lvl6pPr>
      <a:lvl7pPr marL="3961130" indent="-304800" algn="l" defTabSz="1219200" rtl="0" eaLnBrk="1" latinLnBrk="0" hangingPunct="1">
        <a:spcBef>
          <a:spcPts val="130"/>
        </a:spcBef>
        <a:buFont typeface="Arial" pitchFamily="34" charset="0"/>
        <a:buChar char="•"/>
        <a:defRPr sz="2665" kern="1200">
          <a:solidFill>
            <a:schemeClr val="tx1"/>
          </a:solidFill>
          <a:latin typeface="+mn-lt"/>
          <a:ea typeface="+mn-ea"/>
          <a:cs typeface="+mn-cs"/>
        </a:defRPr>
      </a:lvl7pPr>
      <a:lvl8pPr marL="4570730" indent="-304800" algn="l" defTabSz="1219200" rtl="0" eaLnBrk="1" latinLnBrk="0" hangingPunct="1">
        <a:spcBef>
          <a:spcPts val="130"/>
        </a:spcBef>
        <a:buFont typeface="Arial" pitchFamily="34" charset="0"/>
        <a:buChar char="•"/>
        <a:defRPr sz="2665" kern="1200">
          <a:solidFill>
            <a:schemeClr val="tx1"/>
          </a:solidFill>
          <a:latin typeface="+mn-lt"/>
          <a:ea typeface="+mn-ea"/>
          <a:cs typeface="+mn-cs"/>
        </a:defRPr>
      </a:lvl8pPr>
      <a:lvl9pPr marL="5180330" indent="-304800" algn="l" defTabSz="1219200" rtl="0" eaLnBrk="1" latinLnBrk="0" hangingPunct="1">
        <a:spcBef>
          <a:spcPts val="130"/>
        </a:spcBef>
        <a:buFont typeface="Arial" pitchFamily="34" charset="0"/>
        <a:buChar char="•"/>
        <a:defRPr sz="2665" kern="1200">
          <a:solidFill>
            <a:schemeClr val="tx1"/>
          </a:solidFill>
          <a:latin typeface="+mn-lt"/>
          <a:ea typeface="+mn-ea"/>
          <a:cs typeface="+mn-cs"/>
        </a:defRPr>
      </a:lvl9pPr>
    </p:bodyStyle>
    <p:otherStyle>
      <a:defPPr>
        <a:defRPr lang="zh-CN"/>
      </a:defPPr>
      <a:lvl1pPr marL="0" indent="0" algn="l" defTabSz="1219200" rtl="0" eaLnBrk="1" fontAlgn="base" latinLnBrk="0" hangingPunct="1">
        <a:lnSpc>
          <a:spcPct val="100000"/>
        </a:lnSpc>
        <a:spcBef>
          <a:spcPct val="0"/>
        </a:spcBef>
        <a:spcAft>
          <a:spcPct val="0"/>
        </a:spcAft>
        <a:buClrTx/>
        <a:buSzTx/>
        <a:buFontTx/>
        <a:buNone/>
        <a:defRPr kumimoji="0" sz="2400" b="0" i="0" u="none" kern="1200" baseline="0">
          <a:solidFill>
            <a:schemeClr val="tx1"/>
          </a:solidFill>
          <a:effectLst/>
          <a:latin typeface="+mn-lt"/>
          <a:ea typeface="+mn-ea"/>
          <a:cs typeface="+mn-cs"/>
        </a:defRPr>
      </a:lvl1pPr>
      <a:lvl2pPr marL="609600" indent="0" algn="l" defTabSz="1219200" rtl="0" eaLnBrk="1" fontAlgn="base" latinLnBrk="0" hangingPunct="1">
        <a:lnSpc>
          <a:spcPct val="100000"/>
        </a:lnSpc>
        <a:spcBef>
          <a:spcPct val="0"/>
        </a:spcBef>
        <a:spcAft>
          <a:spcPct val="0"/>
        </a:spcAft>
        <a:buClrTx/>
        <a:buSzTx/>
        <a:buFontTx/>
        <a:buNone/>
        <a:defRPr kumimoji="0" sz="2400" b="0" i="0" u="none" kern="1200" baseline="0">
          <a:solidFill>
            <a:schemeClr val="tx1"/>
          </a:solidFill>
          <a:effectLst/>
          <a:latin typeface="+mn-lt"/>
          <a:ea typeface="+mn-ea"/>
          <a:cs typeface="+mn-cs"/>
        </a:defRPr>
      </a:lvl2pPr>
      <a:lvl3pPr marL="1219200" indent="0" algn="l" defTabSz="1219200" rtl="0" eaLnBrk="1" fontAlgn="base" latinLnBrk="0" hangingPunct="1">
        <a:lnSpc>
          <a:spcPct val="100000"/>
        </a:lnSpc>
        <a:spcBef>
          <a:spcPct val="0"/>
        </a:spcBef>
        <a:spcAft>
          <a:spcPct val="0"/>
        </a:spcAft>
        <a:buClrTx/>
        <a:buSzTx/>
        <a:buFontTx/>
        <a:buNone/>
        <a:defRPr kumimoji="0" sz="2400" b="0" i="0" u="none" kern="1200" baseline="0">
          <a:solidFill>
            <a:schemeClr val="tx1"/>
          </a:solidFill>
          <a:effectLst/>
          <a:latin typeface="+mn-lt"/>
          <a:ea typeface="+mn-ea"/>
          <a:cs typeface="+mn-cs"/>
        </a:defRPr>
      </a:lvl3pPr>
      <a:lvl4pPr marL="1828165" indent="0" algn="l" defTabSz="1219200" rtl="0" eaLnBrk="1" fontAlgn="base" latinLnBrk="0" hangingPunct="1">
        <a:lnSpc>
          <a:spcPct val="100000"/>
        </a:lnSpc>
        <a:spcBef>
          <a:spcPct val="0"/>
        </a:spcBef>
        <a:spcAft>
          <a:spcPct val="0"/>
        </a:spcAft>
        <a:buClrTx/>
        <a:buSzTx/>
        <a:buFontTx/>
        <a:buNone/>
        <a:defRPr kumimoji="0" sz="2400" b="0" i="0" u="none" kern="1200" baseline="0">
          <a:solidFill>
            <a:schemeClr val="tx1"/>
          </a:solidFill>
          <a:effectLst/>
          <a:latin typeface="+mn-lt"/>
          <a:ea typeface="+mn-ea"/>
          <a:cs typeface="+mn-cs"/>
        </a:defRPr>
      </a:lvl4pPr>
      <a:lvl5pPr marL="2437765" indent="0" algn="l" defTabSz="1219200" rtl="0" eaLnBrk="1" fontAlgn="base" latinLnBrk="0" hangingPunct="1">
        <a:lnSpc>
          <a:spcPct val="100000"/>
        </a:lnSpc>
        <a:spcBef>
          <a:spcPct val="0"/>
        </a:spcBef>
        <a:spcAft>
          <a:spcPct val="0"/>
        </a:spcAft>
        <a:buClrTx/>
        <a:buSzTx/>
        <a:buFontTx/>
        <a:buNone/>
        <a:defRPr kumimoji="0" sz="2400" b="0" i="0" u="none" kern="1200" baseline="0">
          <a:solidFill>
            <a:schemeClr val="tx1"/>
          </a:solidFill>
          <a:effectLst/>
          <a:latin typeface="+mn-lt"/>
          <a:ea typeface="+mn-ea"/>
          <a:cs typeface="+mn-cs"/>
        </a:defRPr>
      </a:lvl5pPr>
      <a:lvl6pPr marL="3047365" algn="l" defTabSz="1219200" rtl="0" eaLnBrk="1" latinLnBrk="0" hangingPunct="1">
        <a:defRPr sz="2400" kern="1200">
          <a:solidFill>
            <a:schemeClr val="tx1"/>
          </a:solidFill>
          <a:latin typeface="+mn-lt"/>
          <a:ea typeface="+mn-ea"/>
          <a:cs typeface="+mn-cs"/>
        </a:defRPr>
      </a:lvl6pPr>
      <a:lvl7pPr marL="3656965" algn="l" defTabSz="1219200" rtl="0" eaLnBrk="1" latinLnBrk="0" hangingPunct="1">
        <a:defRPr sz="2400" kern="1200">
          <a:solidFill>
            <a:schemeClr val="tx1"/>
          </a:solidFill>
          <a:latin typeface="+mn-lt"/>
          <a:ea typeface="+mn-ea"/>
          <a:cs typeface="+mn-cs"/>
        </a:defRPr>
      </a:lvl7pPr>
      <a:lvl8pPr marL="4265930" algn="l" defTabSz="1219200" rtl="0" eaLnBrk="1" latinLnBrk="0" hangingPunct="1">
        <a:defRPr sz="2400" kern="1200">
          <a:solidFill>
            <a:schemeClr val="tx1"/>
          </a:solidFill>
          <a:latin typeface="+mn-lt"/>
          <a:ea typeface="+mn-ea"/>
          <a:cs typeface="+mn-cs"/>
        </a:defRPr>
      </a:lvl8pPr>
      <a:lvl9pPr marL="4875530" algn="l" defTabSz="1219200" rtl="0" eaLnBrk="1" latinLnBrk="0" hangingPunct="1">
        <a:defRPr sz="2400" kern="1200">
          <a:solidFill>
            <a:schemeClr val="tx1"/>
          </a:solidFill>
          <a:latin typeface="+mn-lt"/>
          <a:ea typeface="+mn-ea"/>
          <a:cs typeface="+mn-cs"/>
        </a:defRPr>
      </a:lvl9pPr>
    </p:otherStyle>
  </p:txStyles>
</p:sldMaster>
</file>

<file path=ppt/slideMasters/slideMaster7.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blipFill>
          <a:blip r:embed="rId16"/>
          <a:stretch>
            <a:fillRect/>
          </a:stretch>
        </a:blipFill>
        <a:effectLst/>
      </p:bgPr>
    </p:bg>
    <p:spTree>
      <p:nvGrpSpPr>
        <p:cNvPr id="1" name=""/>
        <p:cNvGrpSpPr/>
        <p:nvPr/>
      </p:nvGrpSpPr>
      <p:grpSpPr>
        <a:xfrm>
          <a:off x="0" y="0"/>
          <a:ext cx="0" cy="0"/>
        </a:xfrm>
      </p:grpSpPr>
      <p:sp>
        <p:nvSpPr>
          <p:cNvPr id="1026" name="Title Placeholder 1"/>
          <p:cNvSpPr>
            <a:spLocks noGrp="1"/>
          </p:cNvSpPr>
          <p:nvPr>
            <p:ph type="title" idx="4294967295"/>
          </p:nvPr>
        </p:nvSpPr>
        <p:spPr>
          <a:xfrm>
            <a:off x="838200" y="365125"/>
            <a:ext cx="10515600" cy="1325563"/>
          </a:xfrm>
          <a:prstGeom prst="rect">
            <a:avLst/>
          </a:prstGeom>
          <a:noFill/>
          <a:ln>
            <a:noFill/>
            <a:miter lim="800000"/>
          </a:ln>
        </p:spPr>
        <p:txBody>
          <a:bodyPr anchor="ctr" anchorCtr="0">
            <a:noAutofit/>
          </a:bodyPr>
          <a:lstStyle>
            <a:lvl1pPr marL="0" indent="0" algn="l" defTabSz="914400" rtl="0" eaLnBrk="0" fontAlgn="base" hangingPunct="0">
              <a:lnSpc>
                <a:spcPct val="90000"/>
              </a:lnSpc>
              <a:spcBef>
                <a:spcPct val="0"/>
              </a:spcBef>
              <a:spcAft>
                <a:spcPct val="0"/>
              </a:spcAft>
              <a:buClrTx/>
              <a:buSzTx/>
              <a:buFontTx/>
              <a:buNone/>
              <a:defRPr kumimoji="0" lang="zh-CN" altLang="en-US" sz="4400" b="0" i="0" u="none" kern="1200" baseline="0">
                <a:solidFill>
                  <a:schemeClr val="tx1"/>
                </a:solidFill>
                <a:latin typeface="Calibri Light" pitchFamily="34" charset="0"/>
                <a:ea typeface="等线 Light" pitchFamily="2" charset="-122"/>
                <a:cs typeface="等线 Light"/>
              </a:defRPr>
            </a:lvl1pPr>
          </a:lstStyle>
          <a:p>
            <a:pPr lvl="0"/>
            <a:r>
              <a:t>单击此处编辑母版标题样式</a:t>
            </a:r>
          </a:p>
        </p:txBody>
      </p:sp>
      <p:sp>
        <p:nvSpPr>
          <p:cNvPr id="1027" name="Text Placeholder 2"/>
          <p:cNvSpPr>
            <a:spLocks noGrp="1"/>
          </p:cNvSpPr>
          <p:nvPr>
            <p:ph type="body" idx="5"/>
          </p:nvPr>
        </p:nvSpPr>
        <p:spPr>
          <a:xfrm>
            <a:off x="838200" y="1825625"/>
            <a:ext cx="10515600" cy="4351338"/>
          </a:xfrm>
          <a:prstGeom prst="rect">
            <a:avLst/>
          </a:prstGeom>
          <a:noFill/>
          <a:ln>
            <a:noFill/>
            <a:miter lim="800000"/>
          </a:ln>
        </p:spPr>
        <p:txBody>
          <a:bodyPr>
            <a:noAutofit/>
          </a:bodyPr>
          <a:lstStyle>
            <a:lvl1pPr marL="228600" indent="-228600" algn="l" defTabSz="914400" rtl="0" eaLnBrk="0" fontAlgn="base" hangingPunct="0">
              <a:lnSpc>
                <a:spcPct val="90000"/>
              </a:lnSpc>
              <a:spcBef>
                <a:spcPts val="1000"/>
              </a:spcBef>
              <a:spcAft>
                <a:spcPct val="0"/>
              </a:spcAft>
              <a:buClrTx/>
              <a:buSzTx/>
              <a:buFont typeface="Arial" pitchFamily="34" charset="0"/>
              <a:buChar char="•"/>
              <a:defRPr kumimoji="0" lang="zh-CN" altLang="en-US" sz="2800" b="0" i="0" u="none" kern="1200" baseline="0">
                <a:solidFill>
                  <a:schemeClr val="tx1"/>
                </a:solidFill>
                <a:effectLst/>
                <a:latin typeface="+mn-lt"/>
                <a:ea typeface="+mn-ea"/>
                <a:cs typeface="等线"/>
              </a:defRPr>
            </a:lvl1pPr>
            <a:lvl2pPr marL="685800" indent="-228600" algn="l" defTabSz="914400" rtl="0" eaLnBrk="0" fontAlgn="base" hangingPunct="0">
              <a:lnSpc>
                <a:spcPct val="90000"/>
              </a:lnSpc>
              <a:spcBef>
                <a:spcPts val="500"/>
              </a:spcBef>
              <a:spcAft>
                <a:spcPct val="0"/>
              </a:spcAft>
              <a:buClrTx/>
              <a:buSzTx/>
              <a:buFont typeface="Arial" pitchFamily="34" charset="0"/>
              <a:buChar char="•"/>
              <a:defRPr kumimoji="0" lang="zh-CN" altLang="en-US" sz="2400" b="0" i="0" u="none" kern="1200" baseline="0">
                <a:solidFill>
                  <a:schemeClr val="tx1"/>
                </a:solidFill>
                <a:effectLst/>
                <a:latin typeface="+mn-lt"/>
                <a:ea typeface="+mn-ea"/>
                <a:cs typeface="等线"/>
              </a:defRPr>
            </a:lvl2pPr>
            <a:lvl3pPr marL="1143000" indent="-228600" algn="l" defTabSz="914400" rtl="0" eaLnBrk="0" fontAlgn="base" hangingPunct="0">
              <a:lnSpc>
                <a:spcPct val="90000"/>
              </a:lnSpc>
              <a:spcBef>
                <a:spcPts val="500"/>
              </a:spcBef>
              <a:spcAft>
                <a:spcPct val="0"/>
              </a:spcAft>
              <a:buClrTx/>
              <a:buSzTx/>
              <a:buFont typeface="Arial" pitchFamily="34" charset="0"/>
              <a:buChar char="•"/>
              <a:defRPr kumimoji="0" lang="zh-CN" altLang="en-US" sz="2000" b="0" i="0" u="none" kern="1200" baseline="0">
                <a:solidFill>
                  <a:schemeClr val="tx1"/>
                </a:solidFill>
                <a:effectLst/>
                <a:latin typeface="+mn-lt"/>
                <a:ea typeface="+mn-ea"/>
                <a:cs typeface="等线"/>
              </a:defRPr>
            </a:lvl3pPr>
            <a:lvl4pPr marL="1600200" indent="-228600" algn="l" defTabSz="914400" rtl="0" eaLnBrk="0" fontAlgn="base" hangingPunct="0">
              <a:lnSpc>
                <a:spcPct val="90000"/>
              </a:lnSpc>
              <a:spcBef>
                <a:spcPts val="500"/>
              </a:spcBef>
              <a:spcAft>
                <a:spcPct val="0"/>
              </a:spcAft>
              <a:buClrTx/>
              <a:buSzTx/>
              <a:buFont typeface="Arial" pitchFamily="34" charset="0"/>
              <a:buChar char="•"/>
              <a:defRPr kumimoji="0" lang="zh-CN" altLang="en-US" sz="2000" b="0" i="0" u="none" kern="1200" baseline="0">
                <a:solidFill>
                  <a:schemeClr val="tx1"/>
                </a:solidFill>
                <a:effectLst/>
                <a:latin typeface="+mn-lt"/>
                <a:ea typeface="+mn-ea"/>
                <a:cs typeface="等线"/>
              </a:defRPr>
            </a:lvl4pPr>
            <a:lvl5pPr marL="2057400" indent="-228600" algn="l" defTabSz="914400" rtl="0" eaLnBrk="0" fontAlgn="base" hangingPunct="0">
              <a:lnSpc>
                <a:spcPct val="90000"/>
              </a:lnSpc>
              <a:spcBef>
                <a:spcPts val="500"/>
              </a:spcBef>
              <a:spcAft>
                <a:spcPct val="0"/>
              </a:spcAft>
              <a:buClrTx/>
              <a:buSzTx/>
              <a:buFont typeface="Arial" pitchFamily="34" charset="0"/>
              <a:buChar char="•"/>
              <a:defRPr kumimoji="0" lang="zh-CN" altLang="en-US" sz="2000" b="0" i="0" u="none" kern="1200" baseline="0">
                <a:solidFill>
                  <a:schemeClr val="tx1"/>
                </a:solidFill>
                <a:effectLst/>
                <a:latin typeface="+mn-lt"/>
                <a:ea typeface="+mn-ea"/>
                <a:cs typeface="等线"/>
              </a:defRPr>
            </a:lvl5pPr>
            <a:lvl6pPr marL="2514600" indent="-228600" algn="l" defTabSz="914400" rtl="0" eaLnBrk="1" latinLnBrk="0" hangingPunct="1">
              <a:lnSpc>
                <a:spcPct val="90000"/>
              </a:lnSpc>
              <a:spcBef>
                <a:spcPts val="500"/>
              </a:spcBef>
              <a:buFont typeface="Arial" pitchFamily="34" charset="0"/>
              <a:buChar char="•"/>
              <a:defRPr lang="zh-CN" altLang="en-US"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lang="zh-CN" altLang="en-US"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lang="zh-CN" altLang="en-US"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lang="zh-CN" altLang="en-US" sz="1800" kern="1200">
                <a:solidFill>
                  <a:schemeClr val="tx1"/>
                </a:solidFill>
                <a:latin typeface="+mn-lt"/>
                <a:ea typeface="+mn-ea"/>
                <a:cs typeface="+mn-cs"/>
              </a:defRPr>
            </a:lvl9pPr>
          </a:lstStyle>
          <a:p>
            <a:pPr lvl="0"/>
            <a:r>
              <a:t>编辑母版文本样式</a:t>
            </a:r>
          </a:p>
          <a:p>
            <a:pPr lvl="1"/>
            <a:r>
              <a:t>第二级</a:t>
            </a:r>
          </a:p>
          <a:p>
            <a:pPr lvl="2"/>
            <a:r>
              <a:t>第三级</a:t>
            </a:r>
          </a:p>
          <a:p>
            <a:pPr lvl="3"/>
            <a:r>
              <a:t>第四级</a:t>
            </a:r>
          </a:p>
          <a:p>
            <a:pPr lvl="4"/>
            <a:r>
              <a:t>第五级</a:t>
            </a:r>
          </a:p>
        </p:txBody>
      </p:sp>
    </p:spTree>
  </p:cSld>
  <p:clrMap bg1="lt1" tx1="dk1" bg2="lt2" tx2="dk2" accent1="accent1" accent2="accent2" accent3="accent3" accent4="accent4" accent5="accent5" accent6="accent6" hlink="hlink" folHlink="folHlink"/>
  <p:sldLayoutIdLst>
    <p:sldLayoutId id="2147487718" r:id="rId1"/>
    <p:sldLayoutId id="2147487719" r:id="rId2"/>
    <p:sldLayoutId id="2147487720" r:id="rId3"/>
    <p:sldLayoutId id="2147487721" r:id="rId4"/>
    <p:sldLayoutId id="2147487722" r:id="rId5"/>
    <p:sldLayoutId id="2147487723" r:id="rId6"/>
    <p:sldLayoutId id="2147487724" r:id="rId7"/>
    <p:sldLayoutId id="2147487725" r:id="rId8"/>
    <p:sldLayoutId id="2147487726" r:id="rId9"/>
    <p:sldLayoutId id="2147487727" r:id="rId10"/>
    <p:sldLayoutId id="2147487728" r:id="rId11"/>
    <p:sldLayoutId id="2147487729" r:id="rId12"/>
    <p:sldLayoutId id="2147487730" r:id="rId13"/>
    <p:sldLayoutId id="2147487731" r:id="rId14"/>
    <p:sldLayoutId id="2147487732" r:id="rId15"/>
  </p:sldLayoutIdLst>
  <p:transition/>
  <p:timing/>
  <p:txStyles>
    <p:titleStyle>
      <a:lvl1pPr marL="0" indent="0" algn="l" defTabSz="914400" rtl="0" eaLnBrk="0" fontAlgn="base" hangingPunct="0">
        <a:lnSpc>
          <a:spcPct val="90000"/>
        </a:lnSpc>
        <a:spcBef>
          <a:spcPct val="0"/>
        </a:spcBef>
        <a:spcAft>
          <a:spcPct val="0"/>
        </a:spcAft>
        <a:buClrTx/>
        <a:buSzTx/>
        <a:buFontTx/>
        <a:buNone/>
        <a:defRPr kumimoji="0" sz="4400" b="0" i="0" u="none" kern="1200" baseline="0">
          <a:solidFill>
            <a:schemeClr val="tx1"/>
          </a:solidFill>
          <a:effectLst/>
          <a:latin typeface="Calibri Light" pitchFamily="34" charset="0"/>
          <a:ea typeface="等线 Light" pitchFamily="2" charset="-122"/>
          <a:cs typeface="等线 Light"/>
        </a:defRPr>
      </a:lvl1pPr>
    </p:titleStyle>
    <p:bodyStyle>
      <a:lvl1pPr marL="228600" indent="-228600" algn="l" defTabSz="914400" rtl="0" eaLnBrk="0" fontAlgn="base" hangingPunct="0">
        <a:lnSpc>
          <a:spcPct val="90000"/>
        </a:lnSpc>
        <a:spcBef>
          <a:spcPts val="1000"/>
        </a:spcBef>
        <a:spcAft>
          <a:spcPct val="0"/>
        </a:spcAft>
        <a:buClrTx/>
        <a:buSzTx/>
        <a:buFont typeface="Arial" pitchFamily="34" charset="0"/>
        <a:buChar char="•"/>
        <a:defRPr kumimoji="0" sz="2800" b="0" i="0" u="none" kern="1200" baseline="0">
          <a:solidFill>
            <a:schemeClr val="tx1"/>
          </a:solidFill>
          <a:effectLst/>
          <a:latin typeface="+mn-lt"/>
          <a:ea typeface="+mn-ea"/>
          <a:cs typeface="等线"/>
        </a:defRPr>
      </a:lvl1pPr>
      <a:lvl2pPr marL="685800" indent="-228600" algn="l" defTabSz="914400" rtl="0" eaLnBrk="0" fontAlgn="base" hangingPunct="0">
        <a:lnSpc>
          <a:spcPct val="90000"/>
        </a:lnSpc>
        <a:spcBef>
          <a:spcPts val="500"/>
        </a:spcBef>
        <a:spcAft>
          <a:spcPct val="0"/>
        </a:spcAft>
        <a:buClrTx/>
        <a:buSzTx/>
        <a:buFont typeface="Arial" pitchFamily="34" charset="0"/>
        <a:buChar char="•"/>
        <a:defRPr kumimoji="0" sz="2400" b="0" i="0" u="none" kern="1200" baseline="0">
          <a:solidFill>
            <a:schemeClr val="tx1"/>
          </a:solidFill>
          <a:effectLst/>
          <a:latin typeface="+mn-lt"/>
          <a:ea typeface="+mn-ea"/>
          <a:cs typeface="等线"/>
        </a:defRPr>
      </a:lvl2pPr>
      <a:lvl3pPr marL="1143000" indent="-228600" algn="l" defTabSz="914400" rtl="0" eaLnBrk="0" fontAlgn="base" hangingPunct="0">
        <a:lnSpc>
          <a:spcPct val="90000"/>
        </a:lnSpc>
        <a:spcBef>
          <a:spcPts val="500"/>
        </a:spcBef>
        <a:spcAft>
          <a:spcPct val="0"/>
        </a:spcAft>
        <a:buClrTx/>
        <a:buSzTx/>
        <a:buFont typeface="Arial" pitchFamily="34" charset="0"/>
        <a:buChar char="•"/>
        <a:defRPr kumimoji="0" sz="2000" b="0" i="0" u="none" kern="1200" baseline="0">
          <a:solidFill>
            <a:schemeClr val="tx1"/>
          </a:solidFill>
          <a:effectLst/>
          <a:latin typeface="+mn-lt"/>
          <a:ea typeface="+mn-ea"/>
          <a:cs typeface="等线"/>
        </a:defRPr>
      </a:lvl3pPr>
      <a:lvl4pPr marL="1600200" indent="-228600" algn="l" defTabSz="914400" rtl="0" eaLnBrk="0" fontAlgn="base" hangingPunct="0">
        <a:lnSpc>
          <a:spcPct val="90000"/>
        </a:lnSpc>
        <a:spcBef>
          <a:spcPts val="500"/>
        </a:spcBef>
        <a:spcAft>
          <a:spcPct val="0"/>
        </a:spcAft>
        <a:buClrTx/>
        <a:buSzTx/>
        <a:buFont typeface="Arial" pitchFamily="34" charset="0"/>
        <a:buChar char="•"/>
        <a:defRPr kumimoji="0" sz="2000" b="0" i="0" u="none" kern="1200" baseline="0">
          <a:solidFill>
            <a:schemeClr val="tx1"/>
          </a:solidFill>
          <a:effectLst/>
          <a:latin typeface="+mn-lt"/>
          <a:ea typeface="+mn-ea"/>
          <a:cs typeface="等线"/>
        </a:defRPr>
      </a:lvl4pPr>
      <a:lvl5pPr marL="2057400" indent="-228600" algn="l" defTabSz="914400" rtl="0" eaLnBrk="0" fontAlgn="base" hangingPunct="0">
        <a:lnSpc>
          <a:spcPct val="90000"/>
        </a:lnSpc>
        <a:spcBef>
          <a:spcPts val="500"/>
        </a:spcBef>
        <a:spcAft>
          <a:spcPct val="0"/>
        </a:spcAft>
        <a:buClrTx/>
        <a:buSzTx/>
        <a:buFont typeface="Arial" pitchFamily="34" charset="0"/>
        <a:buChar char="•"/>
        <a:defRPr kumimoji="0" sz="2000" b="0" i="0" u="none" kern="1200" baseline="0">
          <a:solidFill>
            <a:schemeClr val="tx1"/>
          </a:solidFill>
          <a:effectLst/>
          <a:latin typeface="+mn-lt"/>
          <a:ea typeface="+mn-ea"/>
          <a:cs typeface="等线"/>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p:bodyStyle>
    <p:otherStyle>
      <a:defPPr>
        <a:defRPr lang="en-US"/>
      </a:defPPr>
      <a:lvl1pPr marL="0" indent="0" algn="l" defTabSz="914400" rtl="0" eaLnBrk="1" fontAlgn="base" latinLnBrk="0" hangingPunct="1">
        <a:lnSpc>
          <a:spcPct val="100000"/>
        </a:lnSpc>
        <a:spcBef>
          <a:spcPct val="0"/>
        </a:spcBef>
        <a:spcAft>
          <a:spcPct val="0"/>
        </a:spcAft>
        <a:buClrTx/>
        <a:buSzTx/>
        <a:buFontTx/>
        <a:buNone/>
        <a:defRPr kumimoji="0" sz="1800" b="0" i="0" u="none" kern="1200" baseline="0">
          <a:solidFill>
            <a:schemeClr val="tx1"/>
          </a:solidFill>
          <a:effectLst/>
          <a:latin typeface="+mn-lt"/>
          <a:ea typeface="+mn-ea"/>
          <a:cs typeface="+mn-cs"/>
        </a:defRPr>
      </a:lvl1pPr>
      <a:lvl2pPr marL="457200" indent="0" algn="l" defTabSz="914400" rtl="0" eaLnBrk="1" fontAlgn="base" latinLnBrk="0" hangingPunct="1">
        <a:lnSpc>
          <a:spcPct val="100000"/>
        </a:lnSpc>
        <a:spcBef>
          <a:spcPct val="0"/>
        </a:spcBef>
        <a:spcAft>
          <a:spcPct val="0"/>
        </a:spcAft>
        <a:buClrTx/>
        <a:buSzTx/>
        <a:buFontTx/>
        <a:buNone/>
        <a:defRPr kumimoji="0" sz="1800" b="0" i="0" u="none" kern="1200" baseline="0">
          <a:solidFill>
            <a:schemeClr val="tx1"/>
          </a:solidFill>
          <a:effectLst/>
          <a:latin typeface="+mn-lt"/>
          <a:ea typeface="+mn-ea"/>
          <a:cs typeface="+mn-cs"/>
        </a:defRPr>
      </a:lvl2pPr>
      <a:lvl3pPr marL="914400" indent="0" algn="l" defTabSz="914400" rtl="0" eaLnBrk="1" fontAlgn="base" latinLnBrk="0" hangingPunct="1">
        <a:lnSpc>
          <a:spcPct val="100000"/>
        </a:lnSpc>
        <a:spcBef>
          <a:spcPct val="0"/>
        </a:spcBef>
        <a:spcAft>
          <a:spcPct val="0"/>
        </a:spcAft>
        <a:buClrTx/>
        <a:buSzTx/>
        <a:buFontTx/>
        <a:buNone/>
        <a:defRPr kumimoji="0" sz="1800" b="0" i="0" u="none" kern="1200" baseline="0">
          <a:solidFill>
            <a:schemeClr val="tx1"/>
          </a:solidFill>
          <a:effectLst/>
          <a:latin typeface="+mn-lt"/>
          <a:ea typeface="+mn-ea"/>
          <a:cs typeface="+mn-cs"/>
        </a:defRPr>
      </a:lvl3pPr>
      <a:lvl4pPr marL="1371600" indent="0" algn="l" defTabSz="914400" rtl="0" eaLnBrk="1" fontAlgn="base" latinLnBrk="0" hangingPunct="1">
        <a:lnSpc>
          <a:spcPct val="100000"/>
        </a:lnSpc>
        <a:spcBef>
          <a:spcPct val="0"/>
        </a:spcBef>
        <a:spcAft>
          <a:spcPct val="0"/>
        </a:spcAft>
        <a:buClrTx/>
        <a:buSzTx/>
        <a:buFontTx/>
        <a:buNone/>
        <a:defRPr kumimoji="0" sz="1800" b="0" i="0" u="none" kern="1200" baseline="0">
          <a:solidFill>
            <a:schemeClr val="tx1"/>
          </a:solidFill>
          <a:effectLst/>
          <a:latin typeface="+mn-lt"/>
          <a:ea typeface="+mn-ea"/>
          <a:cs typeface="+mn-cs"/>
        </a:defRPr>
      </a:lvl4pPr>
      <a:lvl5pPr marL="1828800" indent="0" algn="l" defTabSz="914400" rtl="0" eaLnBrk="1" fontAlgn="base" latinLnBrk="0" hangingPunct="1">
        <a:lnSpc>
          <a:spcPct val="100000"/>
        </a:lnSpc>
        <a:spcBef>
          <a:spcPct val="0"/>
        </a:spcBef>
        <a:spcAft>
          <a:spcPct val="0"/>
        </a:spcAft>
        <a:buClrTx/>
        <a:buSzTx/>
        <a:buFontTx/>
        <a:buNone/>
        <a:defRPr kumimoji="0" sz="1800" b="0" i="0" u="none" kern="1200" baseline="0">
          <a:solidFill>
            <a:schemeClr val="tx1"/>
          </a:solidFill>
          <a:effectLst/>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8.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blipFill>
          <a:blip r:embed="rId16"/>
          <a:stretch>
            <a:fillRect/>
          </a:stretch>
        </a:blipFill>
        <a:effectLst/>
      </p:bgPr>
    </p:bg>
    <p:spTree>
      <p:nvGrpSpPr>
        <p:cNvPr id="1" name=""/>
        <p:cNvGrpSpPr/>
        <p:nvPr/>
      </p:nvGrpSpPr>
      <p:grpSpPr>
        <a:xfrm>
          <a:off x="0" y="0"/>
          <a:ext cx="0" cy="0"/>
        </a:xfrm>
      </p:grpSpPr>
      <p:sp>
        <p:nvSpPr>
          <p:cNvPr id="6146" name="标题占位符 1"/>
          <p:cNvSpPr>
            <a:spLocks noGrp="1"/>
          </p:cNvSpPr>
          <p:nvPr>
            <p:ph type="title" idx="4294967295"/>
          </p:nvPr>
        </p:nvSpPr>
        <p:spPr>
          <a:xfrm>
            <a:off x="609600" y="274638"/>
            <a:ext cx="10972800" cy="1143000"/>
          </a:xfrm>
          <a:prstGeom prst="rect">
            <a:avLst/>
          </a:prstGeom>
          <a:noFill/>
          <a:ln>
            <a:noFill/>
            <a:miter lim="800000"/>
          </a:ln>
        </p:spPr>
        <p:txBody>
          <a:bodyPr anchor="ctr" anchorCtr="0">
            <a:noAutofit/>
          </a:bodyPr>
          <a:lstStyle>
            <a:lvl1pPr marL="0" indent="0" algn="ctr" defTabSz="1219200" rtl="0" eaLnBrk="0" fontAlgn="base" hangingPunct="0">
              <a:lnSpc>
                <a:spcPct val="100000"/>
              </a:lnSpc>
              <a:spcBef>
                <a:spcPct val="0"/>
              </a:spcBef>
              <a:spcAft>
                <a:spcPct val="0"/>
              </a:spcAft>
              <a:buClrTx/>
              <a:buSzTx/>
              <a:buFontTx/>
              <a:buNone/>
              <a:defRPr kumimoji="0" lang="zh-CN" altLang="en-US" sz="5800" b="0" i="0" u="none" kern="1200" baseline="0">
                <a:solidFill>
                  <a:schemeClr val="tx1"/>
                </a:solidFill>
                <a:latin typeface="Calibri" pitchFamily="34" charset="0"/>
                <a:ea typeface="宋体" pitchFamily="2" charset="-122"/>
                <a:cs typeface="+mj-cs"/>
              </a:defRPr>
            </a:lvl1pPr>
          </a:lstStyle>
          <a:p>
            <a:pPr lvl="0"/>
            <a:r>
              <a:t>单击此处编辑母版标题样式</a:t>
            </a:r>
          </a:p>
        </p:txBody>
      </p:sp>
      <p:sp>
        <p:nvSpPr>
          <p:cNvPr id="6147" name="文本占位符 2"/>
          <p:cNvSpPr>
            <a:spLocks noGrp="1"/>
          </p:cNvSpPr>
          <p:nvPr>
            <p:ph type="body" idx="5"/>
          </p:nvPr>
        </p:nvSpPr>
        <p:spPr>
          <a:xfrm>
            <a:off x="609600" y="1600200"/>
            <a:ext cx="10972800" cy="4525963"/>
          </a:xfrm>
          <a:prstGeom prst="rect">
            <a:avLst/>
          </a:prstGeom>
          <a:noFill/>
          <a:ln>
            <a:noFill/>
            <a:miter lim="800000"/>
          </a:ln>
        </p:spPr>
        <p:txBody>
          <a:bodyPr>
            <a:noAutofit/>
          </a:bodyPr>
          <a:lstStyle>
            <a:lvl1pPr marL="457200" indent="-457200" algn="l" defTabSz="1219200" rtl="0" eaLnBrk="0" fontAlgn="base" hangingPunct="0">
              <a:lnSpc>
                <a:spcPct val="100000"/>
              </a:lnSpc>
              <a:spcBef>
                <a:spcPts val="125"/>
              </a:spcBef>
              <a:spcAft>
                <a:spcPct val="0"/>
              </a:spcAft>
              <a:buClrTx/>
              <a:buSzTx/>
              <a:buFont typeface="Arial" pitchFamily="34" charset="0"/>
              <a:buChar char="•"/>
              <a:defRPr kumimoji="0" lang="zh-CN" altLang="en-US" sz="4200" b="0" i="0" u="none" kern="1200" baseline="0">
                <a:solidFill>
                  <a:schemeClr val="tx1"/>
                </a:solidFill>
                <a:effectLst/>
                <a:latin typeface="+mn-lt"/>
                <a:ea typeface="+mn-ea"/>
                <a:cs typeface="+mn-cs"/>
              </a:defRPr>
            </a:lvl1pPr>
            <a:lvl2pPr marL="990600" indent="-381000" algn="l" defTabSz="1219200" rtl="0" eaLnBrk="0" fontAlgn="base" hangingPunct="0">
              <a:lnSpc>
                <a:spcPct val="100000"/>
              </a:lnSpc>
              <a:spcBef>
                <a:spcPts val="125"/>
              </a:spcBef>
              <a:spcAft>
                <a:spcPct val="0"/>
              </a:spcAft>
              <a:buClrTx/>
              <a:buSzTx/>
              <a:buFont typeface="Arial" pitchFamily="34" charset="0"/>
              <a:buChar char="–"/>
              <a:defRPr kumimoji="0" lang="zh-CN" altLang="en-US" sz="3700" b="0" i="0" u="none" kern="1200" baseline="0">
                <a:solidFill>
                  <a:schemeClr val="tx1"/>
                </a:solidFill>
                <a:effectLst/>
                <a:latin typeface="+mn-lt"/>
                <a:ea typeface="+mn-ea"/>
                <a:cs typeface="+mn-cs"/>
              </a:defRPr>
            </a:lvl2pPr>
            <a:lvl3pPr marL="1522413" indent="-304800" algn="l" defTabSz="1219200" rtl="0" eaLnBrk="0" fontAlgn="base" hangingPunct="0">
              <a:lnSpc>
                <a:spcPct val="100000"/>
              </a:lnSpc>
              <a:spcBef>
                <a:spcPts val="125"/>
              </a:spcBef>
              <a:spcAft>
                <a:spcPct val="0"/>
              </a:spcAft>
              <a:buClrTx/>
              <a:buSzTx/>
              <a:buFont typeface="Arial" pitchFamily="34" charset="0"/>
              <a:buChar char="•"/>
              <a:defRPr kumimoji="0" lang="zh-CN" altLang="en-US" sz="3200" b="0" i="0" u="none" kern="1200" baseline="0">
                <a:solidFill>
                  <a:schemeClr val="tx1"/>
                </a:solidFill>
                <a:effectLst/>
                <a:latin typeface="+mn-lt"/>
                <a:ea typeface="+mn-ea"/>
                <a:cs typeface="+mn-cs"/>
              </a:defRPr>
            </a:lvl3pPr>
            <a:lvl4pPr marL="2132013" indent="-304800" algn="l" defTabSz="1219200" rtl="0" eaLnBrk="0" fontAlgn="base" hangingPunct="0">
              <a:lnSpc>
                <a:spcPct val="100000"/>
              </a:lnSpc>
              <a:spcBef>
                <a:spcPts val="125"/>
              </a:spcBef>
              <a:spcAft>
                <a:spcPct val="0"/>
              </a:spcAft>
              <a:buClrTx/>
              <a:buSzTx/>
              <a:buFont typeface="Arial" pitchFamily="34" charset="0"/>
              <a:buChar char="–"/>
              <a:defRPr kumimoji="0" lang="zh-CN" altLang="en-US" sz="2600" b="0" i="0" u="none" kern="1200" baseline="0">
                <a:solidFill>
                  <a:schemeClr val="tx1"/>
                </a:solidFill>
                <a:effectLst/>
                <a:latin typeface="+mn-lt"/>
                <a:ea typeface="+mn-ea"/>
                <a:cs typeface="+mn-cs"/>
              </a:defRPr>
            </a:lvl4pPr>
            <a:lvl5pPr marL="2741613" indent="-304800" algn="l" defTabSz="1219200" rtl="0" eaLnBrk="0" fontAlgn="base" hangingPunct="0">
              <a:lnSpc>
                <a:spcPct val="100000"/>
              </a:lnSpc>
              <a:spcBef>
                <a:spcPts val="125"/>
              </a:spcBef>
              <a:spcAft>
                <a:spcPct val="0"/>
              </a:spcAft>
              <a:buClrTx/>
              <a:buSzTx/>
              <a:buFont typeface="Arial" pitchFamily="34" charset="0"/>
              <a:buChar char="»"/>
              <a:defRPr kumimoji="0" lang="zh-CN" altLang="en-US" sz="2600" b="0" i="0" u="none" kern="1200" baseline="0">
                <a:solidFill>
                  <a:schemeClr val="tx1"/>
                </a:solidFill>
                <a:effectLst/>
                <a:latin typeface="+mn-lt"/>
                <a:ea typeface="+mn-ea"/>
                <a:cs typeface="+mn-cs"/>
              </a:defRPr>
            </a:lvl5pPr>
            <a:lvl6pPr marL="3352165" indent="-304800" algn="l" defTabSz="1219200" rtl="0" eaLnBrk="1" latinLnBrk="0" hangingPunct="1">
              <a:spcBef>
                <a:spcPts val="130"/>
              </a:spcBef>
              <a:buFont typeface="Arial" pitchFamily="34" charset="0"/>
              <a:buChar char="•"/>
              <a:defRPr lang="zh-CN" altLang="en-US" sz="2665" kern="1200">
                <a:solidFill>
                  <a:schemeClr val="tx1"/>
                </a:solidFill>
                <a:latin typeface="+mn-lt"/>
                <a:ea typeface="+mn-ea"/>
                <a:cs typeface="+mn-cs"/>
              </a:defRPr>
            </a:lvl6pPr>
            <a:lvl7pPr marL="3961130" indent="-304800" algn="l" defTabSz="1219200" rtl="0" eaLnBrk="1" latinLnBrk="0" hangingPunct="1">
              <a:spcBef>
                <a:spcPts val="130"/>
              </a:spcBef>
              <a:buFont typeface="Arial" pitchFamily="34" charset="0"/>
              <a:buChar char="•"/>
              <a:defRPr lang="zh-CN" altLang="en-US" sz="2665" kern="1200">
                <a:solidFill>
                  <a:schemeClr val="tx1"/>
                </a:solidFill>
                <a:latin typeface="+mn-lt"/>
                <a:ea typeface="+mn-ea"/>
                <a:cs typeface="+mn-cs"/>
              </a:defRPr>
            </a:lvl7pPr>
            <a:lvl8pPr marL="4570730" indent="-304800" algn="l" defTabSz="1219200" rtl="0" eaLnBrk="1" latinLnBrk="0" hangingPunct="1">
              <a:spcBef>
                <a:spcPts val="130"/>
              </a:spcBef>
              <a:buFont typeface="Arial" pitchFamily="34" charset="0"/>
              <a:buChar char="•"/>
              <a:defRPr lang="zh-CN" altLang="en-US" sz="2665" kern="1200">
                <a:solidFill>
                  <a:schemeClr val="tx1"/>
                </a:solidFill>
                <a:latin typeface="+mn-lt"/>
                <a:ea typeface="+mn-ea"/>
                <a:cs typeface="+mn-cs"/>
              </a:defRPr>
            </a:lvl8pPr>
            <a:lvl9pPr marL="5180330" indent="-304800" algn="l" defTabSz="1219200" rtl="0" eaLnBrk="1" latinLnBrk="0" hangingPunct="1">
              <a:spcBef>
                <a:spcPts val="130"/>
              </a:spcBef>
              <a:buFont typeface="Arial" pitchFamily="34" charset="0"/>
              <a:buChar char="•"/>
              <a:defRPr lang="zh-CN" altLang="en-US" sz="2665" kern="1200">
                <a:solidFill>
                  <a:schemeClr val="tx1"/>
                </a:solidFill>
                <a:latin typeface="+mn-lt"/>
                <a:ea typeface="+mn-ea"/>
                <a:cs typeface="+mn-cs"/>
              </a:defRPr>
            </a:lvl9pPr>
          </a:lstStyle>
          <a:p>
            <a:pPr lvl="0"/>
            <a:r>
              <a:t>单击此处编辑母版文本样式</a:t>
            </a:r>
          </a:p>
          <a:p>
            <a:pPr lvl="1"/>
            <a:r>
              <a:t>第二级</a:t>
            </a:r>
          </a:p>
          <a:p>
            <a:pPr lvl="2"/>
            <a:r>
              <a:t>第三级</a:t>
            </a:r>
          </a:p>
          <a:p>
            <a:pPr lvl="3"/>
            <a:r>
              <a:t>第四级</a:t>
            </a:r>
          </a:p>
          <a:p>
            <a:pPr lvl="4"/>
            <a:r>
              <a:t>第五级</a:t>
            </a:r>
          </a:p>
        </p:txBody>
      </p:sp>
    </p:spTree>
  </p:cSld>
  <p:clrMap bg1="lt1" tx1="dk1" bg2="lt2" tx2="dk2" accent1="accent1" accent2="accent2" accent3="accent3" accent4="accent4" accent5="accent5" accent6="accent6" hlink="hlink" folHlink="folHlink"/>
  <p:sldLayoutIdLst>
    <p:sldLayoutId id="2147487734" r:id="rId1"/>
    <p:sldLayoutId id="2147487735" r:id="rId2"/>
    <p:sldLayoutId id="2147487736" r:id="rId3"/>
    <p:sldLayoutId id="2147487737" r:id="rId4"/>
    <p:sldLayoutId id="2147487738" r:id="rId5"/>
    <p:sldLayoutId id="2147487739" r:id="rId6"/>
    <p:sldLayoutId id="2147487740" r:id="rId7"/>
    <p:sldLayoutId id="2147487741" r:id="rId8"/>
    <p:sldLayoutId id="2147487742" r:id="rId9"/>
    <p:sldLayoutId id="2147487743" r:id="rId10"/>
    <p:sldLayoutId id="2147487744" r:id="rId11"/>
    <p:sldLayoutId id="2147487745" r:id="rId12"/>
    <p:sldLayoutId id="2147487746" r:id="rId13"/>
    <p:sldLayoutId id="2147487747" r:id="rId14"/>
    <p:sldLayoutId id="2147487748" r:id="rId15"/>
  </p:sldLayoutIdLst>
  <p:transition spd="med" advClick="0" advTm="0">
    <p:random/>
  </p:transition>
  <p:timing/>
  <p:txStyles>
    <p:titleStyle>
      <a:lvl1pPr marL="0" indent="0" algn="ctr" defTabSz="1219200" rtl="0" eaLnBrk="0" fontAlgn="base" hangingPunct="0">
        <a:lnSpc>
          <a:spcPct val="100000"/>
        </a:lnSpc>
        <a:spcBef>
          <a:spcPct val="0"/>
        </a:spcBef>
        <a:spcAft>
          <a:spcPct val="0"/>
        </a:spcAft>
        <a:buClrTx/>
        <a:buSzTx/>
        <a:buFontTx/>
        <a:buNone/>
        <a:defRPr kumimoji="0" sz="5800" b="0" i="0" u="none" kern="1200" baseline="0">
          <a:solidFill>
            <a:schemeClr val="tx1"/>
          </a:solidFill>
          <a:effectLst/>
          <a:latin typeface="Calibri" pitchFamily="34" charset="0"/>
          <a:ea typeface="宋体" pitchFamily="2" charset="-122"/>
          <a:cs typeface="+mj-cs"/>
        </a:defRPr>
      </a:lvl1pPr>
    </p:titleStyle>
    <p:bodyStyle>
      <a:lvl1pPr marL="457200" indent="-457200" algn="l" defTabSz="1219200" rtl="0" eaLnBrk="0" fontAlgn="base" hangingPunct="0">
        <a:lnSpc>
          <a:spcPct val="100000"/>
        </a:lnSpc>
        <a:spcBef>
          <a:spcPts val="125"/>
        </a:spcBef>
        <a:spcAft>
          <a:spcPct val="0"/>
        </a:spcAft>
        <a:buClrTx/>
        <a:buSzTx/>
        <a:buFont typeface="Arial" pitchFamily="34" charset="0"/>
        <a:buChar char="•"/>
        <a:defRPr kumimoji="0" sz="4200" b="0" i="0" u="none" kern="1200" baseline="0">
          <a:solidFill>
            <a:schemeClr val="tx1"/>
          </a:solidFill>
          <a:effectLst/>
          <a:latin typeface="+mn-lt"/>
          <a:ea typeface="+mn-ea"/>
          <a:cs typeface="+mn-cs"/>
        </a:defRPr>
      </a:lvl1pPr>
      <a:lvl2pPr marL="990600" indent="-381000" algn="l" defTabSz="1219200" rtl="0" eaLnBrk="0" fontAlgn="base" hangingPunct="0">
        <a:lnSpc>
          <a:spcPct val="100000"/>
        </a:lnSpc>
        <a:spcBef>
          <a:spcPts val="125"/>
        </a:spcBef>
        <a:spcAft>
          <a:spcPct val="0"/>
        </a:spcAft>
        <a:buClrTx/>
        <a:buSzTx/>
        <a:buFont typeface="Arial" pitchFamily="34" charset="0"/>
        <a:buChar char="–"/>
        <a:defRPr kumimoji="0" sz="3700" b="0" i="0" u="none" kern="1200" baseline="0">
          <a:solidFill>
            <a:schemeClr val="tx1"/>
          </a:solidFill>
          <a:effectLst/>
          <a:latin typeface="+mn-lt"/>
          <a:ea typeface="+mn-ea"/>
          <a:cs typeface="+mn-cs"/>
        </a:defRPr>
      </a:lvl2pPr>
      <a:lvl3pPr marL="1522413" indent="-304800" algn="l" defTabSz="1219200" rtl="0" eaLnBrk="0" fontAlgn="base" hangingPunct="0">
        <a:lnSpc>
          <a:spcPct val="100000"/>
        </a:lnSpc>
        <a:spcBef>
          <a:spcPts val="125"/>
        </a:spcBef>
        <a:spcAft>
          <a:spcPct val="0"/>
        </a:spcAft>
        <a:buClrTx/>
        <a:buSzTx/>
        <a:buFont typeface="Arial" pitchFamily="34" charset="0"/>
        <a:buChar char="•"/>
        <a:defRPr kumimoji="0" sz="3200" b="0" i="0" u="none" kern="1200" baseline="0">
          <a:solidFill>
            <a:schemeClr val="tx1"/>
          </a:solidFill>
          <a:effectLst/>
          <a:latin typeface="+mn-lt"/>
          <a:ea typeface="+mn-ea"/>
          <a:cs typeface="+mn-cs"/>
        </a:defRPr>
      </a:lvl3pPr>
      <a:lvl4pPr marL="2132013" indent="-304800" algn="l" defTabSz="1219200" rtl="0" eaLnBrk="0" fontAlgn="base" hangingPunct="0">
        <a:lnSpc>
          <a:spcPct val="100000"/>
        </a:lnSpc>
        <a:spcBef>
          <a:spcPts val="125"/>
        </a:spcBef>
        <a:spcAft>
          <a:spcPct val="0"/>
        </a:spcAft>
        <a:buClrTx/>
        <a:buSzTx/>
        <a:buFont typeface="Arial" pitchFamily="34" charset="0"/>
        <a:buChar char="–"/>
        <a:defRPr kumimoji="0" sz="2600" b="0" i="0" u="none" kern="1200" baseline="0">
          <a:solidFill>
            <a:schemeClr val="tx1"/>
          </a:solidFill>
          <a:effectLst/>
          <a:latin typeface="+mn-lt"/>
          <a:ea typeface="+mn-ea"/>
          <a:cs typeface="+mn-cs"/>
        </a:defRPr>
      </a:lvl4pPr>
      <a:lvl5pPr marL="2741613" indent="-304800" algn="l" defTabSz="1219200" rtl="0" eaLnBrk="0" fontAlgn="base" hangingPunct="0">
        <a:lnSpc>
          <a:spcPct val="100000"/>
        </a:lnSpc>
        <a:spcBef>
          <a:spcPts val="125"/>
        </a:spcBef>
        <a:spcAft>
          <a:spcPct val="0"/>
        </a:spcAft>
        <a:buClrTx/>
        <a:buSzTx/>
        <a:buFont typeface="Arial" pitchFamily="34" charset="0"/>
        <a:buChar char="»"/>
        <a:defRPr kumimoji="0" sz="2600" b="0" i="0" u="none" kern="1200" baseline="0">
          <a:solidFill>
            <a:schemeClr val="tx1"/>
          </a:solidFill>
          <a:effectLst/>
          <a:latin typeface="+mn-lt"/>
          <a:ea typeface="+mn-ea"/>
          <a:cs typeface="+mn-cs"/>
        </a:defRPr>
      </a:lvl5pPr>
      <a:lvl6pPr marL="3352165" indent="-304800" algn="l" defTabSz="1219200" rtl="0" eaLnBrk="1" latinLnBrk="0" hangingPunct="1">
        <a:spcBef>
          <a:spcPts val="130"/>
        </a:spcBef>
        <a:buFont typeface="Arial" pitchFamily="34" charset="0"/>
        <a:buChar char="•"/>
        <a:defRPr sz="2665" kern="1200">
          <a:solidFill>
            <a:schemeClr val="tx1"/>
          </a:solidFill>
          <a:latin typeface="+mn-lt"/>
          <a:ea typeface="+mn-ea"/>
          <a:cs typeface="+mn-cs"/>
        </a:defRPr>
      </a:lvl6pPr>
      <a:lvl7pPr marL="3961130" indent="-304800" algn="l" defTabSz="1219200" rtl="0" eaLnBrk="1" latinLnBrk="0" hangingPunct="1">
        <a:spcBef>
          <a:spcPts val="130"/>
        </a:spcBef>
        <a:buFont typeface="Arial" pitchFamily="34" charset="0"/>
        <a:buChar char="•"/>
        <a:defRPr sz="2665" kern="1200">
          <a:solidFill>
            <a:schemeClr val="tx1"/>
          </a:solidFill>
          <a:latin typeface="+mn-lt"/>
          <a:ea typeface="+mn-ea"/>
          <a:cs typeface="+mn-cs"/>
        </a:defRPr>
      </a:lvl7pPr>
      <a:lvl8pPr marL="4570730" indent="-304800" algn="l" defTabSz="1219200" rtl="0" eaLnBrk="1" latinLnBrk="0" hangingPunct="1">
        <a:spcBef>
          <a:spcPts val="130"/>
        </a:spcBef>
        <a:buFont typeface="Arial" pitchFamily="34" charset="0"/>
        <a:buChar char="•"/>
        <a:defRPr sz="2665" kern="1200">
          <a:solidFill>
            <a:schemeClr val="tx1"/>
          </a:solidFill>
          <a:latin typeface="+mn-lt"/>
          <a:ea typeface="+mn-ea"/>
          <a:cs typeface="+mn-cs"/>
        </a:defRPr>
      </a:lvl8pPr>
      <a:lvl9pPr marL="5180330" indent="-304800" algn="l" defTabSz="1219200" rtl="0" eaLnBrk="1" latinLnBrk="0" hangingPunct="1">
        <a:spcBef>
          <a:spcPts val="130"/>
        </a:spcBef>
        <a:buFont typeface="Arial" pitchFamily="34" charset="0"/>
        <a:buChar char="•"/>
        <a:defRPr sz="2665" kern="1200">
          <a:solidFill>
            <a:schemeClr val="tx1"/>
          </a:solidFill>
          <a:latin typeface="+mn-lt"/>
          <a:ea typeface="+mn-ea"/>
          <a:cs typeface="+mn-cs"/>
        </a:defRPr>
      </a:lvl9pPr>
    </p:bodyStyle>
    <p:otherStyle>
      <a:defPPr>
        <a:defRPr lang="zh-CN"/>
      </a:defPPr>
      <a:lvl1pPr marL="0" indent="0" algn="l" defTabSz="1219200" rtl="0" eaLnBrk="1" fontAlgn="base" latinLnBrk="0" hangingPunct="1">
        <a:lnSpc>
          <a:spcPct val="100000"/>
        </a:lnSpc>
        <a:spcBef>
          <a:spcPct val="0"/>
        </a:spcBef>
        <a:spcAft>
          <a:spcPct val="0"/>
        </a:spcAft>
        <a:buClrTx/>
        <a:buSzTx/>
        <a:buFontTx/>
        <a:buNone/>
        <a:defRPr kumimoji="0" sz="2400" b="0" i="0" u="none" kern="1200" baseline="0">
          <a:solidFill>
            <a:schemeClr val="tx1"/>
          </a:solidFill>
          <a:effectLst/>
          <a:latin typeface="+mn-lt"/>
          <a:ea typeface="+mn-ea"/>
          <a:cs typeface="+mn-cs"/>
        </a:defRPr>
      </a:lvl1pPr>
      <a:lvl2pPr marL="609600" indent="0" algn="l" defTabSz="1219200" rtl="0" eaLnBrk="1" fontAlgn="base" latinLnBrk="0" hangingPunct="1">
        <a:lnSpc>
          <a:spcPct val="100000"/>
        </a:lnSpc>
        <a:spcBef>
          <a:spcPct val="0"/>
        </a:spcBef>
        <a:spcAft>
          <a:spcPct val="0"/>
        </a:spcAft>
        <a:buClrTx/>
        <a:buSzTx/>
        <a:buFontTx/>
        <a:buNone/>
        <a:defRPr kumimoji="0" sz="2400" b="0" i="0" u="none" kern="1200" baseline="0">
          <a:solidFill>
            <a:schemeClr val="tx1"/>
          </a:solidFill>
          <a:effectLst/>
          <a:latin typeface="+mn-lt"/>
          <a:ea typeface="+mn-ea"/>
          <a:cs typeface="+mn-cs"/>
        </a:defRPr>
      </a:lvl2pPr>
      <a:lvl3pPr marL="1219200" indent="0" algn="l" defTabSz="1219200" rtl="0" eaLnBrk="1" fontAlgn="base" latinLnBrk="0" hangingPunct="1">
        <a:lnSpc>
          <a:spcPct val="100000"/>
        </a:lnSpc>
        <a:spcBef>
          <a:spcPct val="0"/>
        </a:spcBef>
        <a:spcAft>
          <a:spcPct val="0"/>
        </a:spcAft>
        <a:buClrTx/>
        <a:buSzTx/>
        <a:buFontTx/>
        <a:buNone/>
        <a:defRPr kumimoji="0" sz="2400" b="0" i="0" u="none" kern="1200" baseline="0">
          <a:solidFill>
            <a:schemeClr val="tx1"/>
          </a:solidFill>
          <a:effectLst/>
          <a:latin typeface="+mn-lt"/>
          <a:ea typeface="+mn-ea"/>
          <a:cs typeface="+mn-cs"/>
        </a:defRPr>
      </a:lvl3pPr>
      <a:lvl4pPr marL="1828165" indent="0" algn="l" defTabSz="1219200" rtl="0" eaLnBrk="1" fontAlgn="base" latinLnBrk="0" hangingPunct="1">
        <a:lnSpc>
          <a:spcPct val="100000"/>
        </a:lnSpc>
        <a:spcBef>
          <a:spcPct val="0"/>
        </a:spcBef>
        <a:spcAft>
          <a:spcPct val="0"/>
        </a:spcAft>
        <a:buClrTx/>
        <a:buSzTx/>
        <a:buFontTx/>
        <a:buNone/>
        <a:defRPr kumimoji="0" sz="2400" b="0" i="0" u="none" kern="1200" baseline="0">
          <a:solidFill>
            <a:schemeClr val="tx1"/>
          </a:solidFill>
          <a:effectLst/>
          <a:latin typeface="+mn-lt"/>
          <a:ea typeface="+mn-ea"/>
          <a:cs typeface="+mn-cs"/>
        </a:defRPr>
      </a:lvl4pPr>
      <a:lvl5pPr marL="2437765" indent="0" algn="l" defTabSz="1219200" rtl="0" eaLnBrk="1" fontAlgn="base" latinLnBrk="0" hangingPunct="1">
        <a:lnSpc>
          <a:spcPct val="100000"/>
        </a:lnSpc>
        <a:spcBef>
          <a:spcPct val="0"/>
        </a:spcBef>
        <a:spcAft>
          <a:spcPct val="0"/>
        </a:spcAft>
        <a:buClrTx/>
        <a:buSzTx/>
        <a:buFontTx/>
        <a:buNone/>
        <a:defRPr kumimoji="0" sz="2400" b="0" i="0" u="none" kern="1200" baseline="0">
          <a:solidFill>
            <a:schemeClr val="tx1"/>
          </a:solidFill>
          <a:effectLst/>
          <a:latin typeface="+mn-lt"/>
          <a:ea typeface="+mn-ea"/>
          <a:cs typeface="+mn-cs"/>
        </a:defRPr>
      </a:lvl5pPr>
      <a:lvl6pPr marL="3047365" algn="l" defTabSz="1219200" rtl="0" eaLnBrk="1" latinLnBrk="0" hangingPunct="1">
        <a:defRPr sz="2400" kern="1200">
          <a:solidFill>
            <a:schemeClr val="tx1"/>
          </a:solidFill>
          <a:latin typeface="+mn-lt"/>
          <a:ea typeface="+mn-ea"/>
          <a:cs typeface="+mn-cs"/>
        </a:defRPr>
      </a:lvl6pPr>
      <a:lvl7pPr marL="3656965" algn="l" defTabSz="1219200" rtl="0" eaLnBrk="1" latinLnBrk="0" hangingPunct="1">
        <a:defRPr sz="2400" kern="1200">
          <a:solidFill>
            <a:schemeClr val="tx1"/>
          </a:solidFill>
          <a:latin typeface="+mn-lt"/>
          <a:ea typeface="+mn-ea"/>
          <a:cs typeface="+mn-cs"/>
        </a:defRPr>
      </a:lvl7pPr>
      <a:lvl8pPr marL="4265930" algn="l" defTabSz="1219200" rtl="0" eaLnBrk="1" latinLnBrk="0" hangingPunct="1">
        <a:defRPr sz="2400" kern="1200">
          <a:solidFill>
            <a:schemeClr val="tx1"/>
          </a:solidFill>
          <a:latin typeface="+mn-lt"/>
          <a:ea typeface="+mn-ea"/>
          <a:cs typeface="+mn-cs"/>
        </a:defRPr>
      </a:lvl8pPr>
      <a:lvl9pPr marL="4875530" algn="l" defTabSz="1219200" rtl="0" eaLnBrk="1" latinLnBrk="0" hangingPunct="1">
        <a:defRPr sz="2400" kern="1200">
          <a:solidFill>
            <a:schemeClr val="tx1"/>
          </a:solidFill>
          <a:latin typeface="+mn-lt"/>
          <a:ea typeface="+mn-ea"/>
          <a:cs typeface="+mn-cs"/>
        </a:defRPr>
      </a:lvl9pPr>
    </p:otherStyle>
  </p:txStyles>
</p:sldMaster>
</file>

<file path=ppt/slideMasters/slideMaster9.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blipFill>
          <a:blip r:embed="rId14"/>
          <a:stretch>
            <a:fillRect/>
          </a:stretch>
        </a:blipFill>
        <a:effectLst/>
      </p:bgPr>
    </p:bg>
    <p:spTree>
      <p:nvGrpSpPr>
        <p:cNvPr id="1" name=""/>
        <p:cNvGrpSpPr/>
        <p:nvPr/>
      </p:nvGrpSpPr>
      <p:grpSpPr>
        <a:xfrm>
          <a:off x="0" y="0"/>
          <a:ext cx="0" cy="0"/>
        </a:xfrm>
      </p:grpSpPr>
      <p:sp>
        <p:nvSpPr>
          <p:cNvPr id="4098" name="标题占位符 1"/>
          <p:cNvSpPr>
            <a:spLocks noGrp="1"/>
          </p:cNvSpPr>
          <p:nvPr>
            <p:ph type="title" idx="4294967295"/>
          </p:nvPr>
        </p:nvSpPr>
        <p:spPr>
          <a:xfrm>
            <a:off x="609600" y="274638"/>
            <a:ext cx="10972800" cy="1143000"/>
          </a:xfrm>
          <a:prstGeom prst="rect">
            <a:avLst/>
          </a:prstGeom>
          <a:noFill/>
          <a:ln>
            <a:noFill/>
            <a:miter lim="800000"/>
          </a:ln>
        </p:spPr>
        <p:txBody>
          <a:bodyPr anchor="ctr" anchorCtr="0">
            <a:noAutofit/>
          </a:bodyPr>
          <a:lstStyle>
            <a:lvl1pPr marL="0" indent="0" algn="ctr" defTabSz="1219200" rtl="0" eaLnBrk="0" fontAlgn="base" hangingPunct="0">
              <a:lnSpc>
                <a:spcPct val="100000"/>
              </a:lnSpc>
              <a:spcBef>
                <a:spcPct val="0"/>
              </a:spcBef>
              <a:spcAft>
                <a:spcPct val="0"/>
              </a:spcAft>
              <a:buClrTx/>
              <a:buSzTx/>
              <a:buFontTx/>
              <a:buNone/>
              <a:defRPr kumimoji="0" lang="zh-CN" altLang="en-US" sz="5800" b="0" i="0" u="none" kern="1200" baseline="0">
                <a:solidFill>
                  <a:schemeClr val="tx1"/>
                </a:solidFill>
                <a:latin typeface="Calibri" pitchFamily="34" charset="0"/>
                <a:ea typeface="宋体" pitchFamily="2" charset="-122"/>
                <a:cs typeface="+mj-cs"/>
              </a:defRPr>
            </a:lvl1pPr>
          </a:lstStyle>
          <a:p>
            <a:pPr lvl="0"/>
            <a:r>
              <a:t>单击此处编辑母版标题样式</a:t>
            </a:r>
          </a:p>
        </p:txBody>
      </p:sp>
      <p:sp>
        <p:nvSpPr>
          <p:cNvPr id="4099" name="文本占位符 2"/>
          <p:cNvSpPr>
            <a:spLocks noGrp="1"/>
          </p:cNvSpPr>
          <p:nvPr>
            <p:ph type="body" idx="5"/>
          </p:nvPr>
        </p:nvSpPr>
        <p:spPr>
          <a:xfrm>
            <a:off x="609600" y="1600200"/>
            <a:ext cx="10972800" cy="4525963"/>
          </a:xfrm>
          <a:prstGeom prst="rect">
            <a:avLst/>
          </a:prstGeom>
          <a:noFill/>
          <a:ln>
            <a:noFill/>
            <a:miter lim="800000"/>
          </a:ln>
        </p:spPr>
        <p:txBody>
          <a:bodyPr>
            <a:noAutofit/>
          </a:bodyPr>
          <a:lstStyle>
            <a:lvl1pPr marL="457200" indent="-457200" algn="l" defTabSz="1219200" rtl="0" eaLnBrk="0" fontAlgn="base" hangingPunct="0">
              <a:lnSpc>
                <a:spcPct val="100000"/>
              </a:lnSpc>
              <a:spcBef>
                <a:spcPts val="125"/>
              </a:spcBef>
              <a:spcAft>
                <a:spcPct val="0"/>
              </a:spcAft>
              <a:buClrTx/>
              <a:buSzTx/>
              <a:buFont typeface="Arial" pitchFamily="34" charset="0"/>
              <a:buChar char="•"/>
              <a:defRPr kumimoji="0" lang="zh-CN" altLang="en-US" sz="4200" b="0" i="0" u="none" kern="1200" baseline="0">
                <a:solidFill>
                  <a:schemeClr val="tx1"/>
                </a:solidFill>
                <a:effectLst/>
                <a:latin typeface="+mn-lt"/>
                <a:ea typeface="+mn-ea"/>
                <a:cs typeface="+mn-cs"/>
              </a:defRPr>
            </a:lvl1pPr>
            <a:lvl2pPr marL="990600" indent="-381000" algn="l" defTabSz="1219200" rtl="0" eaLnBrk="0" fontAlgn="base" hangingPunct="0">
              <a:lnSpc>
                <a:spcPct val="100000"/>
              </a:lnSpc>
              <a:spcBef>
                <a:spcPts val="125"/>
              </a:spcBef>
              <a:spcAft>
                <a:spcPct val="0"/>
              </a:spcAft>
              <a:buClrTx/>
              <a:buSzTx/>
              <a:buFont typeface="Arial" pitchFamily="34" charset="0"/>
              <a:buChar char="–"/>
              <a:defRPr kumimoji="0" lang="zh-CN" altLang="en-US" sz="3700" b="0" i="0" u="none" kern="1200" baseline="0">
                <a:solidFill>
                  <a:schemeClr val="tx1"/>
                </a:solidFill>
                <a:effectLst/>
                <a:latin typeface="+mn-lt"/>
                <a:ea typeface="+mn-ea"/>
                <a:cs typeface="+mn-cs"/>
              </a:defRPr>
            </a:lvl2pPr>
            <a:lvl3pPr marL="1522413" indent="-304800" algn="l" defTabSz="1219200" rtl="0" eaLnBrk="0" fontAlgn="base" hangingPunct="0">
              <a:lnSpc>
                <a:spcPct val="100000"/>
              </a:lnSpc>
              <a:spcBef>
                <a:spcPts val="125"/>
              </a:spcBef>
              <a:spcAft>
                <a:spcPct val="0"/>
              </a:spcAft>
              <a:buClrTx/>
              <a:buSzTx/>
              <a:buFont typeface="Arial" pitchFamily="34" charset="0"/>
              <a:buChar char="•"/>
              <a:defRPr kumimoji="0" lang="zh-CN" altLang="en-US" sz="3200" b="0" i="0" u="none" kern="1200" baseline="0">
                <a:solidFill>
                  <a:schemeClr val="tx1"/>
                </a:solidFill>
                <a:effectLst/>
                <a:latin typeface="+mn-lt"/>
                <a:ea typeface="+mn-ea"/>
                <a:cs typeface="+mn-cs"/>
              </a:defRPr>
            </a:lvl3pPr>
            <a:lvl4pPr marL="2132013" indent="-304800" algn="l" defTabSz="1219200" rtl="0" eaLnBrk="0" fontAlgn="base" hangingPunct="0">
              <a:lnSpc>
                <a:spcPct val="100000"/>
              </a:lnSpc>
              <a:spcBef>
                <a:spcPts val="125"/>
              </a:spcBef>
              <a:spcAft>
                <a:spcPct val="0"/>
              </a:spcAft>
              <a:buClrTx/>
              <a:buSzTx/>
              <a:buFont typeface="Arial" pitchFamily="34" charset="0"/>
              <a:buChar char="–"/>
              <a:defRPr kumimoji="0" lang="zh-CN" altLang="en-US" sz="2600" b="0" i="0" u="none" kern="1200" baseline="0">
                <a:solidFill>
                  <a:schemeClr val="tx1"/>
                </a:solidFill>
                <a:effectLst/>
                <a:latin typeface="+mn-lt"/>
                <a:ea typeface="+mn-ea"/>
                <a:cs typeface="+mn-cs"/>
              </a:defRPr>
            </a:lvl4pPr>
            <a:lvl5pPr marL="2741613" indent="-304800" algn="l" defTabSz="1219200" rtl="0" eaLnBrk="0" fontAlgn="base" hangingPunct="0">
              <a:lnSpc>
                <a:spcPct val="100000"/>
              </a:lnSpc>
              <a:spcBef>
                <a:spcPts val="125"/>
              </a:spcBef>
              <a:spcAft>
                <a:spcPct val="0"/>
              </a:spcAft>
              <a:buClrTx/>
              <a:buSzTx/>
              <a:buFont typeface="Arial" pitchFamily="34" charset="0"/>
              <a:buChar char="»"/>
              <a:defRPr kumimoji="0" lang="zh-CN" altLang="en-US" sz="2600" b="0" i="0" u="none" kern="1200" baseline="0">
                <a:solidFill>
                  <a:schemeClr val="tx1"/>
                </a:solidFill>
                <a:effectLst/>
                <a:latin typeface="+mn-lt"/>
                <a:ea typeface="+mn-ea"/>
                <a:cs typeface="+mn-cs"/>
              </a:defRPr>
            </a:lvl5pPr>
            <a:lvl6pPr marL="3352165" indent="-304800" algn="l" defTabSz="1219200" rtl="0" eaLnBrk="1" latinLnBrk="0" hangingPunct="1">
              <a:spcBef>
                <a:spcPts val="130"/>
              </a:spcBef>
              <a:buFont typeface="Arial" pitchFamily="34" charset="0"/>
              <a:buChar char="•"/>
              <a:defRPr lang="zh-CN" altLang="en-US" sz="2665" kern="1200">
                <a:solidFill>
                  <a:schemeClr val="tx1"/>
                </a:solidFill>
                <a:latin typeface="+mn-lt"/>
                <a:ea typeface="+mn-ea"/>
                <a:cs typeface="+mn-cs"/>
              </a:defRPr>
            </a:lvl6pPr>
            <a:lvl7pPr marL="3961130" indent="-304800" algn="l" defTabSz="1219200" rtl="0" eaLnBrk="1" latinLnBrk="0" hangingPunct="1">
              <a:spcBef>
                <a:spcPts val="130"/>
              </a:spcBef>
              <a:buFont typeface="Arial" pitchFamily="34" charset="0"/>
              <a:buChar char="•"/>
              <a:defRPr lang="zh-CN" altLang="en-US" sz="2665" kern="1200">
                <a:solidFill>
                  <a:schemeClr val="tx1"/>
                </a:solidFill>
                <a:latin typeface="+mn-lt"/>
                <a:ea typeface="+mn-ea"/>
                <a:cs typeface="+mn-cs"/>
              </a:defRPr>
            </a:lvl7pPr>
            <a:lvl8pPr marL="4570730" indent="-304800" algn="l" defTabSz="1219200" rtl="0" eaLnBrk="1" latinLnBrk="0" hangingPunct="1">
              <a:spcBef>
                <a:spcPts val="130"/>
              </a:spcBef>
              <a:buFont typeface="Arial" pitchFamily="34" charset="0"/>
              <a:buChar char="•"/>
              <a:defRPr lang="zh-CN" altLang="en-US" sz="2665" kern="1200">
                <a:solidFill>
                  <a:schemeClr val="tx1"/>
                </a:solidFill>
                <a:latin typeface="+mn-lt"/>
                <a:ea typeface="+mn-ea"/>
                <a:cs typeface="+mn-cs"/>
              </a:defRPr>
            </a:lvl8pPr>
            <a:lvl9pPr marL="5180330" indent="-304800" algn="l" defTabSz="1219200" rtl="0" eaLnBrk="1" latinLnBrk="0" hangingPunct="1">
              <a:spcBef>
                <a:spcPts val="130"/>
              </a:spcBef>
              <a:buFont typeface="Arial" pitchFamily="34" charset="0"/>
              <a:buChar char="•"/>
              <a:defRPr lang="zh-CN" altLang="en-US" sz="2665" kern="1200">
                <a:solidFill>
                  <a:schemeClr val="tx1"/>
                </a:solidFill>
                <a:latin typeface="+mn-lt"/>
                <a:ea typeface="+mn-ea"/>
                <a:cs typeface="+mn-cs"/>
              </a:defRPr>
            </a:lvl9pPr>
          </a:lstStyle>
          <a:p>
            <a:pPr lvl="0"/>
            <a:r>
              <a:t>单击此处编辑母版文本样式</a:t>
            </a:r>
          </a:p>
          <a:p>
            <a:pPr lvl="1"/>
            <a:r>
              <a:t>第二级</a:t>
            </a:r>
          </a:p>
          <a:p>
            <a:pPr lvl="2"/>
            <a:r>
              <a:t>第三级</a:t>
            </a:r>
          </a:p>
          <a:p>
            <a:pPr lvl="3"/>
            <a:r>
              <a:t>第四级</a:t>
            </a:r>
          </a:p>
          <a:p>
            <a:pPr lvl="4"/>
            <a:r>
              <a:t>第五级</a:t>
            </a:r>
          </a:p>
        </p:txBody>
      </p:sp>
    </p:spTree>
  </p:cSld>
  <p:clrMap bg1="lt1" tx1="dk1" bg2="lt2" tx2="dk2" accent1="accent1" accent2="accent2" accent3="accent3" accent4="accent4" accent5="accent5" accent6="accent6" hlink="hlink" folHlink="folHlink"/>
  <p:sldLayoutIdLst>
    <p:sldLayoutId id="2147487750" r:id="rId1"/>
    <p:sldLayoutId id="2147487751" r:id="rId2"/>
    <p:sldLayoutId id="2147487752" r:id="rId3"/>
    <p:sldLayoutId id="2147487753" r:id="rId4"/>
    <p:sldLayoutId id="2147487754" r:id="rId5"/>
    <p:sldLayoutId id="2147487755" r:id="rId6"/>
    <p:sldLayoutId id="2147487756" r:id="rId7"/>
    <p:sldLayoutId id="2147487757" r:id="rId8"/>
    <p:sldLayoutId id="2147487758" r:id="rId9"/>
    <p:sldLayoutId id="2147487759" r:id="rId10"/>
    <p:sldLayoutId id="2147487760" r:id="rId11"/>
    <p:sldLayoutId id="2147487761" r:id="rId12"/>
    <p:sldLayoutId id="2147487762" r:id="rId13"/>
  </p:sldLayoutIdLst>
  <p:transition spd="med" advClick="0" advTm="0">
    <p:random/>
  </p:transition>
  <p:timing/>
  <p:txStyles>
    <p:titleStyle>
      <a:lvl1pPr marL="0" indent="0" algn="ctr" defTabSz="1219200" rtl="0" eaLnBrk="0" fontAlgn="base" hangingPunct="0">
        <a:lnSpc>
          <a:spcPct val="100000"/>
        </a:lnSpc>
        <a:spcBef>
          <a:spcPct val="0"/>
        </a:spcBef>
        <a:spcAft>
          <a:spcPct val="0"/>
        </a:spcAft>
        <a:buClrTx/>
        <a:buSzTx/>
        <a:buFontTx/>
        <a:buNone/>
        <a:defRPr kumimoji="0" sz="5800" b="0" i="0" u="none" kern="1200" baseline="0">
          <a:solidFill>
            <a:schemeClr val="tx1"/>
          </a:solidFill>
          <a:effectLst/>
          <a:latin typeface="Calibri" pitchFamily="34" charset="0"/>
          <a:ea typeface="宋体" pitchFamily="2" charset="-122"/>
          <a:cs typeface="+mj-cs"/>
        </a:defRPr>
      </a:lvl1pPr>
    </p:titleStyle>
    <p:bodyStyle>
      <a:lvl1pPr marL="457200" indent="-457200" algn="l" defTabSz="1219200" rtl="0" eaLnBrk="0" fontAlgn="base" hangingPunct="0">
        <a:lnSpc>
          <a:spcPct val="100000"/>
        </a:lnSpc>
        <a:spcBef>
          <a:spcPts val="125"/>
        </a:spcBef>
        <a:spcAft>
          <a:spcPct val="0"/>
        </a:spcAft>
        <a:buClrTx/>
        <a:buSzTx/>
        <a:buFont typeface="Arial" pitchFamily="34" charset="0"/>
        <a:buChar char="•"/>
        <a:defRPr kumimoji="0" sz="4200" b="0" i="0" u="none" kern="1200" baseline="0">
          <a:solidFill>
            <a:schemeClr val="tx1"/>
          </a:solidFill>
          <a:effectLst/>
          <a:latin typeface="+mn-lt"/>
          <a:ea typeface="+mn-ea"/>
          <a:cs typeface="+mn-cs"/>
        </a:defRPr>
      </a:lvl1pPr>
      <a:lvl2pPr marL="990600" indent="-381000" algn="l" defTabSz="1219200" rtl="0" eaLnBrk="0" fontAlgn="base" hangingPunct="0">
        <a:lnSpc>
          <a:spcPct val="100000"/>
        </a:lnSpc>
        <a:spcBef>
          <a:spcPts val="125"/>
        </a:spcBef>
        <a:spcAft>
          <a:spcPct val="0"/>
        </a:spcAft>
        <a:buClrTx/>
        <a:buSzTx/>
        <a:buFont typeface="Arial" pitchFamily="34" charset="0"/>
        <a:buChar char="–"/>
        <a:defRPr kumimoji="0" sz="3700" b="0" i="0" u="none" kern="1200" baseline="0">
          <a:solidFill>
            <a:schemeClr val="tx1"/>
          </a:solidFill>
          <a:effectLst/>
          <a:latin typeface="+mn-lt"/>
          <a:ea typeface="+mn-ea"/>
          <a:cs typeface="+mn-cs"/>
        </a:defRPr>
      </a:lvl2pPr>
      <a:lvl3pPr marL="1522413" indent="-304800" algn="l" defTabSz="1219200" rtl="0" eaLnBrk="0" fontAlgn="base" hangingPunct="0">
        <a:lnSpc>
          <a:spcPct val="100000"/>
        </a:lnSpc>
        <a:spcBef>
          <a:spcPts val="125"/>
        </a:spcBef>
        <a:spcAft>
          <a:spcPct val="0"/>
        </a:spcAft>
        <a:buClrTx/>
        <a:buSzTx/>
        <a:buFont typeface="Arial" pitchFamily="34" charset="0"/>
        <a:buChar char="•"/>
        <a:defRPr kumimoji="0" sz="3200" b="0" i="0" u="none" kern="1200" baseline="0">
          <a:solidFill>
            <a:schemeClr val="tx1"/>
          </a:solidFill>
          <a:effectLst/>
          <a:latin typeface="+mn-lt"/>
          <a:ea typeface="+mn-ea"/>
          <a:cs typeface="+mn-cs"/>
        </a:defRPr>
      </a:lvl3pPr>
      <a:lvl4pPr marL="2132013" indent="-304800" algn="l" defTabSz="1219200" rtl="0" eaLnBrk="0" fontAlgn="base" hangingPunct="0">
        <a:lnSpc>
          <a:spcPct val="100000"/>
        </a:lnSpc>
        <a:spcBef>
          <a:spcPts val="125"/>
        </a:spcBef>
        <a:spcAft>
          <a:spcPct val="0"/>
        </a:spcAft>
        <a:buClrTx/>
        <a:buSzTx/>
        <a:buFont typeface="Arial" pitchFamily="34" charset="0"/>
        <a:buChar char="–"/>
        <a:defRPr kumimoji="0" sz="2600" b="0" i="0" u="none" kern="1200" baseline="0">
          <a:solidFill>
            <a:schemeClr val="tx1"/>
          </a:solidFill>
          <a:effectLst/>
          <a:latin typeface="+mn-lt"/>
          <a:ea typeface="+mn-ea"/>
          <a:cs typeface="+mn-cs"/>
        </a:defRPr>
      </a:lvl4pPr>
      <a:lvl5pPr marL="2741613" indent="-304800" algn="l" defTabSz="1219200" rtl="0" eaLnBrk="0" fontAlgn="base" hangingPunct="0">
        <a:lnSpc>
          <a:spcPct val="100000"/>
        </a:lnSpc>
        <a:spcBef>
          <a:spcPts val="125"/>
        </a:spcBef>
        <a:spcAft>
          <a:spcPct val="0"/>
        </a:spcAft>
        <a:buClrTx/>
        <a:buSzTx/>
        <a:buFont typeface="Arial" pitchFamily="34" charset="0"/>
        <a:buChar char="»"/>
        <a:defRPr kumimoji="0" sz="2600" b="0" i="0" u="none" kern="1200" baseline="0">
          <a:solidFill>
            <a:schemeClr val="tx1"/>
          </a:solidFill>
          <a:effectLst/>
          <a:latin typeface="+mn-lt"/>
          <a:ea typeface="+mn-ea"/>
          <a:cs typeface="+mn-cs"/>
        </a:defRPr>
      </a:lvl5pPr>
      <a:lvl6pPr marL="3352165" indent="-304800" algn="l" defTabSz="1219200" rtl="0" eaLnBrk="1" latinLnBrk="0" hangingPunct="1">
        <a:spcBef>
          <a:spcPts val="130"/>
        </a:spcBef>
        <a:buFont typeface="Arial" pitchFamily="34" charset="0"/>
        <a:buChar char="•"/>
        <a:defRPr sz="2665" kern="1200">
          <a:solidFill>
            <a:schemeClr val="tx1"/>
          </a:solidFill>
          <a:latin typeface="+mn-lt"/>
          <a:ea typeface="+mn-ea"/>
          <a:cs typeface="+mn-cs"/>
        </a:defRPr>
      </a:lvl6pPr>
      <a:lvl7pPr marL="3961130" indent="-304800" algn="l" defTabSz="1219200" rtl="0" eaLnBrk="1" latinLnBrk="0" hangingPunct="1">
        <a:spcBef>
          <a:spcPts val="130"/>
        </a:spcBef>
        <a:buFont typeface="Arial" pitchFamily="34" charset="0"/>
        <a:buChar char="•"/>
        <a:defRPr sz="2665" kern="1200">
          <a:solidFill>
            <a:schemeClr val="tx1"/>
          </a:solidFill>
          <a:latin typeface="+mn-lt"/>
          <a:ea typeface="+mn-ea"/>
          <a:cs typeface="+mn-cs"/>
        </a:defRPr>
      </a:lvl7pPr>
      <a:lvl8pPr marL="4570730" indent="-304800" algn="l" defTabSz="1219200" rtl="0" eaLnBrk="1" latinLnBrk="0" hangingPunct="1">
        <a:spcBef>
          <a:spcPts val="130"/>
        </a:spcBef>
        <a:buFont typeface="Arial" pitchFamily="34" charset="0"/>
        <a:buChar char="•"/>
        <a:defRPr sz="2665" kern="1200">
          <a:solidFill>
            <a:schemeClr val="tx1"/>
          </a:solidFill>
          <a:latin typeface="+mn-lt"/>
          <a:ea typeface="+mn-ea"/>
          <a:cs typeface="+mn-cs"/>
        </a:defRPr>
      </a:lvl8pPr>
      <a:lvl9pPr marL="5180330" indent="-304800" algn="l" defTabSz="1219200" rtl="0" eaLnBrk="1" latinLnBrk="0" hangingPunct="1">
        <a:spcBef>
          <a:spcPts val="130"/>
        </a:spcBef>
        <a:buFont typeface="Arial" pitchFamily="34" charset="0"/>
        <a:buChar char="•"/>
        <a:defRPr sz="2665" kern="1200">
          <a:solidFill>
            <a:schemeClr val="tx1"/>
          </a:solidFill>
          <a:latin typeface="+mn-lt"/>
          <a:ea typeface="+mn-ea"/>
          <a:cs typeface="+mn-cs"/>
        </a:defRPr>
      </a:lvl9pPr>
    </p:bodyStyle>
    <p:otherStyle>
      <a:defPPr>
        <a:defRPr lang="zh-CN"/>
      </a:defPPr>
      <a:lvl1pPr marL="0" indent="0" algn="l" defTabSz="1219200" rtl="0" eaLnBrk="1" fontAlgn="base" latinLnBrk="0" hangingPunct="1">
        <a:lnSpc>
          <a:spcPct val="100000"/>
        </a:lnSpc>
        <a:spcBef>
          <a:spcPct val="0"/>
        </a:spcBef>
        <a:spcAft>
          <a:spcPct val="0"/>
        </a:spcAft>
        <a:buClrTx/>
        <a:buSzTx/>
        <a:buFontTx/>
        <a:buNone/>
        <a:defRPr kumimoji="0" sz="2400" b="0" i="0" u="none" kern="1200" baseline="0">
          <a:solidFill>
            <a:schemeClr val="tx1"/>
          </a:solidFill>
          <a:effectLst/>
          <a:latin typeface="+mn-lt"/>
          <a:ea typeface="+mn-ea"/>
          <a:cs typeface="+mn-cs"/>
        </a:defRPr>
      </a:lvl1pPr>
      <a:lvl2pPr marL="609600" indent="0" algn="l" defTabSz="1219200" rtl="0" eaLnBrk="1" fontAlgn="base" latinLnBrk="0" hangingPunct="1">
        <a:lnSpc>
          <a:spcPct val="100000"/>
        </a:lnSpc>
        <a:spcBef>
          <a:spcPct val="0"/>
        </a:spcBef>
        <a:spcAft>
          <a:spcPct val="0"/>
        </a:spcAft>
        <a:buClrTx/>
        <a:buSzTx/>
        <a:buFontTx/>
        <a:buNone/>
        <a:defRPr kumimoji="0" sz="2400" b="0" i="0" u="none" kern="1200" baseline="0">
          <a:solidFill>
            <a:schemeClr val="tx1"/>
          </a:solidFill>
          <a:effectLst/>
          <a:latin typeface="+mn-lt"/>
          <a:ea typeface="+mn-ea"/>
          <a:cs typeface="+mn-cs"/>
        </a:defRPr>
      </a:lvl2pPr>
      <a:lvl3pPr marL="1219200" indent="0" algn="l" defTabSz="1219200" rtl="0" eaLnBrk="1" fontAlgn="base" latinLnBrk="0" hangingPunct="1">
        <a:lnSpc>
          <a:spcPct val="100000"/>
        </a:lnSpc>
        <a:spcBef>
          <a:spcPct val="0"/>
        </a:spcBef>
        <a:spcAft>
          <a:spcPct val="0"/>
        </a:spcAft>
        <a:buClrTx/>
        <a:buSzTx/>
        <a:buFontTx/>
        <a:buNone/>
        <a:defRPr kumimoji="0" sz="2400" b="0" i="0" u="none" kern="1200" baseline="0">
          <a:solidFill>
            <a:schemeClr val="tx1"/>
          </a:solidFill>
          <a:effectLst/>
          <a:latin typeface="+mn-lt"/>
          <a:ea typeface="+mn-ea"/>
          <a:cs typeface="+mn-cs"/>
        </a:defRPr>
      </a:lvl3pPr>
      <a:lvl4pPr marL="1828165" indent="0" algn="l" defTabSz="1219200" rtl="0" eaLnBrk="1" fontAlgn="base" latinLnBrk="0" hangingPunct="1">
        <a:lnSpc>
          <a:spcPct val="100000"/>
        </a:lnSpc>
        <a:spcBef>
          <a:spcPct val="0"/>
        </a:spcBef>
        <a:spcAft>
          <a:spcPct val="0"/>
        </a:spcAft>
        <a:buClrTx/>
        <a:buSzTx/>
        <a:buFontTx/>
        <a:buNone/>
        <a:defRPr kumimoji="0" sz="2400" b="0" i="0" u="none" kern="1200" baseline="0">
          <a:solidFill>
            <a:schemeClr val="tx1"/>
          </a:solidFill>
          <a:effectLst/>
          <a:latin typeface="+mn-lt"/>
          <a:ea typeface="+mn-ea"/>
          <a:cs typeface="+mn-cs"/>
        </a:defRPr>
      </a:lvl4pPr>
      <a:lvl5pPr marL="2437765" indent="0" algn="l" defTabSz="1219200" rtl="0" eaLnBrk="1" fontAlgn="base" latinLnBrk="0" hangingPunct="1">
        <a:lnSpc>
          <a:spcPct val="100000"/>
        </a:lnSpc>
        <a:spcBef>
          <a:spcPct val="0"/>
        </a:spcBef>
        <a:spcAft>
          <a:spcPct val="0"/>
        </a:spcAft>
        <a:buClrTx/>
        <a:buSzTx/>
        <a:buFontTx/>
        <a:buNone/>
        <a:defRPr kumimoji="0" sz="2400" b="0" i="0" u="none" kern="1200" baseline="0">
          <a:solidFill>
            <a:schemeClr val="tx1"/>
          </a:solidFill>
          <a:effectLst/>
          <a:latin typeface="+mn-lt"/>
          <a:ea typeface="+mn-ea"/>
          <a:cs typeface="+mn-cs"/>
        </a:defRPr>
      </a:lvl5pPr>
      <a:lvl6pPr marL="3047365" algn="l" defTabSz="1219200" rtl="0" eaLnBrk="1" latinLnBrk="0" hangingPunct="1">
        <a:defRPr sz="2400" kern="1200">
          <a:solidFill>
            <a:schemeClr val="tx1"/>
          </a:solidFill>
          <a:latin typeface="+mn-lt"/>
          <a:ea typeface="+mn-ea"/>
          <a:cs typeface="+mn-cs"/>
        </a:defRPr>
      </a:lvl6pPr>
      <a:lvl7pPr marL="3656965" algn="l" defTabSz="1219200" rtl="0" eaLnBrk="1" latinLnBrk="0" hangingPunct="1">
        <a:defRPr sz="2400" kern="1200">
          <a:solidFill>
            <a:schemeClr val="tx1"/>
          </a:solidFill>
          <a:latin typeface="+mn-lt"/>
          <a:ea typeface="+mn-ea"/>
          <a:cs typeface="+mn-cs"/>
        </a:defRPr>
      </a:lvl7pPr>
      <a:lvl8pPr marL="4265930" algn="l" defTabSz="1219200" rtl="0" eaLnBrk="1" latinLnBrk="0" hangingPunct="1">
        <a:defRPr sz="2400" kern="1200">
          <a:solidFill>
            <a:schemeClr val="tx1"/>
          </a:solidFill>
          <a:latin typeface="+mn-lt"/>
          <a:ea typeface="+mn-ea"/>
          <a:cs typeface="+mn-cs"/>
        </a:defRPr>
      </a:lvl8pPr>
      <a:lvl9pPr marL="4875530" algn="l" defTabSz="1219200" rtl="0" eaLnBrk="1" latinLnBrk="0" hangingPunct="1">
        <a:defRPr sz="2400" kern="1200">
          <a:solidFill>
            <a:schemeClr val="tx1"/>
          </a:solidFill>
          <a:latin typeface="+mn-lt"/>
          <a:ea typeface="+mn-ea"/>
          <a:cs typeface="+mn-cs"/>
        </a:defRPr>
      </a:lvl9pPr>
    </p:otherStyle>
  </p:txStyles>
</p:sldMaster>
</file>

<file path=ppt/slideMasters/slideMaster10.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blipFill>
          <a:blip r:embed="rId59"/>
          <a:stretch>
            <a:fillRect/>
          </a:stretch>
        </a:blipFill>
        <a:effectLst/>
      </p:bgPr>
    </p:bg>
    <p:spTree>
      <p:nvGrpSpPr>
        <p:cNvPr id="1" name=""/>
        <p:cNvGrpSpPr/>
        <p:nvPr/>
      </p:nvGrpSpPr>
      <p:grpSpPr>
        <a:xfrm>
          <a:off x="0" y="0"/>
          <a:ext cx="0" cy="0"/>
        </a:xfrm>
      </p:grpSpPr>
      <p:sp>
        <p:nvSpPr>
          <p:cNvPr id="3074" name="Title Placeholder 1"/>
          <p:cNvSpPr>
            <a:spLocks noGrp="1"/>
          </p:cNvSpPr>
          <p:nvPr>
            <p:ph type="title" idx="4294967295"/>
          </p:nvPr>
        </p:nvSpPr>
        <p:spPr>
          <a:xfrm>
            <a:off x="838200" y="365125"/>
            <a:ext cx="10515600" cy="1325563"/>
          </a:xfrm>
          <a:prstGeom prst="rect">
            <a:avLst/>
          </a:prstGeom>
          <a:noFill/>
          <a:ln>
            <a:noFill/>
            <a:miter lim="800000"/>
          </a:ln>
        </p:spPr>
        <p:txBody>
          <a:bodyPr anchor="ctr" anchorCtr="0">
            <a:noAutofit/>
          </a:bodyPr>
          <a:lstStyle>
            <a:lvl1pPr marL="0" indent="0" algn="l" defTabSz="914400" rtl="0" eaLnBrk="0" fontAlgn="base" hangingPunct="0">
              <a:lnSpc>
                <a:spcPct val="90000"/>
              </a:lnSpc>
              <a:spcBef>
                <a:spcPct val="0"/>
              </a:spcBef>
              <a:spcAft>
                <a:spcPct val="0"/>
              </a:spcAft>
              <a:buClrTx/>
              <a:buSzTx/>
              <a:buFontTx/>
              <a:buNone/>
              <a:defRPr kumimoji="0" lang="zh-CN" altLang="en-US" sz="4400" b="0" i="0" u="none" kern="1200" baseline="0">
                <a:solidFill>
                  <a:schemeClr val="tx1"/>
                </a:solidFill>
                <a:latin typeface="Montserrat"/>
                <a:ea typeface="+mj-ea"/>
                <a:cs typeface="+mj-cs"/>
              </a:defRPr>
            </a:lvl1pPr>
          </a:lstStyle>
          <a:p>
            <a:pPr lvl="0"/>
            <a:r>
              <a:t>Click to edit Master title style</a:t>
            </a:r>
          </a:p>
        </p:txBody>
      </p:sp>
      <p:sp>
        <p:nvSpPr>
          <p:cNvPr id="3075" name="Text Placeholder 2"/>
          <p:cNvSpPr>
            <a:spLocks noGrp="1"/>
          </p:cNvSpPr>
          <p:nvPr>
            <p:ph type="body" idx="5"/>
          </p:nvPr>
        </p:nvSpPr>
        <p:spPr>
          <a:xfrm>
            <a:off x="838200" y="1825625"/>
            <a:ext cx="10515600" cy="4351338"/>
          </a:xfrm>
          <a:prstGeom prst="rect">
            <a:avLst/>
          </a:prstGeom>
          <a:noFill/>
          <a:ln>
            <a:noFill/>
            <a:miter lim="800000"/>
          </a:ln>
        </p:spPr>
        <p:txBody>
          <a:bodyPr>
            <a:noAutofit/>
          </a:bodyPr>
          <a:lstStyle>
            <a:lvl1pPr marL="228600" indent="-228600" algn="l" defTabSz="914400" rtl="0" eaLnBrk="0" fontAlgn="base" hangingPunct="0">
              <a:lnSpc>
                <a:spcPct val="90000"/>
              </a:lnSpc>
              <a:spcBef>
                <a:spcPts val="1000"/>
              </a:spcBef>
              <a:spcAft>
                <a:spcPct val="0"/>
              </a:spcAft>
              <a:buClrTx/>
              <a:buSzTx/>
              <a:buFont typeface="Arial" pitchFamily="34" charset="0"/>
              <a:buChar char="•"/>
              <a:defRPr kumimoji="0" lang="zh-CN" altLang="en-US" sz="2800" b="0" i="0" u="none" kern="1200" baseline="0">
                <a:solidFill>
                  <a:schemeClr val="tx1"/>
                </a:solidFill>
                <a:effectLst/>
                <a:latin typeface="+mn-lt"/>
                <a:ea typeface="+mn-ea"/>
                <a:cs typeface="+mn-cs"/>
              </a:defRPr>
            </a:lvl1pPr>
            <a:lvl2pPr marL="685800" indent="-228600" algn="l" defTabSz="914400" rtl="0" eaLnBrk="0" fontAlgn="base" hangingPunct="0">
              <a:lnSpc>
                <a:spcPct val="90000"/>
              </a:lnSpc>
              <a:spcBef>
                <a:spcPts val="500"/>
              </a:spcBef>
              <a:spcAft>
                <a:spcPct val="0"/>
              </a:spcAft>
              <a:buClrTx/>
              <a:buSzTx/>
              <a:buFont typeface="Arial" pitchFamily="34" charset="0"/>
              <a:buChar char="•"/>
              <a:defRPr kumimoji="0" lang="zh-CN" altLang="en-US" sz="2400" b="0" i="0" u="none" kern="1200" baseline="0">
                <a:solidFill>
                  <a:schemeClr val="tx1"/>
                </a:solidFill>
                <a:effectLst/>
                <a:latin typeface="+mn-lt"/>
                <a:ea typeface="+mn-ea"/>
                <a:cs typeface="+mn-cs"/>
              </a:defRPr>
            </a:lvl2pPr>
            <a:lvl3pPr marL="1143000" indent="-228600" algn="l" defTabSz="914400" rtl="0" eaLnBrk="0" fontAlgn="base" hangingPunct="0">
              <a:lnSpc>
                <a:spcPct val="90000"/>
              </a:lnSpc>
              <a:spcBef>
                <a:spcPts val="500"/>
              </a:spcBef>
              <a:spcAft>
                <a:spcPct val="0"/>
              </a:spcAft>
              <a:buClrTx/>
              <a:buSzTx/>
              <a:buFont typeface="Arial" pitchFamily="34" charset="0"/>
              <a:buChar char="•"/>
              <a:defRPr kumimoji="0" lang="zh-CN" altLang="en-US" sz="2000" b="0" i="0" u="none" kern="1200" baseline="0">
                <a:solidFill>
                  <a:schemeClr val="tx1"/>
                </a:solidFill>
                <a:effectLst/>
                <a:latin typeface="+mn-lt"/>
                <a:ea typeface="+mn-ea"/>
                <a:cs typeface="+mn-cs"/>
              </a:defRPr>
            </a:lvl3pPr>
            <a:lvl4pPr marL="1600200" indent="-228600" algn="l" defTabSz="914400" rtl="0" eaLnBrk="0" fontAlgn="base" hangingPunct="0">
              <a:lnSpc>
                <a:spcPct val="90000"/>
              </a:lnSpc>
              <a:spcBef>
                <a:spcPts val="500"/>
              </a:spcBef>
              <a:spcAft>
                <a:spcPct val="0"/>
              </a:spcAft>
              <a:buClrTx/>
              <a:buSzTx/>
              <a:buFont typeface="Arial" pitchFamily="34" charset="0"/>
              <a:buChar char="•"/>
              <a:defRPr kumimoji="0" lang="zh-CN" altLang="en-US" sz="2000" b="0" i="0" u="none" kern="1200" baseline="0">
                <a:solidFill>
                  <a:schemeClr val="tx1"/>
                </a:solidFill>
                <a:effectLst/>
                <a:latin typeface="+mn-lt"/>
                <a:ea typeface="+mn-ea"/>
                <a:cs typeface="+mn-cs"/>
              </a:defRPr>
            </a:lvl4pPr>
            <a:lvl5pPr marL="2057400" indent="-228600" algn="l" defTabSz="914400" rtl="0" eaLnBrk="0" fontAlgn="base" hangingPunct="0">
              <a:lnSpc>
                <a:spcPct val="90000"/>
              </a:lnSpc>
              <a:spcBef>
                <a:spcPts val="500"/>
              </a:spcBef>
              <a:spcAft>
                <a:spcPct val="0"/>
              </a:spcAft>
              <a:buClrTx/>
              <a:buSzTx/>
              <a:buFont typeface="Arial" pitchFamily="34" charset="0"/>
              <a:buChar char="•"/>
              <a:defRPr kumimoji="0" lang="zh-CN" altLang="en-US" sz="2000" b="0" i="0" u="none" kern="1200" baseline="0">
                <a:solidFill>
                  <a:schemeClr val="tx1"/>
                </a:solidFill>
                <a:effectLst/>
                <a:latin typeface="+mn-lt"/>
                <a:ea typeface="+mn-ea"/>
                <a:cs typeface="+mn-cs"/>
              </a:defRPr>
            </a:lvl5pPr>
            <a:lvl6pPr marL="2514600" indent="-228600" algn="l" defTabSz="914400" rtl="0" eaLnBrk="1" latinLnBrk="0" hangingPunct="1">
              <a:lnSpc>
                <a:spcPct val="90000"/>
              </a:lnSpc>
              <a:spcBef>
                <a:spcPts val="500"/>
              </a:spcBef>
              <a:buFont typeface="Arial" pitchFamily="34" charset="0"/>
              <a:buChar char="•"/>
              <a:defRPr lang="zh-CN" altLang="en-US"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lang="zh-CN" altLang="en-US"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lang="zh-CN" altLang="en-US"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lang="zh-CN" altLang="en-US" sz="1800" kern="1200">
                <a:solidFill>
                  <a:schemeClr val="tx1"/>
                </a:solidFill>
                <a:latin typeface="+mn-lt"/>
                <a:ea typeface="+mn-ea"/>
                <a:cs typeface="+mn-cs"/>
              </a:defRPr>
            </a:lvl9pPr>
          </a:lstStyle>
          <a:p>
            <a:pPr lvl="0"/>
            <a:r>
              <a:t>Click to edit Master text styles</a:t>
            </a:r>
          </a:p>
          <a:p>
            <a:pPr lvl="1"/>
            <a:r>
              <a:t>Second level</a:t>
            </a:r>
          </a:p>
          <a:p>
            <a:pPr lvl="2"/>
            <a:r>
              <a:t>Third level</a:t>
            </a:r>
          </a:p>
          <a:p>
            <a:pPr lvl="3"/>
            <a:r>
              <a:t>Fourth level</a:t>
            </a:r>
          </a:p>
          <a:p>
            <a:pPr lvl="4"/>
            <a:r>
              <a:t>Fifth level</a:t>
            </a:r>
          </a:p>
        </p:txBody>
      </p:sp>
    </p:spTree>
  </p:cSld>
  <p:clrMap bg1="lt1" tx1="dk1" bg2="lt2" tx2="dk2" accent1="accent1" accent2="accent2" accent3="accent3" accent4="accent4" accent5="accent5" accent6="accent6" hlink="hlink" folHlink="folHlink"/>
  <p:sldLayoutIdLst>
    <p:sldLayoutId id="2147487764" r:id="rId1"/>
    <p:sldLayoutId id="2147487765" r:id="rId2"/>
    <p:sldLayoutId id="2147487766" r:id="rId3"/>
    <p:sldLayoutId id="2147487767" r:id="rId4"/>
    <p:sldLayoutId id="2147487768" r:id="rId5"/>
    <p:sldLayoutId id="2147487769" r:id="rId6"/>
    <p:sldLayoutId id="2147487770" r:id="rId7"/>
    <p:sldLayoutId id="2147487771" r:id="rId8"/>
    <p:sldLayoutId id="2147487772" r:id="rId9"/>
    <p:sldLayoutId id="2147487773" r:id="rId10"/>
    <p:sldLayoutId id="2147487774" r:id="rId11"/>
    <p:sldLayoutId id="2147487775" r:id="rId12"/>
    <p:sldLayoutId id="2147487776" r:id="rId13"/>
    <p:sldLayoutId id="2147487777" r:id="rId14"/>
    <p:sldLayoutId id="2147487778" r:id="rId15"/>
    <p:sldLayoutId id="2147487779" r:id="rId16"/>
    <p:sldLayoutId id="2147487780" r:id="rId17"/>
    <p:sldLayoutId id="2147487781" r:id="rId18"/>
    <p:sldLayoutId id="2147487782" r:id="rId19"/>
    <p:sldLayoutId id="2147487783" r:id="rId20"/>
    <p:sldLayoutId id="2147487784" r:id="rId21"/>
    <p:sldLayoutId id="2147487785" r:id="rId22"/>
    <p:sldLayoutId id="2147487786" r:id="rId23"/>
    <p:sldLayoutId id="2147487787" r:id="rId24"/>
    <p:sldLayoutId id="2147487788" r:id="rId25"/>
    <p:sldLayoutId id="2147487789" r:id="rId26"/>
    <p:sldLayoutId id="2147487790" r:id="rId27"/>
    <p:sldLayoutId id="2147487791" r:id="rId28"/>
    <p:sldLayoutId id="2147487792" r:id="rId29"/>
    <p:sldLayoutId id="2147487793" r:id="rId30"/>
    <p:sldLayoutId id="2147487794" r:id="rId31"/>
    <p:sldLayoutId id="2147487795" r:id="rId32"/>
    <p:sldLayoutId id="2147487796" r:id="rId33"/>
    <p:sldLayoutId id="2147487797" r:id="rId34"/>
    <p:sldLayoutId id="2147487798" r:id="rId35"/>
    <p:sldLayoutId id="2147487799" r:id="rId36"/>
    <p:sldLayoutId id="2147487800" r:id="rId37"/>
    <p:sldLayoutId id="2147487801" r:id="rId38"/>
    <p:sldLayoutId id="2147487802" r:id="rId39"/>
    <p:sldLayoutId id="2147487803" r:id="rId40"/>
    <p:sldLayoutId id="2147487804" r:id="rId41"/>
    <p:sldLayoutId id="2147487805" r:id="rId42"/>
    <p:sldLayoutId id="2147487806" r:id="rId43"/>
    <p:sldLayoutId id="2147487807" r:id="rId44"/>
    <p:sldLayoutId id="2147487808" r:id="rId45"/>
    <p:sldLayoutId id="2147487809" r:id="rId46"/>
    <p:sldLayoutId id="2147487810" r:id="rId47"/>
    <p:sldLayoutId id="2147487811" r:id="rId48"/>
    <p:sldLayoutId id="2147487812" r:id="rId49"/>
    <p:sldLayoutId id="2147487813" r:id="rId50"/>
    <p:sldLayoutId id="2147487814" r:id="rId51"/>
    <p:sldLayoutId id="2147487815" r:id="rId52"/>
    <p:sldLayoutId id="2147487816" r:id="rId53"/>
    <p:sldLayoutId id="2147487817" r:id="rId54"/>
    <p:sldLayoutId id="2147487818" r:id="rId55"/>
    <p:sldLayoutId id="2147487819" r:id="rId56"/>
    <p:sldLayoutId id="2147487820" r:id="rId57"/>
    <p:sldLayoutId id="2147487821" r:id="rId58"/>
  </p:sldLayoutIdLst>
  <p:transition/>
  <p:timing/>
  <p:txStyles>
    <p:titleStyle>
      <a:lvl1pPr marL="0" indent="0" algn="l" defTabSz="914400" rtl="0" eaLnBrk="0" fontAlgn="base" hangingPunct="0">
        <a:lnSpc>
          <a:spcPct val="90000"/>
        </a:lnSpc>
        <a:spcBef>
          <a:spcPct val="0"/>
        </a:spcBef>
        <a:spcAft>
          <a:spcPct val="0"/>
        </a:spcAft>
        <a:buClrTx/>
        <a:buSzTx/>
        <a:buFontTx/>
        <a:buNone/>
        <a:defRPr kumimoji="0" sz="4400" b="0" i="0" u="none" kern="1200" baseline="0">
          <a:solidFill>
            <a:schemeClr val="tx1"/>
          </a:solidFill>
          <a:effectLst/>
          <a:latin typeface="Montserrat"/>
          <a:ea typeface="+mj-ea"/>
          <a:cs typeface="+mj-cs"/>
        </a:defRPr>
      </a:lvl1pPr>
    </p:titleStyle>
    <p:bodyStyle>
      <a:lvl1pPr marL="228600" indent="-228600" algn="l" defTabSz="914400" rtl="0" eaLnBrk="0" fontAlgn="base" hangingPunct="0">
        <a:lnSpc>
          <a:spcPct val="90000"/>
        </a:lnSpc>
        <a:spcBef>
          <a:spcPts val="1000"/>
        </a:spcBef>
        <a:spcAft>
          <a:spcPct val="0"/>
        </a:spcAft>
        <a:buClrTx/>
        <a:buSzTx/>
        <a:buFont typeface="Arial" pitchFamily="34" charset="0"/>
        <a:buChar char="•"/>
        <a:defRPr kumimoji="0" sz="2800" b="0" i="0" u="none" kern="1200" baseline="0">
          <a:solidFill>
            <a:schemeClr val="tx1"/>
          </a:solidFill>
          <a:effectLst/>
          <a:latin typeface="+mn-lt"/>
          <a:ea typeface="+mn-ea"/>
          <a:cs typeface="+mn-cs"/>
        </a:defRPr>
      </a:lvl1pPr>
      <a:lvl2pPr marL="685800" indent="-228600" algn="l" defTabSz="914400" rtl="0" eaLnBrk="0" fontAlgn="base" hangingPunct="0">
        <a:lnSpc>
          <a:spcPct val="90000"/>
        </a:lnSpc>
        <a:spcBef>
          <a:spcPts val="500"/>
        </a:spcBef>
        <a:spcAft>
          <a:spcPct val="0"/>
        </a:spcAft>
        <a:buClrTx/>
        <a:buSzTx/>
        <a:buFont typeface="Arial" pitchFamily="34" charset="0"/>
        <a:buChar char="•"/>
        <a:defRPr kumimoji="0" sz="2400" b="0" i="0" u="none" kern="1200" baseline="0">
          <a:solidFill>
            <a:schemeClr val="tx1"/>
          </a:solidFill>
          <a:effectLst/>
          <a:latin typeface="+mn-lt"/>
          <a:ea typeface="+mn-ea"/>
          <a:cs typeface="+mn-cs"/>
        </a:defRPr>
      </a:lvl2pPr>
      <a:lvl3pPr marL="1143000" indent="-228600" algn="l" defTabSz="914400" rtl="0" eaLnBrk="0" fontAlgn="base" hangingPunct="0">
        <a:lnSpc>
          <a:spcPct val="90000"/>
        </a:lnSpc>
        <a:spcBef>
          <a:spcPts val="500"/>
        </a:spcBef>
        <a:spcAft>
          <a:spcPct val="0"/>
        </a:spcAft>
        <a:buClrTx/>
        <a:buSzTx/>
        <a:buFont typeface="Arial" pitchFamily="34" charset="0"/>
        <a:buChar char="•"/>
        <a:defRPr kumimoji="0" sz="2000" b="0" i="0" u="none" kern="1200" baseline="0">
          <a:solidFill>
            <a:schemeClr val="tx1"/>
          </a:solidFill>
          <a:effectLst/>
          <a:latin typeface="+mn-lt"/>
          <a:ea typeface="+mn-ea"/>
          <a:cs typeface="+mn-cs"/>
        </a:defRPr>
      </a:lvl3pPr>
      <a:lvl4pPr marL="1600200" indent="-228600" algn="l" defTabSz="914400" rtl="0" eaLnBrk="0" fontAlgn="base" hangingPunct="0">
        <a:lnSpc>
          <a:spcPct val="90000"/>
        </a:lnSpc>
        <a:spcBef>
          <a:spcPts val="500"/>
        </a:spcBef>
        <a:spcAft>
          <a:spcPct val="0"/>
        </a:spcAft>
        <a:buClrTx/>
        <a:buSzTx/>
        <a:buFont typeface="Arial" pitchFamily="34" charset="0"/>
        <a:buChar char="•"/>
        <a:defRPr kumimoji="0" sz="2000" b="0" i="0" u="none" kern="1200" baseline="0">
          <a:solidFill>
            <a:schemeClr val="tx1"/>
          </a:solidFill>
          <a:effectLst/>
          <a:latin typeface="+mn-lt"/>
          <a:ea typeface="+mn-ea"/>
          <a:cs typeface="+mn-cs"/>
        </a:defRPr>
      </a:lvl4pPr>
      <a:lvl5pPr marL="2057400" indent="-228600" algn="l" defTabSz="914400" rtl="0" eaLnBrk="0" fontAlgn="base" hangingPunct="0">
        <a:lnSpc>
          <a:spcPct val="90000"/>
        </a:lnSpc>
        <a:spcBef>
          <a:spcPts val="500"/>
        </a:spcBef>
        <a:spcAft>
          <a:spcPct val="0"/>
        </a:spcAft>
        <a:buClrTx/>
        <a:buSzTx/>
        <a:buFont typeface="Arial" pitchFamily="34" charset="0"/>
        <a:buChar char="•"/>
        <a:defRPr kumimoji="0" sz="2000" b="0" i="0" u="none" kern="1200" baseline="0">
          <a:solidFill>
            <a:schemeClr val="tx1"/>
          </a:solidFill>
          <a:effectLst/>
          <a:latin typeface="+mn-lt"/>
          <a:ea typeface="+mn-ea"/>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p:bodyStyle>
    <p:otherStyle>
      <a:defPPr>
        <a:defRPr lang="en-US"/>
      </a:defPPr>
      <a:lvl1pPr marL="0" indent="0" algn="l" defTabSz="914400" rtl="0" eaLnBrk="1" fontAlgn="base" latinLnBrk="0" hangingPunct="1">
        <a:lnSpc>
          <a:spcPct val="100000"/>
        </a:lnSpc>
        <a:spcBef>
          <a:spcPct val="0"/>
        </a:spcBef>
        <a:spcAft>
          <a:spcPct val="0"/>
        </a:spcAft>
        <a:buClrTx/>
        <a:buSzTx/>
        <a:buFontTx/>
        <a:buNone/>
        <a:defRPr kumimoji="0" sz="1800" b="0" i="0" u="none" kern="1200" baseline="0">
          <a:solidFill>
            <a:schemeClr val="tx1"/>
          </a:solidFill>
          <a:effectLst/>
          <a:latin typeface="+mn-lt"/>
          <a:ea typeface="+mn-ea"/>
          <a:cs typeface="+mn-cs"/>
        </a:defRPr>
      </a:lvl1pPr>
      <a:lvl2pPr marL="457200" indent="0" algn="l" defTabSz="914400" rtl="0" eaLnBrk="1" fontAlgn="base" latinLnBrk="0" hangingPunct="1">
        <a:lnSpc>
          <a:spcPct val="100000"/>
        </a:lnSpc>
        <a:spcBef>
          <a:spcPct val="0"/>
        </a:spcBef>
        <a:spcAft>
          <a:spcPct val="0"/>
        </a:spcAft>
        <a:buClrTx/>
        <a:buSzTx/>
        <a:buFontTx/>
        <a:buNone/>
        <a:defRPr kumimoji="0" sz="1800" b="0" i="0" u="none" kern="1200" baseline="0">
          <a:solidFill>
            <a:schemeClr val="tx1"/>
          </a:solidFill>
          <a:effectLst/>
          <a:latin typeface="+mn-lt"/>
          <a:ea typeface="+mn-ea"/>
          <a:cs typeface="+mn-cs"/>
        </a:defRPr>
      </a:lvl2pPr>
      <a:lvl3pPr marL="914400" indent="0" algn="l" defTabSz="914400" rtl="0" eaLnBrk="1" fontAlgn="base" latinLnBrk="0" hangingPunct="1">
        <a:lnSpc>
          <a:spcPct val="100000"/>
        </a:lnSpc>
        <a:spcBef>
          <a:spcPct val="0"/>
        </a:spcBef>
        <a:spcAft>
          <a:spcPct val="0"/>
        </a:spcAft>
        <a:buClrTx/>
        <a:buSzTx/>
        <a:buFontTx/>
        <a:buNone/>
        <a:defRPr kumimoji="0" sz="1800" b="0" i="0" u="none" kern="1200" baseline="0">
          <a:solidFill>
            <a:schemeClr val="tx1"/>
          </a:solidFill>
          <a:effectLst/>
          <a:latin typeface="+mn-lt"/>
          <a:ea typeface="+mn-ea"/>
          <a:cs typeface="+mn-cs"/>
        </a:defRPr>
      </a:lvl3pPr>
      <a:lvl4pPr marL="1371600" indent="0" algn="l" defTabSz="914400" rtl="0" eaLnBrk="1" fontAlgn="base" latinLnBrk="0" hangingPunct="1">
        <a:lnSpc>
          <a:spcPct val="100000"/>
        </a:lnSpc>
        <a:spcBef>
          <a:spcPct val="0"/>
        </a:spcBef>
        <a:spcAft>
          <a:spcPct val="0"/>
        </a:spcAft>
        <a:buClrTx/>
        <a:buSzTx/>
        <a:buFontTx/>
        <a:buNone/>
        <a:defRPr kumimoji="0" sz="1800" b="0" i="0" u="none" kern="1200" baseline="0">
          <a:solidFill>
            <a:schemeClr val="tx1"/>
          </a:solidFill>
          <a:effectLst/>
          <a:latin typeface="+mn-lt"/>
          <a:ea typeface="+mn-ea"/>
          <a:cs typeface="+mn-cs"/>
        </a:defRPr>
      </a:lvl4pPr>
      <a:lvl5pPr marL="1828800" indent="0" algn="l" defTabSz="914400" rtl="0" eaLnBrk="1" fontAlgn="base" latinLnBrk="0" hangingPunct="1">
        <a:lnSpc>
          <a:spcPct val="100000"/>
        </a:lnSpc>
        <a:spcBef>
          <a:spcPct val="0"/>
        </a:spcBef>
        <a:spcAft>
          <a:spcPct val="0"/>
        </a:spcAft>
        <a:buClrTx/>
        <a:buSzTx/>
        <a:buFontTx/>
        <a:buNone/>
        <a:defRPr kumimoji="0" sz="1800" b="0" i="0" u="none" kern="1200" baseline="0">
          <a:solidFill>
            <a:schemeClr val="tx1"/>
          </a:solidFill>
          <a:effectLst/>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blipFill>
          <a:blip r:embed="rId13"/>
          <a:stretch>
            <a:fillRect/>
          </a:stretch>
        </a:blipFill>
        <a:effectLst/>
      </p:bgPr>
    </p:bg>
    <p:spTree>
      <p:nvGrpSpPr>
        <p:cNvPr id="1" name=""/>
        <p:cNvGrpSpPr/>
        <p:nvPr/>
      </p:nvGrpSpPr>
      <p:grpSpPr>
        <a:xfrm>
          <a:off x="0" y="0"/>
          <a:ext cx="0" cy="0"/>
        </a:xfrm>
      </p:grpSpPr>
      <p:sp>
        <p:nvSpPr>
          <p:cNvPr id="2050" name="Title Placeholder 1"/>
          <p:cNvSpPr>
            <a:spLocks noGrp="1"/>
          </p:cNvSpPr>
          <p:nvPr>
            <p:ph type="title" idx="4294967295"/>
          </p:nvPr>
        </p:nvSpPr>
        <p:spPr>
          <a:xfrm>
            <a:off x="838200" y="365125"/>
            <a:ext cx="10515600" cy="1325563"/>
          </a:xfrm>
          <a:prstGeom prst="rect">
            <a:avLst/>
          </a:prstGeom>
          <a:noFill/>
          <a:ln>
            <a:noFill/>
            <a:miter lim="800000"/>
          </a:ln>
        </p:spPr>
        <p:txBody>
          <a:bodyPr anchor="ctr" anchorCtr="0">
            <a:noAutofit/>
          </a:bodyPr>
          <a:lstStyle>
            <a:lvl1pPr marL="0" indent="0" algn="l" defTabSz="914400" rtl="0" eaLnBrk="0" fontAlgn="base" hangingPunct="0">
              <a:lnSpc>
                <a:spcPct val="90000"/>
              </a:lnSpc>
              <a:spcBef>
                <a:spcPct val="0"/>
              </a:spcBef>
              <a:spcAft>
                <a:spcPct val="0"/>
              </a:spcAft>
              <a:buClrTx/>
              <a:buSzTx/>
              <a:buFontTx/>
              <a:buNone/>
              <a:defRPr kumimoji="0" lang="zh-CN" altLang="en-US" sz="4400" b="0" i="0" u="none" kern="1200" baseline="0">
                <a:solidFill>
                  <a:schemeClr val="tx1"/>
                </a:solidFill>
                <a:latin typeface="Calibri Light" pitchFamily="34" charset="0"/>
                <a:ea typeface="等线 Light" pitchFamily="2" charset="-122"/>
                <a:cs typeface="等线 Light"/>
              </a:defRPr>
            </a:lvl1pPr>
          </a:lstStyle>
          <a:p>
            <a:pPr lvl="0"/>
            <a:r>
              <a:t>单击此处编辑母版标题样式</a:t>
            </a:r>
          </a:p>
        </p:txBody>
      </p:sp>
      <p:sp>
        <p:nvSpPr>
          <p:cNvPr id="2051" name="Text Placeholder 2"/>
          <p:cNvSpPr>
            <a:spLocks noGrp="1"/>
          </p:cNvSpPr>
          <p:nvPr>
            <p:ph type="body" idx="5"/>
          </p:nvPr>
        </p:nvSpPr>
        <p:spPr>
          <a:xfrm>
            <a:off x="838200" y="1825625"/>
            <a:ext cx="10515600" cy="4351338"/>
          </a:xfrm>
          <a:prstGeom prst="rect">
            <a:avLst/>
          </a:prstGeom>
          <a:noFill/>
          <a:ln>
            <a:noFill/>
            <a:miter lim="800000"/>
          </a:ln>
        </p:spPr>
        <p:txBody>
          <a:bodyPr>
            <a:noAutofit/>
          </a:bodyPr>
          <a:lstStyle>
            <a:lvl1pPr marL="228600" indent="-228600" algn="l" defTabSz="914400" rtl="0" eaLnBrk="0" fontAlgn="base" hangingPunct="0">
              <a:lnSpc>
                <a:spcPct val="90000"/>
              </a:lnSpc>
              <a:spcBef>
                <a:spcPts val="1000"/>
              </a:spcBef>
              <a:spcAft>
                <a:spcPct val="0"/>
              </a:spcAft>
              <a:buClrTx/>
              <a:buSzTx/>
              <a:buFont typeface="Arial" pitchFamily="34" charset="0"/>
              <a:buChar char="•"/>
              <a:defRPr kumimoji="0" lang="zh-CN" altLang="en-US" sz="2800" b="0" i="0" u="none" kern="1200" baseline="0">
                <a:solidFill>
                  <a:schemeClr val="tx1"/>
                </a:solidFill>
                <a:effectLst/>
                <a:latin typeface="+mn-lt"/>
                <a:ea typeface="+mn-ea"/>
                <a:cs typeface="等线"/>
              </a:defRPr>
            </a:lvl1pPr>
            <a:lvl2pPr marL="685800" indent="-228600" algn="l" defTabSz="914400" rtl="0" eaLnBrk="0" fontAlgn="base" hangingPunct="0">
              <a:lnSpc>
                <a:spcPct val="90000"/>
              </a:lnSpc>
              <a:spcBef>
                <a:spcPts val="500"/>
              </a:spcBef>
              <a:spcAft>
                <a:spcPct val="0"/>
              </a:spcAft>
              <a:buClrTx/>
              <a:buSzTx/>
              <a:buFont typeface="Arial" pitchFamily="34" charset="0"/>
              <a:buChar char="•"/>
              <a:defRPr kumimoji="0" lang="zh-CN" altLang="en-US" sz="2400" b="0" i="0" u="none" kern="1200" baseline="0">
                <a:solidFill>
                  <a:schemeClr val="tx1"/>
                </a:solidFill>
                <a:effectLst/>
                <a:latin typeface="+mn-lt"/>
                <a:ea typeface="+mn-ea"/>
                <a:cs typeface="等线"/>
              </a:defRPr>
            </a:lvl2pPr>
            <a:lvl3pPr marL="1143000" indent="-228600" algn="l" defTabSz="914400" rtl="0" eaLnBrk="0" fontAlgn="base" hangingPunct="0">
              <a:lnSpc>
                <a:spcPct val="90000"/>
              </a:lnSpc>
              <a:spcBef>
                <a:spcPts val="500"/>
              </a:spcBef>
              <a:spcAft>
                <a:spcPct val="0"/>
              </a:spcAft>
              <a:buClrTx/>
              <a:buSzTx/>
              <a:buFont typeface="Arial" pitchFamily="34" charset="0"/>
              <a:buChar char="•"/>
              <a:defRPr kumimoji="0" lang="zh-CN" altLang="en-US" sz="2000" b="0" i="0" u="none" kern="1200" baseline="0">
                <a:solidFill>
                  <a:schemeClr val="tx1"/>
                </a:solidFill>
                <a:effectLst/>
                <a:latin typeface="+mn-lt"/>
                <a:ea typeface="+mn-ea"/>
                <a:cs typeface="等线"/>
              </a:defRPr>
            </a:lvl3pPr>
            <a:lvl4pPr marL="1600200" indent="-228600" algn="l" defTabSz="914400" rtl="0" eaLnBrk="0" fontAlgn="base" hangingPunct="0">
              <a:lnSpc>
                <a:spcPct val="90000"/>
              </a:lnSpc>
              <a:spcBef>
                <a:spcPts val="500"/>
              </a:spcBef>
              <a:spcAft>
                <a:spcPct val="0"/>
              </a:spcAft>
              <a:buClrTx/>
              <a:buSzTx/>
              <a:buFont typeface="Arial" pitchFamily="34" charset="0"/>
              <a:buChar char="•"/>
              <a:defRPr kumimoji="0" lang="zh-CN" altLang="en-US" sz="2000" b="0" i="0" u="none" kern="1200" baseline="0">
                <a:solidFill>
                  <a:schemeClr val="tx1"/>
                </a:solidFill>
                <a:effectLst/>
                <a:latin typeface="+mn-lt"/>
                <a:ea typeface="+mn-ea"/>
                <a:cs typeface="等线"/>
              </a:defRPr>
            </a:lvl4pPr>
            <a:lvl5pPr marL="2057400" indent="-228600" algn="l" defTabSz="914400" rtl="0" eaLnBrk="0" fontAlgn="base" hangingPunct="0">
              <a:lnSpc>
                <a:spcPct val="90000"/>
              </a:lnSpc>
              <a:spcBef>
                <a:spcPts val="500"/>
              </a:spcBef>
              <a:spcAft>
                <a:spcPct val="0"/>
              </a:spcAft>
              <a:buClrTx/>
              <a:buSzTx/>
              <a:buFont typeface="Arial" pitchFamily="34" charset="0"/>
              <a:buChar char="•"/>
              <a:defRPr kumimoji="0" lang="zh-CN" altLang="en-US" sz="2000" b="0" i="0" u="none" kern="1200" baseline="0">
                <a:solidFill>
                  <a:schemeClr val="tx1"/>
                </a:solidFill>
                <a:effectLst/>
                <a:latin typeface="+mn-lt"/>
                <a:ea typeface="+mn-ea"/>
                <a:cs typeface="等线"/>
              </a:defRPr>
            </a:lvl5pPr>
            <a:lvl6pPr marL="2514600" indent="-228600" algn="l" defTabSz="914400" rtl="0" eaLnBrk="1" latinLnBrk="0" hangingPunct="1">
              <a:lnSpc>
                <a:spcPct val="90000"/>
              </a:lnSpc>
              <a:spcBef>
                <a:spcPts val="500"/>
              </a:spcBef>
              <a:buFont typeface="Arial" pitchFamily="34" charset="0"/>
              <a:buChar char="•"/>
              <a:defRPr lang="zh-CN" altLang="en-US"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lang="zh-CN" altLang="en-US"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lang="zh-CN" altLang="en-US"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lang="zh-CN" altLang="en-US" sz="1800" kern="1200">
                <a:solidFill>
                  <a:schemeClr val="tx1"/>
                </a:solidFill>
                <a:latin typeface="+mn-lt"/>
                <a:ea typeface="+mn-ea"/>
                <a:cs typeface="+mn-cs"/>
              </a:defRPr>
            </a:lvl9pPr>
          </a:lstStyle>
          <a:p>
            <a:pPr lvl="0"/>
            <a:r>
              <a:t>编辑母版文本样式</a:t>
            </a:r>
          </a:p>
          <a:p>
            <a:pPr lvl="1"/>
            <a:r>
              <a:t>第二级</a:t>
            </a:r>
          </a:p>
          <a:p>
            <a:pPr lvl="2"/>
            <a:r>
              <a:t>第三级</a:t>
            </a:r>
          </a:p>
          <a:p>
            <a:pPr lvl="3"/>
            <a:r>
              <a:t>第四级</a:t>
            </a:r>
          </a:p>
          <a:p>
            <a:pPr lvl="4"/>
            <a:r>
              <a:t>第五级</a:t>
            </a:r>
          </a:p>
        </p:txBody>
      </p:sp>
    </p:spTree>
  </p:cSld>
  <p:clrMap bg1="lt1" tx1="dk1" bg2="lt2" tx2="dk2" accent1="accent1" accent2="accent2" accent3="accent3" accent4="accent4" accent5="accent5" accent6="accent6" hlink="hlink" folHlink="folHlink"/>
  <p:sldLayoutIdLst>
    <p:sldLayoutId id="2147487823" r:id="rId1"/>
    <p:sldLayoutId id="2147487824" r:id="rId2"/>
    <p:sldLayoutId id="2147487825" r:id="rId3"/>
    <p:sldLayoutId id="2147487826" r:id="rId4"/>
    <p:sldLayoutId id="2147487827" r:id="rId5"/>
    <p:sldLayoutId id="2147487828" r:id="rId6"/>
    <p:sldLayoutId id="2147487829" r:id="rId7"/>
    <p:sldLayoutId id="2147487830" r:id="rId8"/>
    <p:sldLayoutId id="2147487831" r:id="rId9"/>
    <p:sldLayoutId id="2147487832" r:id="rId10"/>
    <p:sldLayoutId id="2147487833" r:id="rId11"/>
    <p:sldLayoutId id="2147487834" r:id="rId12"/>
  </p:sldLayoutIdLst>
  <p:transition/>
  <p:timing/>
  <p:txStyles>
    <p:titleStyle>
      <a:lvl1pPr marL="0" indent="0" algn="l" defTabSz="914400" rtl="0" eaLnBrk="0" fontAlgn="base" hangingPunct="0">
        <a:lnSpc>
          <a:spcPct val="90000"/>
        </a:lnSpc>
        <a:spcBef>
          <a:spcPct val="0"/>
        </a:spcBef>
        <a:spcAft>
          <a:spcPct val="0"/>
        </a:spcAft>
        <a:buClrTx/>
        <a:buSzTx/>
        <a:buFontTx/>
        <a:buNone/>
        <a:defRPr kumimoji="0" sz="4400" b="0" i="0" u="none" kern="1200" baseline="0">
          <a:solidFill>
            <a:schemeClr val="tx1"/>
          </a:solidFill>
          <a:effectLst/>
          <a:latin typeface="Calibri Light" pitchFamily="34" charset="0"/>
          <a:ea typeface="等线 Light" pitchFamily="2" charset="-122"/>
          <a:cs typeface="等线 Light"/>
        </a:defRPr>
      </a:lvl1pPr>
    </p:titleStyle>
    <p:bodyStyle>
      <a:lvl1pPr marL="228600" indent="-228600" algn="l" defTabSz="914400" rtl="0" eaLnBrk="0" fontAlgn="base" hangingPunct="0">
        <a:lnSpc>
          <a:spcPct val="90000"/>
        </a:lnSpc>
        <a:spcBef>
          <a:spcPts val="1000"/>
        </a:spcBef>
        <a:spcAft>
          <a:spcPct val="0"/>
        </a:spcAft>
        <a:buClrTx/>
        <a:buSzTx/>
        <a:buFont typeface="Arial" pitchFamily="34" charset="0"/>
        <a:buChar char="•"/>
        <a:defRPr kumimoji="0" sz="2800" b="0" i="0" u="none" kern="1200" baseline="0">
          <a:solidFill>
            <a:schemeClr val="tx1"/>
          </a:solidFill>
          <a:effectLst/>
          <a:latin typeface="+mn-lt"/>
          <a:ea typeface="+mn-ea"/>
          <a:cs typeface="等线"/>
        </a:defRPr>
      </a:lvl1pPr>
      <a:lvl2pPr marL="685800" indent="-228600" algn="l" defTabSz="914400" rtl="0" eaLnBrk="0" fontAlgn="base" hangingPunct="0">
        <a:lnSpc>
          <a:spcPct val="90000"/>
        </a:lnSpc>
        <a:spcBef>
          <a:spcPts val="500"/>
        </a:spcBef>
        <a:spcAft>
          <a:spcPct val="0"/>
        </a:spcAft>
        <a:buClrTx/>
        <a:buSzTx/>
        <a:buFont typeface="Arial" pitchFamily="34" charset="0"/>
        <a:buChar char="•"/>
        <a:defRPr kumimoji="0" sz="2400" b="0" i="0" u="none" kern="1200" baseline="0">
          <a:solidFill>
            <a:schemeClr val="tx1"/>
          </a:solidFill>
          <a:effectLst/>
          <a:latin typeface="+mn-lt"/>
          <a:ea typeface="+mn-ea"/>
          <a:cs typeface="等线"/>
        </a:defRPr>
      </a:lvl2pPr>
      <a:lvl3pPr marL="1143000" indent="-228600" algn="l" defTabSz="914400" rtl="0" eaLnBrk="0" fontAlgn="base" hangingPunct="0">
        <a:lnSpc>
          <a:spcPct val="90000"/>
        </a:lnSpc>
        <a:spcBef>
          <a:spcPts val="500"/>
        </a:spcBef>
        <a:spcAft>
          <a:spcPct val="0"/>
        </a:spcAft>
        <a:buClrTx/>
        <a:buSzTx/>
        <a:buFont typeface="Arial" pitchFamily="34" charset="0"/>
        <a:buChar char="•"/>
        <a:defRPr kumimoji="0" sz="2000" b="0" i="0" u="none" kern="1200" baseline="0">
          <a:solidFill>
            <a:schemeClr val="tx1"/>
          </a:solidFill>
          <a:effectLst/>
          <a:latin typeface="+mn-lt"/>
          <a:ea typeface="+mn-ea"/>
          <a:cs typeface="等线"/>
        </a:defRPr>
      </a:lvl3pPr>
      <a:lvl4pPr marL="1600200" indent="-228600" algn="l" defTabSz="914400" rtl="0" eaLnBrk="0" fontAlgn="base" hangingPunct="0">
        <a:lnSpc>
          <a:spcPct val="90000"/>
        </a:lnSpc>
        <a:spcBef>
          <a:spcPts val="500"/>
        </a:spcBef>
        <a:spcAft>
          <a:spcPct val="0"/>
        </a:spcAft>
        <a:buClrTx/>
        <a:buSzTx/>
        <a:buFont typeface="Arial" pitchFamily="34" charset="0"/>
        <a:buChar char="•"/>
        <a:defRPr kumimoji="0" sz="2000" b="0" i="0" u="none" kern="1200" baseline="0">
          <a:solidFill>
            <a:schemeClr val="tx1"/>
          </a:solidFill>
          <a:effectLst/>
          <a:latin typeface="+mn-lt"/>
          <a:ea typeface="+mn-ea"/>
          <a:cs typeface="等线"/>
        </a:defRPr>
      </a:lvl4pPr>
      <a:lvl5pPr marL="2057400" indent="-228600" algn="l" defTabSz="914400" rtl="0" eaLnBrk="0" fontAlgn="base" hangingPunct="0">
        <a:lnSpc>
          <a:spcPct val="90000"/>
        </a:lnSpc>
        <a:spcBef>
          <a:spcPts val="500"/>
        </a:spcBef>
        <a:spcAft>
          <a:spcPct val="0"/>
        </a:spcAft>
        <a:buClrTx/>
        <a:buSzTx/>
        <a:buFont typeface="Arial" pitchFamily="34" charset="0"/>
        <a:buChar char="•"/>
        <a:defRPr kumimoji="0" sz="2000" b="0" i="0" u="none" kern="1200" baseline="0">
          <a:solidFill>
            <a:schemeClr val="tx1"/>
          </a:solidFill>
          <a:effectLst/>
          <a:latin typeface="+mn-lt"/>
          <a:ea typeface="+mn-ea"/>
          <a:cs typeface="等线"/>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p:bodyStyle>
    <p:otherStyle>
      <a:defPPr>
        <a:defRPr lang="en-US"/>
      </a:defPPr>
      <a:lvl1pPr marL="0" indent="0" algn="l" defTabSz="914400" rtl="0" eaLnBrk="1" fontAlgn="base" latinLnBrk="0" hangingPunct="1">
        <a:lnSpc>
          <a:spcPct val="100000"/>
        </a:lnSpc>
        <a:spcBef>
          <a:spcPct val="0"/>
        </a:spcBef>
        <a:spcAft>
          <a:spcPct val="0"/>
        </a:spcAft>
        <a:buClrTx/>
        <a:buSzTx/>
        <a:buFontTx/>
        <a:buNone/>
        <a:defRPr kumimoji="0" sz="1800" b="0" i="0" u="none" kern="1200" baseline="0">
          <a:solidFill>
            <a:schemeClr val="tx1"/>
          </a:solidFill>
          <a:effectLst/>
          <a:latin typeface="+mn-lt"/>
          <a:ea typeface="+mn-ea"/>
          <a:cs typeface="+mn-cs"/>
        </a:defRPr>
      </a:lvl1pPr>
      <a:lvl2pPr marL="457200" indent="0" algn="l" defTabSz="914400" rtl="0" eaLnBrk="1" fontAlgn="base" latinLnBrk="0" hangingPunct="1">
        <a:lnSpc>
          <a:spcPct val="100000"/>
        </a:lnSpc>
        <a:spcBef>
          <a:spcPct val="0"/>
        </a:spcBef>
        <a:spcAft>
          <a:spcPct val="0"/>
        </a:spcAft>
        <a:buClrTx/>
        <a:buSzTx/>
        <a:buFontTx/>
        <a:buNone/>
        <a:defRPr kumimoji="0" sz="1800" b="0" i="0" u="none" kern="1200" baseline="0">
          <a:solidFill>
            <a:schemeClr val="tx1"/>
          </a:solidFill>
          <a:effectLst/>
          <a:latin typeface="+mn-lt"/>
          <a:ea typeface="+mn-ea"/>
          <a:cs typeface="+mn-cs"/>
        </a:defRPr>
      </a:lvl2pPr>
      <a:lvl3pPr marL="914400" indent="0" algn="l" defTabSz="914400" rtl="0" eaLnBrk="1" fontAlgn="base" latinLnBrk="0" hangingPunct="1">
        <a:lnSpc>
          <a:spcPct val="100000"/>
        </a:lnSpc>
        <a:spcBef>
          <a:spcPct val="0"/>
        </a:spcBef>
        <a:spcAft>
          <a:spcPct val="0"/>
        </a:spcAft>
        <a:buClrTx/>
        <a:buSzTx/>
        <a:buFontTx/>
        <a:buNone/>
        <a:defRPr kumimoji="0" sz="1800" b="0" i="0" u="none" kern="1200" baseline="0">
          <a:solidFill>
            <a:schemeClr val="tx1"/>
          </a:solidFill>
          <a:effectLst/>
          <a:latin typeface="+mn-lt"/>
          <a:ea typeface="+mn-ea"/>
          <a:cs typeface="+mn-cs"/>
        </a:defRPr>
      </a:lvl3pPr>
      <a:lvl4pPr marL="1371600" indent="0" algn="l" defTabSz="914400" rtl="0" eaLnBrk="1" fontAlgn="base" latinLnBrk="0" hangingPunct="1">
        <a:lnSpc>
          <a:spcPct val="100000"/>
        </a:lnSpc>
        <a:spcBef>
          <a:spcPct val="0"/>
        </a:spcBef>
        <a:spcAft>
          <a:spcPct val="0"/>
        </a:spcAft>
        <a:buClrTx/>
        <a:buSzTx/>
        <a:buFontTx/>
        <a:buNone/>
        <a:defRPr kumimoji="0" sz="1800" b="0" i="0" u="none" kern="1200" baseline="0">
          <a:solidFill>
            <a:schemeClr val="tx1"/>
          </a:solidFill>
          <a:effectLst/>
          <a:latin typeface="+mn-lt"/>
          <a:ea typeface="+mn-ea"/>
          <a:cs typeface="+mn-cs"/>
        </a:defRPr>
      </a:lvl4pPr>
      <a:lvl5pPr marL="1828800" indent="0" algn="l" defTabSz="914400" rtl="0" eaLnBrk="1" fontAlgn="base" latinLnBrk="0" hangingPunct="1">
        <a:lnSpc>
          <a:spcPct val="100000"/>
        </a:lnSpc>
        <a:spcBef>
          <a:spcPct val="0"/>
        </a:spcBef>
        <a:spcAft>
          <a:spcPct val="0"/>
        </a:spcAft>
        <a:buClrTx/>
        <a:buSzTx/>
        <a:buFontTx/>
        <a:buNone/>
        <a:defRPr kumimoji="0" sz="1800" b="0" i="0" u="none" kern="1200" baseline="0">
          <a:solidFill>
            <a:schemeClr val="tx1"/>
          </a:solidFill>
          <a:effectLst/>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25.xml" /><Relationship Id="rId2" Type="http://schemas.openxmlformats.org/officeDocument/2006/relationships/notesSlide" Target="../notesSlides/notesSlide1.xml" /><Relationship Id="rId3"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38.xml" /><Relationship Id="rId2" Type="http://schemas.openxmlformats.org/officeDocument/2006/relationships/notesSlide" Target="../notesSlides/notesSlide2.xml" /><Relationship Id="rId3" Type="http://schemas.openxmlformats.org/officeDocument/2006/relationships/image" Target="../media/image2.png" /><Relationship Id="rId4" Type="http://schemas.openxmlformats.org/officeDocument/2006/relationships/image" Target="../media/image3.png" /><Relationship Id="rId5" Type="http://schemas.openxmlformats.org/officeDocument/2006/relationships/image" Target="../media/image4.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52.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47.xml" /><Relationship Id="rId2" Type="http://schemas.openxmlformats.org/officeDocument/2006/relationships/notesSlide" Target="../notesSlides/notesSlide3.xml" /><Relationship Id="rId3" Type="http://schemas.openxmlformats.org/officeDocument/2006/relationships/image" Target="../media/image4.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47.xml" /><Relationship Id="rId2" Type="http://schemas.openxmlformats.org/officeDocument/2006/relationships/notesSlide" Target="../notesSlides/notesSlide4.xml" /><Relationship Id="rId3" Type="http://schemas.openxmlformats.org/officeDocument/2006/relationships/image" Target="../media/image4.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47.xml" /><Relationship Id="rId2" Type="http://schemas.openxmlformats.org/officeDocument/2006/relationships/image" Target="../media/image5.jpeg" /><Relationship Id="rId3" Type="http://schemas.openxmlformats.org/officeDocument/2006/relationships/image" Target="../media/image4.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12.xml" /><Relationship Id="rId2" Type="http://schemas.openxmlformats.org/officeDocument/2006/relationships/notesSlide" Target="../notesSlides/notesSlide5.xml" /><Relationship Id="rId3" Type="http://schemas.openxmlformats.org/officeDocument/2006/relationships/image" Target="../media/image1.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24.xml" /><Relationship Id="rId2" Type="http://schemas.openxmlformats.org/officeDocument/2006/relationships/notesSlide" Target="../notesSlides/notesSlide6.xml" /><Relationship Id="rId3" Type="http://schemas.openxmlformats.org/officeDocument/2006/relationships/image" Target="../media/image2.png" /><Relationship Id="rId4" Type="http://schemas.openxmlformats.org/officeDocument/2006/relationships/image" Target="../media/image3.png" /><Relationship Id="rId5" Type="http://schemas.openxmlformats.org/officeDocument/2006/relationships/image" Target="../media/image4.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04.xml" /><Relationship Id="rId2" Type="http://schemas.openxmlformats.org/officeDocument/2006/relationships/image" Target="../media/image6.emf" /><Relationship Id="rId3" Type="http://schemas.openxmlformats.org/officeDocument/2006/relationships/image" Target="../media/image4.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04.xml" /><Relationship Id="rId2" Type="http://schemas.openxmlformats.org/officeDocument/2006/relationships/image" Target="../media/image6.emf" /><Relationship Id="rId3" Type="http://schemas.openxmlformats.org/officeDocument/2006/relationships/image" Target="../media/image4.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40.xml" /><Relationship Id="rId2" Type="http://schemas.openxmlformats.org/officeDocument/2006/relationships/notesSlide" Target="../notesSlides/notesSlide7.xml" /><Relationship Id="rId3" Type="http://schemas.openxmlformats.org/officeDocument/2006/relationships/image" Target="../media/image1.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53.xml" /><Relationship Id="rId2" Type="http://schemas.openxmlformats.org/officeDocument/2006/relationships/notesSlide" Target="../notesSlides/notesSlide8.xml" /><Relationship Id="rId3" Type="http://schemas.openxmlformats.org/officeDocument/2006/relationships/image" Target="../media/image2.png" /><Relationship Id="rId4" Type="http://schemas.openxmlformats.org/officeDocument/2006/relationships/image" Target="../media/image3.png" /><Relationship Id="rId5" Type="http://schemas.openxmlformats.org/officeDocument/2006/relationships/image" Target="../media/image4.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67.xml" /><Relationship Id="rId2" Type="http://schemas.openxmlformats.org/officeDocument/2006/relationships/image" Target="../media/image7.png" /><Relationship Id="rId3" Type="http://schemas.openxmlformats.org/officeDocument/2006/relationships/image" Target="../media/image4.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37.xml" /><Relationship Id="rId2" Type="http://schemas.openxmlformats.org/officeDocument/2006/relationships/image" Target="../media/image8.png" /><Relationship Id="rId3" Type="http://schemas.openxmlformats.org/officeDocument/2006/relationships/image" Target="../media/image9.png" /><Relationship Id="rId4" Type="http://schemas.openxmlformats.org/officeDocument/2006/relationships/image" Target="../media/image10.png" /><Relationship Id="rId5" Type="http://schemas.openxmlformats.org/officeDocument/2006/relationships/image" Target="../media/image4.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0.xml" /><Relationship Id="rId2" Type="http://schemas.openxmlformats.org/officeDocument/2006/relationships/image" Target="../media/image4.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27.xml" /><Relationship Id="rId2" Type="http://schemas.openxmlformats.org/officeDocument/2006/relationships/notesSlide" Target="../notesSlides/notesSlide9.xml" /><Relationship Id="rId3" Type="http://schemas.openxmlformats.org/officeDocument/2006/relationships/image" Target="../media/image4.pn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233.xml" /><Relationship Id="rId2" Type="http://schemas.openxmlformats.org/officeDocument/2006/relationships/image" Target="../media/image11.emf" /><Relationship Id="rId3" Type="http://schemas.openxmlformats.org/officeDocument/2006/relationships/image" Target="../media/image12.emf" /><Relationship Id="rId4" Type="http://schemas.openxmlformats.org/officeDocument/2006/relationships/image" Target="../media/image4.png"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75615221115101003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blipFill>
          <a:blip r:embed="rId3"/>
          <a:stretch>
            <a:fillRect/>
          </a:stretch>
        </a:blipFill>
        <a:effectLst/>
      </p:bgPr>
    </p:bg>
    <p:spTree>
      <p:nvGrpSpPr>
        <p:cNvPr id="1" name=""/>
        <p:cNvGrpSpPr/>
        <p:nvPr/>
      </p:nvGrpSpPr>
      <p:grpSpPr>
        <a:xfrm>
          <a:off x="0" y="0"/>
          <a:ext cx="0" cy="0"/>
        </a:xfrm>
      </p:grpSpPr>
      <p:sp>
        <p:nvSpPr>
          <p:cNvPr id="20483" name="文本框 1"/>
          <p:cNvSpPr txBox="1"/>
          <p:nvPr/>
        </p:nvSpPr>
        <p:spPr>
          <a:xfrm>
            <a:off x="1981200" y="838200"/>
            <a:ext cx="8818563" cy="2170113"/>
          </a:xfrm>
          <a:prstGeom prst="rect">
            <a:avLst/>
          </a:prstGeom>
          <a:noFill/>
          <a:ln>
            <a:noFill/>
            <a:miter lim="800000"/>
          </a:ln>
        </p:spPr>
        <p:txBody>
          <a:bodyPr>
            <a:spAutoFit/>
          </a:bodyPr>
          <a:lstStyle>
            <a:defPPr>
              <a:defRPr lang="zh-CN"/>
            </a:defPPr>
            <a:lvl1pPr marL="228600" indent="-228600" algn="l" defTabSz="914400" rtl="0" eaLnBrk="0" fontAlgn="base" hangingPunct="0">
              <a:lnSpc>
                <a:spcPct val="90000"/>
              </a:lnSpc>
              <a:spcBef>
                <a:spcPts val="1000"/>
              </a:spcBef>
              <a:spcAft>
                <a:spcPct val="0"/>
              </a:spcAft>
              <a:buClrTx/>
              <a:buSzTx/>
              <a:buFont typeface="Arial" pitchFamily="34" charset="0"/>
              <a:buChar char="•"/>
              <a:defRPr kumimoji="0" lang="zh-CN" altLang="en-US" sz="2800" b="0" i="0" u="none" kern="1200" baseline="0">
                <a:solidFill>
                  <a:schemeClr val="tx1"/>
                </a:solidFill>
                <a:effectLst/>
                <a:latin typeface="+mn-lt"/>
                <a:ea typeface="+mn-ea"/>
                <a:cs typeface="等线"/>
              </a:defRPr>
            </a:lvl1pPr>
            <a:lvl2pPr marL="685800" indent="-228600" algn="l" defTabSz="914400" rtl="0" eaLnBrk="0" fontAlgn="base" hangingPunct="0">
              <a:lnSpc>
                <a:spcPct val="90000"/>
              </a:lnSpc>
              <a:spcBef>
                <a:spcPts val="500"/>
              </a:spcBef>
              <a:spcAft>
                <a:spcPct val="0"/>
              </a:spcAft>
              <a:buClrTx/>
              <a:buSzTx/>
              <a:buFont typeface="Arial" pitchFamily="34" charset="0"/>
              <a:buChar char="•"/>
              <a:defRPr kumimoji="0" lang="zh-CN" altLang="en-US" sz="2400" b="0" i="0" u="none" kern="1200" baseline="0">
                <a:solidFill>
                  <a:schemeClr val="tx1"/>
                </a:solidFill>
                <a:effectLst/>
                <a:latin typeface="+mn-lt"/>
                <a:ea typeface="+mn-ea"/>
                <a:cs typeface="等线"/>
              </a:defRPr>
            </a:lvl2pPr>
            <a:lvl3pPr marL="1143000" indent="-228600" algn="l" defTabSz="914400" rtl="0" eaLnBrk="0" fontAlgn="base" hangingPunct="0">
              <a:lnSpc>
                <a:spcPct val="90000"/>
              </a:lnSpc>
              <a:spcBef>
                <a:spcPts val="500"/>
              </a:spcBef>
              <a:spcAft>
                <a:spcPct val="0"/>
              </a:spcAft>
              <a:buClrTx/>
              <a:buSzTx/>
              <a:buFont typeface="Arial" pitchFamily="34" charset="0"/>
              <a:buChar char="•"/>
              <a:defRPr kumimoji="0" lang="zh-CN" altLang="en-US" sz="2000" b="0" i="0" u="none" kern="1200" baseline="0">
                <a:solidFill>
                  <a:schemeClr val="tx1"/>
                </a:solidFill>
                <a:effectLst/>
                <a:latin typeface="+mn-lt"/>
                <a:ea typeface="+mn-ea"/>
                <a:cs typeface="等线"/>
              </a:defRPr>
            </a:lvl3pPr>
            <a:lvl4pPr marL="1600200" indent="-228600" algn="l" defTabSz="914400" rtl="0" eaLnBrk="0" fontAlgn="base" hangingPunct="0">
              <a:lnSpc>
                <a:spcPct val="90000"/>
              </a:lnSpc>
              <a:spcBef>
                <a:spcPts val="500"/>
              </a:spcBef>
              <a:spcAft>
                <a:spcPct val="0"/>
              </a:spcAft>
              <a:buClrTx/>
              <a:buSzTx/>
              <a:buFont typeface="Arial" pitchFamily="34" charset="0"/>
              <a:buChar char="•"/>
              <a:defRPr kumimoji="0" lang="zh-CN" altLang="en-US" sz="2000" b="0" i="0" u="none" kern="1200" baseline="0">
                <a:solidFill>
                  <a:schemeClr val="tx1"/>
                </a:solidFill>
                <a:effectLst/>
                <a:latin typeface="+mn-lt"/>
                <a:ea typeface="+mn-ea"/>
                <a:cs typeface="等线"/>
              </a:defRPr>
            </a:lvl4pPr>
            <a:lvl5pPr marL="2057400" indent="-228600" algn="l" defTabSz="914400" rtl="0" eaLnBrk="0" fontAlgn="base" hangingPunct="0">
              <a:lnSpc>
                <a:spcPct val="90000"/>
              </a:lnSpc>
              <a:spcBef>
                <a:spcPts val="500"/>
              </a:spcBef>
              <a:spcAft>
                <a:spcPct val="0"/>
              </a:spcAft>
              <a:buClrTx/>
              <a:buSzTx/>
              <a:buFont typeface="Arial" pitchFamily="34" charset="0"/>
              <a:buChar char="•"/>
              <a:defRPr kumimoji="0" lang="zh-CN" altLang="en-US" sz="2000" b="0" i="0" u="none" kern="1200" baseline="0">
                <a:solidFill>
                  <a:schemeClr val="tx1"/>
                </a:solidFill>
                <a:effectLst/>
                <a:latin typeface="+mn-lt"/>
                <a:ea typeface="+mn-ea"/>
                <a:cs typeface="等线"/>
              </a:defRPr>
            </a:lvl5pPr>
            <a:lvl6pPr marL="2514600" indent="-228600" algn="l" defTabSz="914400" rtl="0" eaLnBrk="1" latinLnBrk="0" hangingPunct="1">
              <a:lnSpc>
                <a:spcPct val="90000"/>
              </a:lnSpc>
              <a:spcBef>
                <a:spcPts val="500"/>
              </a:spcBef>
              <a:buFont typeface="Arial" pitchFamily="34" charset="0"/>
              <a:buChar char="•"/>
              <a:defRPr lang="zh-CN" altLang="en-US"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lang="zh-CN" altLang="en-US"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lang="zh-CN" altLang="en-US"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lang="zh-CN" altLang="en-US" sz="1800" kern="1200">
                <a:solidFill>
                  <a:schemeClr val="tx1"/>
                </a:solidFill>
                <a:latin typeface="+mn-lt"/>
                <a:ea typeface="+mn-ea"/>
                <a:cs typeface="+mn-cs"/>
              </a:defRPr>
            </a:lvl9pPr>
          </a:lstStyle>
          <a:p>
            <a:pPr marL="0" lvl="0" indent="0" defTabSz="457200">
              <a:lnSpc>
                <a:spcPct val="100000"/>
              </a:lnSpc>
              <a:spcBef>
                <a:spcPct val="0"/>
              </a:spcBef>
              <a:buNone/>
            </a:pPr>
            <a:r>
              <a:rPr lang="zh-CN" altLang="en-US" sz="7200">
                <a:solidFill>
                  <a:srgbClr val="398197"/>
                </a:solidFill>
                <a:latin typeface="微软雅黑" pitchFamily="34" charset="-122"/>
                <a:ea typeface="微软雅黑" pitchFamily="34" charset="-122"/>
              </a:rPr>
              <a:t> 代用票填写步骤</a:t>
            </a:r>
            <a:endParaRPr lang="en-US" altLang="zh-CN" sz="7000">
              <a:solidFill>
                <a:srgbClr val="398197"/>
              </a:solidFill>
              <a:latin typeface="方正综艺简体"/>
              <a:ea typeface="方正综艺简体"/>
            </a:endParaRPr>
          </a:p>
          <a:p>
            <a:pPr marL="0" lvl="0" indent="0" algn="r" defTabSz="457200">
              <a:lnSpc>
                <a:spcPct val="100000"/>
              </a:lnSpc>
              <a:spcBef>
                <a:spcPct val="0"/>
              </a:spcBef>
              <a:buNone/>
            </a:pPr>
            <a:r>
              <a:rPr lang="en-US" altLang="zh-CN" sz="2700">
                <a:solidFill>
                  <a:srgbClr val="398197"/>
                </a:solidFill>
                <a:latin typeface="方正综艺简体"/>
                <a:ea typeface="方正综艺简体"/>
              </a:rPr>
              <a:t>                                                                                               </a:t>
            </a:r>
            <a:r>
              <a:rPr lang="en-US" altLang="zh-CN" sz="3600">
                <a:solidFill>
                  <a:srgbClr val="398197"/>
                </a:solidFill>
                <a:latin typeface="微软雅黑" pitchFamily="34" charset="-122"/>
                <a:ea typeface="微软雅黑" pitchFamily="34" charset="-122"/>
              </a:rPr>
              <a:t>-----代用票填制</a:t>
            </a:r>
            <a:endParaRPr lang="zh-CN" altLang="en-US" sz="5800" u="sng">
              <a:latin typeface="苏新诗古印宋简"/>
              <a:ea typeface="苏新诗古印宋简"/>
            </a:endParaRPr>
          </a:p>
        </p:txBody>
      </p:sp>
    </p:spTree>
  </p:cSld>
  <p:clrMapOvr>
    <a:masterClrMapping/>
  </p:clrMapOvr>
  <p:transition spd="slow">
    <p:random/>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3" presetClass="entr" presetSubtype="10" dur="500" fill="hold" grpId="0" nodeType="clickEffect">
                                  <p:stCondLst>
                                    <p:cond delay="0"/>
                                  </p:stCondLst>
                                  <p:childTnLst>
                                    <p:set>
                                      <p:cBhvr>
                                        <p:cTn id="6" dur="1" fill="hold">
                                          <p:stCondLst>
                                            <p:cond delay="0"/>
                                          </p:stCondLst>
                                        </p:cTn>
                                        <p:tgtEl>
                                          <p:spTgt spid="20483"/>
                                        </p:tgtEl>
                                        <p:attrNameLst>
                                          <p:attrName>style.visibility</p:attrName>
                                        </p:attrNameLst>
                                      </p:cBhvr>
                                      <p:to>
                                        <p:strVal val="visible"/>
                                      </p:to>
                                    </p:set>
                                    <p:animEffect transition="in" filter="blinds(horizontal)">
                                      <p:cBhvr>
                                        <p:cTn id="7" dur="500"/>
                                        <p:tgtEl>
                                          <p:spTgt spid="2048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0483" grpId="0"/>
    </p:bldLst>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blipFill>
          <a:blip r:embed="rId5"/>
          <a:stretch>
            <a:fillRect/>
          </a:stretch>
        </a:blipFill>
        <a:effectLst/>
      </p:bgPr>
    </p:bg>
    <p:spTree>
      <p:nvGrpSpPr>
        <p:cNvPr id="1" name=""/>
        <p:cNvGrpSpPr/>
        <p:nvPr/>
      </p:nvGrpSpPr>
      <p:grpSpPr>
        <a:xfrm>
          <a:off x="0" y="0"/>
          <a:ext cx="0" cy="0"/>
        </a:xfrm>
      </p:grpSpPr>
      <p:pic>
        <p:nvPicPr>
          <p:cNvPr id="22530" name="Group 16"/>
          <p:cNvPicPr/>
          <p:nvPr/>
        </p:nvPicPr>
        <p:blipFill>
          <a:blip r:embed="rId3"/>
          <a:stretch>
            <a:fillRect/>
          </a:stretch>
        </p:blipFill>
        <p:spPr>
          <a:xfrm>
            <a:off x="0" y="3121025"/>
            <a:ext cx="6297613" cy="152400"/>
          </a:xfrm>
          <a:prstGeom prst="rect">
            <a:avLst/>
          </a:prstGeom>
          <a:noFill/>
          <a:ln>
            <a:miter lim="800000"/>
          </a:ln>
        </p:spPr>
      </p:pic>
      <p:sp>
        <p:nvSpPr>
          <p:cNvPr id="22531" name="TextBox 5"/>
          <p:cNvSpPr txBox="1"/>
          <p:nvPr/>
        </p:nvSpPr>
        <p:spPr>
          <a:xfrm>
            <a:off x="2733675" y="3429000"/>
            <a:ext cx="3590925" cy="1169988"/>
          </a:xfrm>
          <a:prstGeom prst="rect">
            <a:avLst/>
          </a:prstGeom>
          <a:noFill/>
          <a:ln>
            <a:noFill/>
            <a:miter lim="800000"/>
          </a:ln>
        </p:spPr>
        <p:txBody>
          <a:bodyPr wrap="none" lIns="0" tIns="0" rIns="0" bIns="0">
            <a:spAutoFit/>
          </a:bodyPr>
          <a:lstStyle>
            <a:defPPr>
              <a:defRPr lang="zh-CN"/>
            </a:defPPr>
            <a:lvl1pPr marL="457200" indent="-457200" algn="l" defTabSz="1219200" rtl="0" eaLnBrk="0" fontAlgn="base" hangingPunct="0">
              <a:lnSpc>
                <a:spcPct val="100000"/>
              </a:lnSpc>
              <a:spcBef>
                <a:spcPts val="125"/>
              </a:spcBef>
              <a:spcAft>
                <a:spcPct val="0"/>
              </a:spcAft>
              <a:buClrTx/>
              <a:buSzTx/>
              <a:buFont typeface="Arial" pitchFamily="34" charset="0"/>
              <a:buChar char="•"/>
              <a:defRPr kumimoji="0" lang="zh-CN" altLang="en-US" sz="4200" b="0" i="0" u="none" kern="1200" baseline="0">
                <a:solidFill>
                  <a:schemeClr val="tx1"/>
                </a:solidFill>
                <a:effectLst/>
                <a:latin typeface="+mn-lt"/>
                <a:ea typeface="+mn-ea"/>
                <a:cs typeface="+mn-cs"/>
              </a:defRPr>
            </a:lvl1pPr>
            <a:lvl2pPr marL="990600" indent="-381000" algn="l" defTabSz="1219200" rtl="0" eaLnBrk="0" fontAlgn="base" hangingPunct="0">
              <a:lnSpc>
                <a:spcPct val="100000"/>
              </a:lnSpc>
              <a:spcBef>
                <a:spcPts val="125"/>
              </a:spcBef>
              <a:spcAft>
                <a:spcPct val="0"/>
              </a:spcAft>
              <a:buClrTx/>
              <a:buSzTx/>
              <a:buFont typeface="Arial" pitchFamily="34" charset="0"/>
              <a:buChar char="–"/>
              <a:defRPr kumimoji="0" lang="zh-CN" altLang="en-US" sz="3700" b="0" i="0" u="none" kern="1200" baseline="0">
                <a:solidFill>
                  <a:schemeClr val="tx1"/>
                </a:solidFill>
                <a:effectLst/>
                <a:latin typeface="+mn-lt"/>
                <a:ea typeface="+mn-ea"/>
                <a:cs typeface="+mn-cs"/>
              </a:defRPr>
            </a:lvl2pPr>
            <a:lvl3pPr marL="1522413" indent="-304800" algn="l" defTabSz="1219200" rtl="0" eaLnBrk="0" fontAlgn="base" hangingPunct="0">
              <a:lnSpc>
                <a:spcPct val="100000"/>
              </a:lnSpc>
              <a:spcBef>
                <a:spcPts val="125"/>
              </a:spcBef>
              <a:spcAft>
                <a:spcPct val="0"/>
              </a:spcAft>
              <a:buClrTx/>
              <a:buSzTx/>
              <a:buFont typeface="Arial" pitchFamily="34" charset="0"/>
              <a:buChar char="•"/>
              <a:defRPr kumimoji="0" lang="zh-CN" altLang="en-US" sz="3200" b="0" i="0" u="none" kern="1200" baseline="0">
                <a:solidFill>
                  <a:schemeClr val="tx1"/>
                </a:solidFill>
                <a:effectLst/>
                <a:latin typeface="+mn-lt"/>
                <a:ea typeface="+mn-ea"/>
                <a:cs typeface="+mn-cs"/>
              </a:defRPr>
            </a:lvl3pPr>
            <a:lvl4pPr marL="2132013" indent="-304800" algn="l" defTabSz="1219200" rtl="0" eaLnBrk="0" fontAlgn="base" hangingPunct="0">
              <a:lnSpc>
                <a:spcPct val="100000"/>
              </a:lnSpc>
              <a:spcBef>
                <a:spcPts val="125"/>
              </a:spcBef>
              <a:spcAft>
                <a:spcPct val="0"/>
              </a:spcAft>
              <a:buClrTx/>
              <a:buSzTx/>
              <a:buFont typeface="Arial" pitchFamily="34" charset="0"/>
              <a:buChar char="–"/>
              <a:defRPr kumimoji="0" lang="zh-CN" altLang="en-US" sz="2600" b="0" i="0" u="none" kern="1200" baseline="0">
                <a:solidFill>
                  <a:schemeClr val="tx1"/>
                </a:solidFill>
                <a:effectLst/>
                <a:latin typeface="+mn-lt"/>
                <a:ea typeface="+mn-ea"/>
                <a:cs typeface="+mn-cs"/>
              </a:defRPr>
            </a:lvl4pPr>
            <a:lvl5pPr marL="2741613" indent="-304800" algn="l" defTabSz="1219200" rtl="0" eaLnBrk="0" fontAlgn="base" hangingPunct="0">
              <a:lnSpc>
                <a:spcPct val="100000"/>
              </a:lnSpc>
              <a:spcBef>
                <a:spcPts val="125"/>
              </a:spcBef>
              <a:spcAft>
                <a:spcPct val="0"/>
              </a:spcAft>
              <a:buClrTx/>
              <a:buSzTx/>
              <a:buFont typeface="Arial" pitchFamily="34" charset="0"/>
              <a:buChar char="»"/>
              <a:defRPr kumimoji="0" lang="zh-CN" altLang="en-US" sz="2600" b="0" i="0" u="none" kern="1200" baseline="0">
                <a:solidFill>
                  <a:schemeClr val="tx1"/>
                </a:solidFill>
                <a:effectLst/>
                <a:latin typeface="+mn-lt"/>
                <a:ea typeface="+mn-ea"/>
                <a:cs typeface="+mn-cs"/>
              </a:defRPr>
            </a:lvl5pPr>
            <a:lvl6pPr marL="3352165" indent="-304800" algn="l" defTabSz="1219200" rtl="0" eaLnBrk="1" latinLnBrk="0" hangingPunct="1">
              <a:spcBef>
                <a:spcPts val="130"/>
              </a:spcBef>
              <a:buFont typeface="Arial" pitchFamily="34" charset="0"/>
              <a:buChar char="•"/>
              <a:defRPr lang="zh-CN" altLang="en-US" sz="2665" kern="1200">
                <a:solidFill>
                  <a:schemeClr val="tx1"/>
                </a:solidFill>
                <a:latin typeface="+mn-lt"/>
                <a:ea typeface="+mn-ea"/>
                <a:cs typeface="+mn-cs"/>
              </a:defRPr>
            </a:lvl6pPr>
            <a:lvl7pPr marL="3961130" indent="-304800" algn="l" defTabSz="1219200" rtl="0" eaLnBrk="1" latinLnBrk="0" hangingPunct="1">
              <a:spcBef>
                <a:spcPts val="130"/>
              </a:spcBef>
              <a:buFont typeface="Arial" pitchFamily="34" charset="0"/>
              <a:buChar char="•"/>
              <a:defRPr lang="zh-CN" altLang="en-US" sz="2665" kern="1200">
                <a:solidFill>
                  <a:schemeClr val="tx1"/>
                </a:solidFill>
                <a:latin typeface="+mn-lt"/>
                <a:ea typeface="+mn-ea"/>
                <a:cs typeface="+mn-cs"/>
              </a:defRPr>
            </a:lvl7pPr>
            <a:lvl8pPr marL="4570730" indent="-304800" algn="l" defTabSz="1219200" rtl="0" eaLnBrk="1" latinLnBrk="0" hangingPunct="1">
              <a:spcBef>
                <a:spcPts val="130"/>
              </a:spcBef>
              <a:buFont typeface="Arial" pitchFamily="34" charset="0"/>
              <a:buChar char="•"/>
              <a:defRPr lang="zh-CN" altLang="en-US" sz="2665" kern="1200">
                <a:solidFill>
                  <a:schemeClr val="tx1"/>
                </a:solidFill>
                <a:latin typeface="+mn-lt"/>
                <a:ea typeface="+mn-ea"/>
                <a:cs typeface="+mn-cs"/>
              </a:defRPr>
            </a:lvl8pPr>
            <a:lvl9pPr marL="5180330" indent="-304800" algn="l" defTabSz="1219200" rtl="0" eaLnBrk="1" latinLnBrk="0" hangingPunct="1">
              <a:spcBef>
                <a:spcPts val="130"/>
              </a:spcBef>
              <a:buFont typeface="Arial" pitchFamily="34" charset="0"/>
              <a:buChar char="•"/>
              <a:defRPr lang="zh-CN" altLang="en-US" sz="2665" kern="1200">
                <a:solidFill>
                  <a:schemeClr val="tx1"/>
                </a:solidFill>
                <a:latin typeface="+mn-lt"/>
                <a:ea typeface="+mn-ea"/>
                <a:cs typeface="+mn-cs"/>
              </a:defRPr>
            </a:lvl9pPr>
          </a:lstStyle>
          <a:p>
            <a:pPr marL="0" lvl="0" indent="0" defTabSz="914400" eaLnBrk="1" hangingPunct="1">
              <a:spcBef>
                <a:spcPct val="0"/>
              </a:spcBef>
              <a:buFontTx/>
              <a:buNone/>
            </a:pPr>
            <a:r>
              <a:rPr lang="zh-CN" altLang="en-US" sz="4000" b="1">
                <a:solidFill>
                  <a:srgbClr val="3181D1"/>
                </a:solidFill>
                <a:latin typeface="微软雅黑" pitchFamily="34" charset="-122"/>
                <a:ea typeface="微软雅黑" pitchFamily="34" charset="-122"/>
                <a:sym typeface="+mn-ea"/>
              </a:rPr>
              <a:t>代用票填写步骤</a:t>
            </a:r>
          </a:p>
          <a:p>
            <a:pPr marL="0" lvl="0" indent="0" defTabSz="914400" eaLnBrk="1" hangingPunct="1">
              <a:spcBef>
                <a:spcPct val="0"/>
              </a:spcBef>
              <a:buFontTx/>
              <a:buNone/>
            </a:pPr>
            <a:endParaRPr lang="zh-CN" altLang="en-US" sz="3600" b="1">
              <a:solidFill>
                <a:srgbClr val="3181D1"/>
              </a:solidFill>
              <a:latin typeface="微软雅黑" pitchFamily="34" charset="-122"/>
              <a:ea typeface="微软雅黑" pitchFamily="34" charset="-122"/>
              <a:sym typeface="+mn-ea"/>
            </a:endParaRPr>
          </a:p>
        </p:txBody>
      </p:sp>
      <p:sp>
        <p:nvSpPr>
          <p:cNvPr id="22532" name="TextBox 6"/>
          <p:cNvSpPr txBox="1"/>
          <p:nvPr/>
        </p:nvSpPr>
        <p:spPr>
          <a:xfrm>
            <a:off x="1433513" y="3390900"/>
            <a:ext cx="1614487" cy="703263"/>
          </a:xfrm>
          <a:prstGeom prst="rect">
            <a:avLst/>
          </a:prstGeom>
          <a:noFill/>
          <a:ln>
            <a:noFill/>
            <a:miter lim="800000"/>
          </a:ln>
        </p:spPr>
        <p:txBody>
          <a:bodyPr lIns="86687" tIns="43343" rIns="86687" bIns="43343" anchor="ctr" anchorCtr="0">
            <a:spAutoFit/>
          </a:bodyPr>
          <a:lstStyle>
            <a:defPPr>
              <a:defRPr lang="zh-CN"/>
            </a:defPPr>
            <a:lvl1pPr marL="457200" indent="-457200" algn="l" defTabSz="1219200" rtl="0" eaLnBrk="0" fontAlgn="base" hangingPunct="0">
              <a:lnSpc>
                <a:spcPct val="100000"/>
              </a:lnSpc>
              <a:spcBef>
                <a:spcPts val="125"/>
              </a:spcBef>
              <a:spcAft>
                <a:spcPct val="0"/>
              </a:spcAft>
              <a:buClrTx/>
              <a:buSzTx/>
              <a:buFont typeface="Arial" pitchFamily="34" charset="0"/>
              <a:buChar char="•"/>
              <a:defRPr kumimoji="0" lang="zh-CN" altLang="en-US" sz="4200" b="0" i="0" u="none" kern="1200" baseline="0">
                <a:solidFill>
                  <a:schemeClr val="tx1"/>
                </a:solidFill>
                <a:effectLst/>
                <a:latin typeface="+mn-lt"/>
                <a:ea typeface="+mn-ea"/>
                <a:cs typeface="+mn-cs"/>
              </a:defRPr>
            </a:lvl1pPr>
            <a:lvl2pPr marL="990600" indent="-381000" algn="l" defTabSz="1219200" rtl="0" eaLnBrk="0" fontAlgn="base" hangingPunct="0">
              <a:lnSpc>
                <a:spcPct val="100000"/>
              </a:lnSpc>
              <a:spcBef>
                <a:spcPts val="125"/>
              </a:spcBef>
              <a:spcAft>
                <a:spcPct val="0"/>
              </a:spcAft>
              <a:buClrTx/>
              <a:buSzTx/>
              <a:buFont typeface="Arial" pitchFamily="34" charset="0"/>
              <a:buChar char="–"/>
              <a:defRPr kumimoji="0" lang="zh-CN" altLang="en-US" sz="3700" b="0" i="0" u="none" kern="1200" baseline="0">
                <a:solidFill>
                  <a:schemeClr val="tx1"/>
                </a:solidFill>
                <a:effectLst/>
                <a:latin typeface="+mn-lt"/>
                <a:ea typeface="+mn-ea"/>
                <a:cs typeface="+mn-cs"/>
              </a:defRPr>
            </a:lvl2pPr>
            <a:lvl3pPr marL="1522413" indent="-304800" algn="l" defTabSz="1219200" rtl="0" eaLnBrk="0" fontAlgn="base" hangingPunct="0">
              <a:lnSpc>
                <a:spcPct val="100000"/>
              </a:lnSpc>
              <a:spcBef>
                <a:spcPts val="125"/>
              </a:spcBef>
              <a:spcAft>
                <a:spcPct val="0"/>
              </a:spcAft>
              <a:buClrTx/>
              <a:buSzTx/>
              <a:buFont typeface="Arial" pitchFamily="34" charset="0"/>
              <a:buChar char="•"/>
              <a:defRPr kumimoji="0" lang="zh-CN" altLang="en-US" sz="3200" b="0" i="0" u="none" kern="1200" baseline="0">
                <a:solidFill>
                  <a:schemeClr val="tx1"/>
                </a:solidFill>
                <a:effectLst/>
                <a:latin typeface="+mn-lt"/>
                <a:ea typeface="+mn-ea"/>
                <a:cs typeface="+mn-cs"/>
              </a:defRPr>
            </a:lvl3pPr>
            <a:lvl4pPr marL="2132013" indent="-304800" algn="l" defTabSz="1219200" rtl="0" eaLnBrk="0" fontAlgn="base" hangingPunct="0">
              <a:lnSpc>
                <a:spcPct val="100000"/>
              </a:lnSpc>
              <a:spcBef>
                <a:spcPts val="125"/>
              </a:spcBef>
              <a:spcAft>
                <a:spcPct val="0"/>
              </a:spcAft>
              <a:buClrTx/>
              <a:buSzTx/>
              <a:buFont typeface="Arial" pitchFamily="34" charset="0"/>
              <a:buChar char="–"/>
              <a:defRPr kumimoji="0" lang="zh-CN" altLang="en-US" sz="2600" b="0" i="0" u="none" kern="1200" baseline="0">
                <a:solidFill>
                  <a:schemeClr val="tx1"/>
                </a:solidFill>
                <a:effectLst/>
                <a:latin typeface="+mn-lt"/>
                <a:ea typeface="+mn-ea"/>
                <a:cs typeface="+mn-cs"/>
              </a:defRPr>
            </a:lvl4pPr>
            <a:lvl5pPr marL="2741613" indent="-304800" algn="l" defTabSz="1219200" rtl="0" eaLnBrk="0" fontAlgn="base" hangingPunct="0">
              <a:lnSpc>
                <a:spcPct val="100000"/>
              </a:lnSpc>
              <a:spcBef>
                <a:spcPts val="125"/>
              </a:spcBef>
              <a:spcAft>
                <a:spcPct val="0"/>
              </a:spcAft>
              <a:buClrTx/>
              <a:buSzTx/>
              <a:buFont typeface="Arial" pitchFamily="34" charset="0"/>
              <a:buChar char="»"/>
              <a:defRPr kumimoji="0" lang="zh-CN" altLang="en-US" sz="2600" b="0" i="0" u="none" kern="1200" baseline="0">
                <a:solidFill>
                  <a:schemeClr val="tx1"/>
                </a:solidFill>
                <a:effectLst/>
                <a:latin typeface="+mn-lt"/>
                <a:ea typeface="+mn-ea"/>
                <a:cs typeface="+mn-cs"/>
              </a:defRPr>
            </a:lvl5pPr>
            <a:lvl6pPr marL="3352165" indent="-304800" algn="l" defTabSz="1219200" rtl="0" eaLnBrk="1" latinLnBrk="0" hangingPunct="1">
              <a:spcBef>
                <a:spcPts val="130"/>
              </a:spcBef>
              <a:buFont typeface="Arial" pitchFamily="34" charset="0"/>
              <a:buChar char="•"/>
              <a:defRPr lang="zh-CN" altLang="en-US" sz="2665" kern="1200">
                <a:solidFill>
                  <a:schemeClr val="tx1"/>
                </a:solidFill>
                <a:latin typeface="+mn-lt"/>
                <a:ea typeface="+mn-ea"/>
                <a:cs typeface="+mn-cs"/>
              </a:defRPr>
            </a:lvl6pPr>
            <a:lvl7pPr marL="3961130" indent="-304800" algn="l" defTabSz="1219200" rtl="0" eaLnBrk="1" latinLnBrk="0" hangingPunct="1">
              <a:spcBef>
                <a:spcPts val="130"/>
              </a:spcBef>
              <a:buFont typeface="Arial" pitchFamily="34" charset="0"/>
              <a:buChar char="•"/>
              <a:defRPr lang="zh-CN" altLang="en-US" sz="2665" kern="1200">
                <a:solidFill>
                  <a:schemeClr val="tx1"/>
                </a:solidFill>
                <a:latin typeface="+mn-lt"/>
                <a:ea typeface="+mn-ea"/>
                <a:cs typeface="+mn-cs"/>
              </a:defRPr>
            </a:lvl7pPr>
            <a:lvl8pPr marL="4570730" indent="-304800" algn="l" defTabSz="1219200" rtl="0" eaLnBrk="1" latinLnBrk="0" hangingPunct="1">
              <a:spcBef>
                <a:spcPts val="130"/>
              </a:spcBef>
              <a:buFont typeface="Arial" pitchFamily="34" charset="0"/>
              <a:buChar char="•"/>
              <a:defRPr lang="zh-CN" altLang="en-US" sz="2665" kern="1200">
                <a:solidFill>
                  <a:schemeClr val="tx1"/>
                </a:solidFill>
                <a:latin typeface="+mn-lt"/>
                <a:ea typeface="+mn-ea"/>
                <a:cs typeface="+mn-cs"/>
              </a:defRPr>
            </a:lvl8pPr>
            <a:lvl9pPr marL="5180330" indent="-304800" algn="l" defTabSz="1219200" rtl="0" eaLnBrk="1" latinLnBrk="0" hangingPunct="1">
              <a:spcBef>
                <a:spcPts val="130"/>
              </a:spcBef>
              <a:buFont typeface="Arial" pitchFamily="34" charset="0"/>
              <a:buChar char="•"/>
              <a:defRPr lang="zh-CN" altLang="en-US" sz="2665" kern="1200">
                <a:solidFill>
                  <a:schemeClr val="tx1"/>
                </a:solidFill>
                <a:latin typeface="+mn-lt"/>
                <a:ea typeface="+mn-ea"/>
                <a:cs typeface="+mn-cs"/>
              </a:defRPr>
            </a:lvl9pPr>
          </a:lstStyle>
          <a:p>
            <a:pPr marL="0" lvl="0" indent="0" algn="ctr" defTabSz="914400" eaLnBrk="1" hangingPunct="1">
              <a:spcBef>
                <a:spcPct val="0"/>
              </a:spcBef>
              <a:buFontTx/>
              <a:buNone/>
            </a:pPr>
            <a:r>
              <a:rPr lang="zh-CN" altLang="en-US" sz="4000" b="1">
                <a:solidFill>
                  <a:srgbClr val="3181D1"/>
                </a:solidFill>
                <a:latin typeface="微软雅黑" pitchFamily="34" charset="-122"/>
                <a:ea typeface="微软雅黑" pitchFamily="34" charset="-122"/>
                <a:sym typeface="Arial" pitchFamily="34" charset="0"/>
              </a:rPr>
              <a:t>三</a:t>
            </a:r>
            <a:endParaRPr lang="en-US" altLang="zh-CN" sz="4000" b="1">
              <a:solidFill>
                <a:srgbClr val="3181D1"/>
              </a:solidFill>
              <a:latin typeface="微软雅黑" pitchFamily="34" charset="-122"/>
              <a:ea typeface="微软雅黑" pitchFamily="34" charset="-122"/>
              <a:sym typeface="Arial" pitchFamily="34" charset="0"/>
            </a:endParaRPr>
          </a:p>
        </p:txBody>
      </p:sp>
      <p:pic>
        <p:nvPicPr>
          <p:cNvPr id="22533" name="图片 2" descr="标题"/>
          <p:cNvPicPr>
            <a:picLocks noChangeAspect="1"/>
          </p:cNvPicPr>
          <p:nvPr/>
        </p:nvPicPr>
        <p:blipFill>
          <a:blip r:embed="rId4"/>
          <a:stretch>
            <a:fillRect/>
          </a:stretch>
        </p:blipFill>
        <p:spPr>
          <a:xfrm>
            <a:off x="3706813" y="-58737"/>
            <a:ext cx="10647362" cy="8564562"/>
          </a:xfrm>
          <a:prstGeom prst="rect">
            <a:avLst/>
          </a:prstGeom>
          <a:noFill/>
          <a:ln>
            <a:noFill/>
            <a:miter lim="800000"/>
          </a:ln>
        </p:spPr>
      </p:pic>
    </p:spTree>
  </p:cSld>
  <p:clrMapOvr>
    <a:masterClrMapping/>
  </p:clrMapOvr>
  <p:transition spd="slow" advTm="2000">
    <p:random/>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2" presetClass="entr" presetSubtype="8" dur="500" accel="50000" decel="50000" fill="hold" nodeType="afterEffect">
                                  <p:stCondLst>
                                    <p:cond delay="0"/>
                                  </p:stCondLst>
                                  <p:childTnLst>
                                    <p:set>
                                      <p:cBhvr>
                                        <p:cTn id="6" dur="1" fill="hold">
                                          <p:stCondLst>
                                            <p:cond delay="0"/>
                                          </p:stCondLst>
                                        </p:cTn>
                                        <p:tgtEl>
                                          <p:spTgt spid="22530"/>
                                        </p:tgtEl>
                                        <p:attrNameLst>
                                          <p:attrName>style.visibility</p:attrName>
                                        </p:attrNameLst>
                                      </p:cBhvr>
                                      <p:to>
                                        <p:strVal val="visible"/>
                                      </p:to>
                                    </p:set>
                                    <p:anim calcmode="lin" valueType="num">
                                      <p:cBhvr>
                                        <p:cTn id="7" dur="500" fill="hold"/>
                                        <p:tgtEl>
                                          <p:spTgt spid="22530"/>
                                        </p:tgtEl>
                                        <p:attrNameLst>
                                          <p:attrName>ppt_x</p:attrName>
                                        </p:attrNameLst>
                                      </p:cBhvr>
                                      <p:tavLst>
                                        <p:tav tm="0">
                                          <p:val>
                                            <p:strVal val="0-#ppt_w/2"/>
                                          </p:val>
                                        </p:tav>
                                        <p:tav tm="100000">
                                          <p:val>
                                            <p:strVal val="#ppt_x"/>
                                          </p:val>
                                        </p:tav>
                                      </p:tavLst>
                                    </p:anim>
                                    <p:anim calcmode="lin" valueType="num">
                                      <p:cBhvr>
                                        <p:cTn id="8" dur="500" fill="hold"/>
                                        <p:tgtEl>
                                          <p:spTgt spid="22530"/>
                                        </p:tgtEl>
                                        <p:attrNameLst>
                                          <p:attrName>ppt_y</p:attrName>
                                        </p:attrNameLst>
                                      </p:cBhvr>
                                      <p:tavLst>
                                        <p:tav tm="0">
                                          <p:val>
                                            <p:strVal val="#ppt_y"/>
                                          </p:val>
                                        </p:tav>
                                        <p:tav tm="100000">
                                          <p:val>
                                            <p:strVal val="#ppt_y"/>
                                          </p:val>
                                        </p:tav>
                                      </p:tavLst>
                                    </p:anim>
                                  </p:childTnLst>
                                </p:cTn>
                              </p:par>
                            </p:childTnLst>
                          </p:cTn>
                        </p:par>
                        <p:par>
                          <p:cTn id="9" fill="hold" nodeType="afterGroup">
                            <p:stCondLst>
                              <p:cond delay="500"/>
                            </p:stCondLst>
                            <p:childTnLst>
                              <p:par>
                                <p:cTn id="10" presetID="10" presetClass="entr" presetSubtype="0" dur="500" fill="hold" grpId="0" nodeType="afterEffect">
                                  <p:stCondLst>
                                    <p:cond delay="0"/>
                                  </p:stCondLst>
                                  <p:childTnLst>
                                    <p:set>
                                      <p:cBhvr>
                                        <p:cTn id="11" dur="1" fill="hold">
                                          <p:stCondLst>
                                            <p:cond delay="0"/>
                                          </p:stCondLst>
                                        </p:cTn>
                                        <p:tgtEl>
                                          <p:spTgt spid="22532"/>
                                        </p:tgtEl>
                                        <p:attrNameLst>
                                          <p:attrName>style.visibility</p:attrName>
                                        </p:attrNameLst>
                                      </p:cBhvr>
                                      <p:to>
                                        <p:strVal val="visible"/>
                                      </p:to>
                                    </p:set>
                                    <p:animEffect transition="in" filter="fade">
                                      <p:cBhvr>
                                        <p:cTn id="12" dur="500"/>
                                        <p:tgtEl>
                                          <p:spTgt spid="22532"/>
                                        </p:tgtEl>
                                      </p:cBhvr>
                                    </p:animEffect>
                                  </p:childTnLst>
                                </p:cTn>
                              </p:par>
                            </p:childTnLst>
                          </p:cTn>
                        </p:par>
                        <p:par>
                          <p:cTn id="13" fill="hold" nodeType="afterGroup">
                            <p:stCondLst>
                              <p:cond delay="1000"/>
                            </p:stCondLst>
                            <p:childTnLst>
                              <p:par>
                                <p:cTn id="14" presetID="12" presetClass="entr" presetSubtype="4" dur="500" fill="hold" grpId="0" nodeType="afterEffect">
                                  <p:stCondLst>
                                    <p:cond delay="0"/>
                                  </p:stCondLst>
                                  <p:childTnLst>
                                    <p:set>
                                      <p:cBhvr>
                                        <p:cTn id="15" dur="1" fill="hold">
                                          <p:stCondLst>
                                            <p:cond delay="0"/>
                                          </p:stCondLst>
                                        </p:cTn>
                                        <p:tgtEl>
                                          <p:spTgt spid="22531"/>
                                        </p:tgtEl>
                                        <p:attrNameLst>
                                          <p:attrName>style.visibility</p:attrName>
                                        </p:attrNameLst>
                                      </p:cBhvr>
                                      <p:to>
                                        <p:strVal val="visible"/>
                                      </p:to>
                                    </p:set>
                                    <p:animEffect transition="in" filter="slide(fromBottom)">
                                      <p:cBhvr>
                                        <p:cTn id="16" dur="500"/>
                                        <p:tgtEl>
                                          <p:spTgt spid="2253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2531" grpId="0"/>
      <p:bldP spid="22532" grpId="0"/>
    </p:bldLs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blipFill>
          <a:blip r:embed="rId2"/>
          <a:stretch>
            <a:fillRect/>
          </a:stretch>
        </a:blipFill>
        <a:effectLst/>
      </p:bgPr>
    </p:bg>
    <p:spTree>
      <p:nvGrpSpPr>
        <p:cNvPr id="1" name=""/>
        <p:cNvGrpSpPr/>
        <p:nvPr/>
      </p:nvGrpSpPr>
      <p:grpSpPr>
        <a:xfrm>
          <a:off x="0" y="0"/>
          <a:ext cx="0" cy="0"/>
        </a:xfrm>
      </p:grpSpPr>
      <p:cxnSp>
        <p:nvCxnSpPr>
          <p:cNvPr id="24578" name="Straight Connector 2"/>
          <p:cNvCxnSpPr/>
          <p:nvPr/>
        </p:nvCxnSpPr>
        <p:spPr>
          <a:xfrm>
            <a:off x="0" y="3695700"/>
            <a:ext cx="12192000" cy="0"/>
          </a:xfrm>
          <a:prstGeom prst="line">
            <a:avLst/>
          </a:prstGeom>
          <a:noFill/>
          <a:ln w="38100">
            <a:solidFill>
              <a:srgbClr val="D9D9D9"/>
            </a:solidFill>
            <a:miter lim="800000"/>
          </a:ln>
        </p:spPr>
      </p:cxnSp>
      <p:sp>
        <p:nvSpPr>
          <p:cNvPr id="24579" name="Rectangle 9"/>
          <p:cNvSpPr/>
          <p:nvPr/>
        </p:nvSpPr>
        <p:spPr>
          <a:xfrm>
            <a:off x="1397000" y="2698750"/>
            <a:ext cx="3348038" cy="646113"/>
          </a:xfrm>
          <a:prstGeom prst="rect">
            <a:avLst/>
          </a:prstGeom>
          <a:noFill/>
          <a:ln>
            <a:noFill/>
            <a:miter lim="800000"/>
          </a:ln>
        </p:spPr>
        <p:txBody>
          <a:bodyPr>
            <a:spAutoFit/>
          </a:bodyPr>
          <a:lstStyle>
            <a:defPPr>
              <a:defRPr lang="zh-CN"/>
            </a:defPPr>
            <a:lvl1pPr marL="228600" indent="-228600" algn="l" defTabSz="914400" rtl="0" eaLnBrk="0" fontAlgn="base" hangingPunct="0">
              <a:lnSpc>
                <a:spcPct val="90000"/>
              </a:lnSpc>
              <a:spcBef>
                <a:spcPts val="1000"/>
              </a:spcBef>
              <a:spcAft>
                <a:spcPct val="0"/>
              </a:spcAft>
              <a:buClrTx/>
              <a:buSzTx/>
              <a:buFont typeface="Arial" pitchFamily="34" charset="0"/>
              <a:buChar char="•"/>
              <a:defRPr kumimoji="0" lang="zh-CN" altLang="en-US" sz="2800" b="0" i="0" u="none" kern="1200" baseline="0">
                <a:solidFill>
                  <a:schemeClr val="tx1"/>
                </a:solidFill>
                <a:effectLst/>
                <a:latin typeface="+mn-lt"/>
                <a:ea typeface="+mn-ea"/>
                <a:cs typeface="+mn-cs"/>
              </a:defRPr>
            </a:lvl1pPr>
            <a:lvl2pPr marL="685800" indent="-228600" algn="l" defTabSz="914400" rtl="0" eaLnBrk="0" fontAlgn="base" hangingPunct="0">
              <a:lnSpc>
                <a:spcPct val="90000"/>
              </a:lnSpc>
              <a:spcBef>
                <a:spcPts val="500"/>
              </a:spcBef>
              <a:spcAft>
                <a:spcPct val="0"/>
              </a:spcAft>
              <a:buClrTx/>
              <a:buSzTx/>
              <a:buFont typeface="Arial" pitchFamily="34" charset="0"/>
              <a:buChar char="•"/>
              <a:defRPr kumimoji="0" lang="zh-CN" altLang="en-US" sz="2400" b="0" i="0" u="none" kern="1200" baseline="0">
                <a:solidFill>
                  <a:schemeClr val="tx1"/>
                </a:solidFill>
                <a:effectLst/>
                <a:latin typeface="+mn-lt"/>
                <a:ea typeface="+mn-ea"/>
                <a:cs typeface="+mn-cs"/>
              </a:defRPr>
            </a:lvl2pPr>
            <a:lvl3pPr marL="1143000" indent="-228600" algn="l" defTabSz="914400" rtl="0" eaLnBrk="0" fontAlgn="base" hangingPunct="0">
              <a:lnSpc>
                <a:spcPct val="90000"/>
              </a:lnSpc>
              <a:spcBef>
                <a:spcPts val="500"/>
              </a:spcBef>
              <a:spcAft>
                <a:spcPct val="0"/>
              </a:spcAft>
              <a:buClrTx/>
              <a:buSzTx/>
              <a:buFont typeface="Arial" pitchFamily="34" charset="0"/>
              <a:buChar char="•"/>
              <a:defRPr kumimoji="0" lang="zh-CN" altLang="en-US" sz="2000" b="0" i="0" u="none" kern="1200" baseline="0">
                <a:solidFill>
                  <a:schemeClr val="tx1"/>
                </a:solidFill>
                <a:effectLst/>
                <a:latin typeface="+mn-lt"/>
                <a:ea typeface="+mn-ea"/>
                <a:cs typeface="+mn-cs"/>
              </a:defRPr>
            </a:lvl3pPr>
            <a:lvl4pPr marL="1600200" indent="-228600" algn="l" defTabSz="914400" rtl="0" eaLnBrk="0" fontAlgn="base" hangingPunct="0">
              <a:lnSpc>
                <a:spcPct val="90000"/>
              </a:lnSpc>
              <a:spcBef>
                <a:spcPts val="500"/>
              </a:spcBef>
              <a:spcAft>
                <a:spcPct val="0"/>
              </a:spcAft>
              <a:buClrTx/>
              <a:buSzTx/>
              <a:buFont typeface="Arial" pitchFamily="34" charset="0"/>
              <a:buChar char="•"/>
              <a:defRPr kumimoji="0" lang="zh-CN" altLang="en-US" sz="2000" b="0" i="0" u="none" kern="1200" baseline="0">
                <a:solidFill>
                  <a:schemeClr val="tx1"/>
                </a:solidFill>
                <a:effectLst/>
                <a:latin typeface="+mn-lt"/>
                <a:ea typeface="+mn-ea"/>
                <a:cs typeface="+mn-cs"/>
              </a:defRPr>
            </a:lvl4pPr>
            <a:lvl5pPr marL="2057400" indent="-228600" algn="l" defTabSz="914400" rtl="0" eaLnBrk="0" fontAlgn="base" hangingPunct="0">
              <a:lnSpc>
                <a:spcPct val="90000"/>
              </a:lnSpc>
              <a:spcBef>
                <a:spcPts val="500"/>
              </a:spcBef>
              <a:spcAft>
                <a:spcPct val="0"/>
              </a:spcAft>
              <a:buClrTx/>
              <a:buSzTx/>
              <a:buFont typeface="Arial" pitchFamily="34" charset="0"/>
              <a:buChar char="•"/>
              <a:defRPr kumimoji="0" lang="zh-CN" altLang="en-US" sz="2000" b="0" i="0" u="none" kern="1200" baseline="0">
                <a:solidFill>
                  <a:schemeClr val="tx1"/>
                </a:solidFill>
                <a:effectLst/>
                <a:latin typeface="+mn-lt"/>
                <a:ea typeface="+mn-ea"/>
                <a:cs typeface="+mn-cs"/>
              </a:defRPr>
            </a:lvl5pPr>
            <a:lvl6pPr marL="2514600" indent="-228600" algn="l" defTabSz="914400" rtl="0" eaLnBrk="1" latinLnBrk="0" hangingPunct="1">
              <a:lnSpc>
                <a:spcPct val="90000"/>
              </a:lnSpc>
              <a:spcBef>
                <a:spcPts val="500"/>
              </a:spcBef>
              <a:buFont typeface="Arial" pitchFamily="34" charset="0"/>
              <a:buChar char="•"/>
              <a:defRPr lang="zh-CN" altLang="en-US"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lang="zh-CN" altLang="en-US"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lang="zh-CN" altLang="en-US"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lang="zh-CN" altLang="en-US" sz="1800" kern="1200">
                <a:solidFill>
                  <a:schemeClr val="tx1"/>
                </a:solidFill>
                <a:latin typeface="+mn-lt"/>
                <a:ea typeface="+mn-ea"/>
                <a:cs typeface="+mn-cs"/>
              </a:defRPr>
            </a:lvl9pPr>
          </a:lstStyle>
          <a:p>
            <a:pPr marL="0" lvl="0" indent="0" eaLnBrk="1" hangingPunct="1">
              <a:lnSpc>
                <a:spcPct val="150000"/>
              </a:lnSpc>
              <a:spcBef>
                <a:spcPct val="0"/>
              </a:spcBef>
              <a:buNone/>
            </a:pPr>
            <a:r>
              <a:rPr lang="en-US" altLang="zh-CN" sz="2400" b="1" u="sng">
                <a:latin typeface="微软雅黑" pitchFamily="34" charset="-122"/>
                <a:ea typeface="微软雅黑" pitchFamily="34" charset="-122"/>
              </a:rPr>
              <a:t>01.</a:t>
            </a:r>
            <a:r>
              <a:rPr lang="zh-CN" altLang="en-US" sz="2400" b="1" u="sng">
                <a:latin typeface="微软雅黑" pitchFamily="34" charset="-122"/>
                <a:ea typeface="微软雅黑" pitchFamily="34" charset="-122"/>
              </a:rPr>
              <a:t>确定旅客乘车事由</a:t>
            </a:r>
            <a:endParaRPr lang="en-US" altLang="zh-CN" sz="2400" b="1" u="sng">
              <a:solidFill>
                <a:srgbClr val="404040"/>
              </a:solidFill>
              <a:latin typeface="微软雅黑" pitchFamily="34" charset="-122"/>
              <a:ea typeface="微软雅黑" pitchFamily="34" charset="-122"/>
            </a:endParaRPr>
          </a:p>
        </p:txBody>
      </p:sp>
      <p:grpSp>
        <p:nvGrpSpPr>
          <p:cNvPr id="24580" name="组合 1"/>
          <p:cNvGrpSpPr/>
          <p:nvPr/>
        </p:nvGrpSpPr>
        <p:grpSpPr>
          <a:xfrm>
            <a:off x="636588" y="2281238"/>
            <a:ext cx="539750" cy="1414462"/>
            <a:chOff x="636588" y="2281238"/>
            <a:chExt cx="539750" cy="1414462"/>
          </a:xfrm>
        </p:grpSpPr>
        <p:sp>
          <p:nvSpPr>
            <p:cNvPr id="24598" name="Shape 2934"/>
            <p:cNvSpPr/>
            <p:nvPr/>
          </p:nvSpPr>
          <p:spPr>
            <a:xfrm>
              <a:off x="636588" y="2955925"/>
              <a:ext cx="539750" cy="739775"/>
            </a:xfrm>
            <a:custGeom>
              <a:cxnLst>
                <a:cxn ang="0">
                  <a:pos x="wd2" y="hd2"/>
                </a:cxn>
                <a:cxn ang="5400000">
                  <a:pos x="wd2" y="hd2"/>
                </a:cxn>
                <a:cxn ang="10800000">
                  <a:pos x="wd2" y="hd2"/>
                </a:cxn>
                <a:cxn ang="16200000">
                  <a:pos x="wd2" y="hd2"/>
                </a:cxn>
              </a:cxnLst>
              <a:rect l="0" t="0" r="r" b="b"/>
              <a:pathLst>
                <a:path w="21600" h="21600" extrusionOk="0">
                  <a:moveTo>
                    <a:pt x="10800" y="10800"/>
                  </a:moveTo>
                  <a:cubicBezTo>
                    <a:pt x="8563" y="10800"/>
                    <a:pt x="6750" y="9481"/>
                    <a:pt x="6750" y="7855"/>
                  </a:cubicBezTo>
                  <a:cubicBezTo>
                    <a:pt x="6750" y="6228"/>
                    <a:pt x="8563" y="4909"/>
                    <a:pt x="10800" y="4909"/>
                  </a:cubicBezTo>
                  <a:cubicBezTo>
                    <a:pt x="13037" y="4909"/>
                    <a:pt x="14850" y="6228"/>
                    <a:pt x="14850" y="7855"/>
                  </a:cubicBezTo>
                  <a:cubicBezTo>
                    <a:pt x="14850" y="9481"/>
                    <a:pt x="13037" y="10800"/>
                    <a:pt x="10800" y="10800"/>
                  </a:cubicBezTo>
                  <a:moveTo>
                    <a:pt x="10800" y="3927"/>
                  </a:moveTo>
                  <a:cubicBezTo>
                    <a:pt x="7817" y="3927"/>
                    <a:pt x="5400" y="5686"/>
                    <a:pt x="5400" y="7855"/>
                  </a:cubicBezTo>
                  <a:cubicBezTo>
                    <a:pt x="5400" y="10023"/>
                    <a:pt x="7817" y="11782"/>
                    <a:pt x="10800" y="11782"/>
                  </a:cubicBezTo>
                  <a:cubicBezTo>
                    <a:pt x="13783" y="11782"/>
                    <a:pt x="16200" y="10023"/>
                    <a:pt x="16200" y="7855"/>
                  </a:cubicBezTo>
                  <a:cubicBezTo>
                    <a:pt x="16200" y="5686"/>
                    <a:pt x="13783" y="3927"/>
                    <a:pt x="10800" y="3927"/>
                  </a:cubicBezTo>
                  <a:moveTo>
                    <a:pt x="10800" y="20127"/>
                  </a:moveTo>
                  <a:cubicBezTo>
                    <a:pt x="10800" y="20127"/>
                    <a:pt x="1350" y="13745"/>
                    <a:pt x="1350" y="7855"/>
                  </a:cubicBezTo>
                  <a:cubicBezTo>
                    <a:pt x="1350" y="4059"/>
                    <a:pt x="5581" y="982"/>
                    <a:pt x="10800" y="982"/>
                  </a:cubicBezTo>
                  <a:cubicBezTo>
                    <a:pt x="16019" y="982"/>
                    <a:pt x="20250" y="4059"/>
                    <a:pt x="20250" y="7855"/>
                  </a:cubicBezTo>
                  <a:cubicBezTo>
                    <a:pt x="20250" y="13745"/>
                    <a:pt x="10800" y="20127"/>
                    <a:pt x="10800" y="20127"/>
                  </a:cubicBezTo>
                  <a:moveTo>
                    <a:pt x="10800" y="0"/>
                  </a:moveTo>
                  <a:cubicBezTo>
                    <a:pt x="4836" y="0"/>
                    <a:pt x="0" y="3517"/>
                    <a:pt x="0" y="7855"/>
                  </a:cubicBezTo>
                  <a:cubicBezTo>
                    <a:pt x="0" y="14236"/>
                    <a:pt x="10800" y="21600"/>
                    <a:pt x="10800" y="21600"/>
                  </a:cubicBezTo>
                  <a:cubicBezTo>
                    <a:pt x="10800" y="21600"/>
                    <a:pt x="21600" y="14236"/>
                    <a:pt x="21600" y="7855"/>
                  </a:cubicBezTo>
                  <a:cubicBezTo>
                    <a:pt x="21600" y="3517"/>
                    <a:pt x="16764" y="0"/>
                    <a:pt x="10800" y="0"/>
                  </a:cubicBezTo>
                </a:path>
              </a:pathLst>
            </a:custGeom>
            <a:solidFill>
              <a:srgbClr val="3181D1"/>
            </a:solidFill>
            <a:ln w="12700">
              <a:miter lim="400000"/>
            </a:ln>
          </p:spPr>
          <p:txBody>
            <a:bodyPr lIns="38090" tIns="38090" rIns="38090" bIns="38090" anchor="ctr"/>
            <a:lstStyle>
              <a:defPPr>
                <a:defRPr lang="zh-CN"/>
              </a:defPPr>
              <a:lvl1pPr marL="0" indent="0" algn="l" defTabSz="914400" rtl="0" eaLnBrk="0" fontAlgn="base" hangingPunct="0">
                <a:lnSpc>
                  <a:spcPct val="100000"/>
                </a:lnSpc>
                <a:spcBef>
                  <a:spcPct val="0"/>
                </a:spcBef>
                <a:spcAft>
                  <a:spcPct val="0"/>
                </a:spcAft>
                <a:buClrTx/>
                <a:buSzTx/>
                <a:buFontTx/>
                <a:buNone/>
                <a:defRPr kumimoji="0" sz="1800" b="0" i="0" u="sng" baseline="0">
                  <a:solidFill>
                    <a:schemeClr val="tx1"/>
                  </a:solidFill>
                  <a:effectLst/>
                  <a:latin typeface="Verdana"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sz="1800" b="0" i="0" u="sng" baseline="0">
                  <a:solidFill>
                    <a:schemeClr val="tx1"/>
                  </a:solidFill>
                  <a:effectLst/>
                  <a:latin typeface="Verdana" pitchFamily="34"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sz="1800" b="0" i="0" u="sng" baseline="0">
                  <a:solidFill>
                    <a:schemeClr val="tx1"/>
                  </a:solidFill>
                  <a:effectLst/>
                  <a:latin typeface="Verdana" pitchFamily="34"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sz="1800" b="0" i="0" u="sng" baseline="0">
                  <a:solidFill>
                    <a:schemeClr val="tx1"/>
                  </a:solidFill>
                  <a:effectLst/>
                  <a:latin typeface="Verdana" pitchFamily="34"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sz="1800" b="0" i="0" u="sng" baseline="0">
                  <a:solidFill>
                    <a:schemeClr val="tx1"/>
                  </a:solidFill>
                  <a:effectLst/>
                  <a:latin typeface="Verdana" pitchFamily="34" charset="0"/>
                  <a:ea typeface="宋体" pitchFamily="2" charset="-122"/>
                </a:defRPr>
              </a:lvl5pPr>
            </a:lstStyle>
            <a:p>
              <a:pPr marL="0" marR="0" lvl="0" indent="0" algn="l" defTabSz="456565" rtl="0" eaLnBrk="1" fontAlgn="auto" latinLnBrk="0" hangingPunct="1">
                <a:lnSpc>
                  <a:spcPct val="100000"/>
                </a:lnSpc>
                <a:spcBef>
                  <a:spcPct val="0"/>
                </a:spcBef>
                <a:spcAft>
                  <a:spcPct val="0"/>
                </a:spcAft>
                <a:buClrTx/>
                <a:buSzTx/>
                <a:buFontTx/>
                <a:buNone/>
                <a:defRPr sz="3000" cap="none">
                  <a:solidFill>
                    <a:srgbClr val="FFFFFF"/>
                  </a:solidFill>
                  <a:effectLst>
                    <a:outerShdw blurRad="38100" dist="12700" dir="5400000" rotWithShape="0">
                      <a:srgbClr val="000000">
                        <a:alpha val="50000"/>
                      </a:srgbClr>
                    </a:outerShdw>
                  </a:effectLst>
                  <a:latin typeface="Gill Sans"/>
                  <a:ea typeface="Gill Sans"/>
                  <a:cs typeface="Gill Sans"/>
                  <a:sym typeface="Gill Sans"/>
                </a:defRPr>
              </a:pPr>
              <a:endParaRPr kumimoji="0" sz="3000" b="0" i="0" u="none" strike="noStrike" kern="1200" cap="none" spc="0" normalizeH="0" baseline="0" noProof="0">
                <a:ln>
                  <a:noFill/>
                </a:ln>
                <a:solidFill>
                  <a:srgbClr val="FFFFFF"/>
                </a:solidFill>
                <a:effectLst>
                  <a:outerShdw blurRad="38100" dist="12700" dir="5400000" rotWithShape="0">
                    <a:srgbClr val="000000">
                      <a:alpha val="50000"/>
                    </a:srgbClr>
                  </a:outerShdw>
                </a:effectLst>
                <a:uLnTx/>
                <a:uFillTx/>
                <a:latin typeface="Gill Sans"/>
                <a:ea typeface="Gill Sans"/>
                <a:cs typeface="Gill Sans"/>
                <a:sym typeface="Gill Sans"/>
              </a:endParaRPr>
            </a:p>
          </p:txBody>
        </p:sp>
        <p:sp>
          <p:nvSpPr>
            <p:cNvPr id="24599" name="Shape 2587"/>
            <p:cNvSpPr/>
            <p:nvPr/>
          </p:nvSpPr>
          <p:spPr>
            <a:xfrm>
              <a:off x="684213" y="2281238"/>
              <a:ext cx="444500" cy="444500"/>
            </a:xfrm>
            <a:custGeom>
              <a:cxnLst>
                <a:cxn ang="0">
                  <a:pos x="wd2" y="hd2"/>
                </a:cxn>
                <a:cxn ang="5400000">
                  <a:pos x="wd2" y="hd2"/>
                </a:cxn>
                <a:cxn ang="10800000">
                  <a:pos x="wd2" y="hd2"/>
                </a:cxn>
                <a:cxn ang="16200000">
                  <a:pos x="wd2" y="hd2"/>
                </a:cxn>
              </a:cxnLst>
              <a:rect l="0" t="0" r="r" b="b"/>
              <a:pathLst>
                <a:path w="21600" h="21600" extrusionOk="0">
                  <a:moveTo>
                    <a:pt x="12281" y="19846"/>
                  </a:moveTo>
                  <a:lnTo>
                    <a:pt x="9413" y="12882"/>
                  </a:lnTo>
                  <a:lnTo>
                    <a:pt x="19655" y="2640"/>
                  </a:lnTo>
                  <a:cubicBezTo>
                    <a:pt x="19655" y="2640"/>
                    <a:pt x="12281" y="19846"/>
                    <a:pt x="12281" y="19846"/>
                  </a:cubicBezTo>
                  <a:close/>
                  <a:moveTo>
                    <a:pt x="1755" y="9320"/>
                  </a:moveTo>
                  <a:lnTo>
                    <a:pt x="18960" y="1945"/>
                  </a:lnTo>
                  <a:lnTo>
                    <a:pt x="8719" y="12187"/>
                  </a:lnTo>
                  <a:cubicBezTo>
                    <a:pt x="8719" y="12187"/>
                    <a:pt x="1755" y="9320"/>
                    <a:pt x="1755" y="9320"/>
                  </a:cubicBezTo>
                  <a:close/>
                  <a:moveTo>
                    <a:pt x="21600" y="491"/>
                  </a:moveTo>
                  <a:cubicBezTo>
                    <a:pt x="21600" y="220"/>
                    <a:pt x="21380" y="0"/>
                    <a:pt x="21109" y="0"/>
                  </a:cubicBezTo>
                  <a:cubicBezTo>
                    <a:pt x="21034" y="0"/>
                    <a:pt x="20964" y="20"/>
                    <a:pt x="20900" y="52"/>
                  </a:cubicBezTo>
                  <a:lnTo>
                    <a:pt x="20898" y="48"/>
                  </a:lnTo>
                  <a:lnTo>
                    <a:pt x="302" y="8875"/>
                  </a:lnTo>
                  <a:cubicBezTo>
                    <a:pt x="301" y="8875"/>
                    <a:pt x="299" y="8876"/>
                    <a:pt x="297" y="8877"/>
                  </a:cubicBezTo>
                  <a:lnTo>
                    <a:pt x="280" y="8885"/>
                  </a:lnTo>
                  <a:lnTo>
                    <a:pt x="281" y="8887"/>
                  </a:lnTo>
                  <a:cubicBezTo>
                    <a:pt x="116" y="8967"/>
                    <a:pt x="0" y="9132"/>
                    <a:pt x="0" y="9327"/>
                  </a:cubicBezTo>
                  <a:cubicBezTo>
                    <a:pt x="0" y="9550"/>
                    <a:pt x="151" y="9731"/>
                    <a:pt x="355" y="9791"/>
                  </a:cubicBezTo>
                  <a:lnTo>
                    <a:pt x="353" y="9799"/>
                  </a:lnTo>
                  <a:lnTo>
                    <a:pt x="8462" y="13138"/>
                  </a:lnTo>
                  <a:lnTo>
                    <a:pt x="11801" y="21248"/>
                  </a:lnTo>
                  <a:lnTo>
                    <a:pt x="11809" y="21245"/>
                  </a:lnTo>
                  <a:cubicBezTo>
                    <a:pt x="11869" y="21449"/>
                    <a:pt x="12050" y="21600"/>
                    <a:pt x="12273" y="21600"/>
                  </a:cubicBezTo>
                  <a:cubicBezTo>
                    <a:pt x="12468" y="21600"/>
                    <a:pt x="12634" y="21484"/>
                    <a:pt x="12713" y="21319"/>
                  </a:cubicBezTo>
                  <a:lnTo>
                    <a:pt x="12716" y="21320"/>
                  </a:lnTo>
                  <a:lnTo>
                    <a:pt x="12723" y="21303"/>
                  </a:lnTo>
                  <a:cubicBezTo>
                    <a:pt x="12724" y="21301"/>
                    <a:pt x="12725" y="21300"/>
                    <a:pt x="12725" y="21298"/>
                  </a:cubicBezTo>
                  <a:lnTo>
                    <a:pt x="21553" y="702"/>
                  </a:lnTo>
                  <a:lnTo>
                    <a:pt x="21547" y="699"/>
                  </a:lnTo>
                  <a:cubicBezTo>
                    <a:pt x="21578" y="636"/>
                    <a:pt x="21600" y="567"/>
                    <a:pt x="21600" y="491"/>
                  </a:cubicBezTo>
                  <a:moveTo>
                    <a:pt x="7855" y="16200"/>
                  </a:moveTo>
                  <a:cubicBezTo>
                    <a:pt x="7719" y="16200"/>
                    <a:pt x="7596" y="16255"/>
                    <a:pt x="7507" y="16344"/>
                  </a:cubicBezTo>
                  <a:lnTo>
                    <a:pt x="6035" y="17817"/>
                  </a:lnTo>
                  <a:cubicBezTo>
                    <a:pt x="5946" y="17905"/>
                    <a:pt x="5891" y="18029"/>
                    <a:pt x="5891" y="18164"/>
                  </a:cubicBezTo>
                  <a:cubicBezTo>
                    <a:pt x="5891" y="18435"/>
                    <a:pt x="6111" y="18655"/>
                    <a:pt x="6382" y="18655"/>
                  </a:cubicBezTo>
                  <a:cubicBezTo>
                    <a:pt x="6517" y="18655"/>
                    <a:pt x="6640" y="18600"/>
                    <a:pt x="6729" y="18511"/>
                  </a:cubicBezTo>
                  <a:lnTo>
                    <a:pt x="8202" y="17038"/>
                  </a:lnTo>
                  <a:cubicBezTo>
                    <a:pt x="8291" y="16950"/>
                    <a:pt x="8345" y="16827"/>
                    <a:pt x="8345" y="16691"/>
                  </a:cubicBezTo>
                  <a:cubicBezTo>
                    <a:pt x="8345" y="16420"/>
                    <a:pt x="8126" y="16200"/>
                    <a:pt x="7855" y="16200"/>
                  </a:cubicBezTo>
                  <a:moveTo>
                    <a:pt x="7855" y="14237"/>
                  </a:moveTo>
                  <a:cubicBezTo>
                    <a:pt x="7855" y="13966"/>
                    <a:pt x="7635" y="13745"/>
                    <a:pt x="7364" y="13745"/>
                  </a:cubicBezTo>
                  <a:cubicBezTo>
                    <a:pt x="7228" y="13745"/>
                    <a:pt x="7105" y="13801"/>
                    <a:pt x="7017" y="13889"/>
                  </a:cubicBezTo>
                  <a:lnTo>
                    <a:pt x="2107" y="18798"/>
                  </a:lnTo>
                  <a:cubicBezTo>
                    <a:pt x="2019" y="18888"/>
                    <a:pt x="1964" y="19011"/>
                    <a:pt x="1964" y="19145"/>
                  </a:cubicBezTo>
                  <a:cubicBezTo>
                    <a:pt x="1964" y="19417"/>
                    <a:pt x="2184" y="19636"/>
                    <a:pt x="2455" y="19636"/>
                  </a:cubicBezTo>
                  <a:cubicBezTo>
                    <a:pt x="2590" y="19636"/>
                    <a:pt x="2713" y="19582"/>
                    <a:pt x="2802" y="19493"/>
                  </a:cubicBezTo>
                  <a:lnTo>
                    <a:pt x="7711" y="14583"/>
                  </a:lnTo>
                  <a:cubicBezTo>
                    <a:pt x="7800" y="14495"/>
                    <a:pt x="7855" y="14372"/>
                    <a:pt x="7855" y="14237"/>
                  </a:cubicBezTo>
                  <a:moveTo>
                    <a:pt x="4765" y="14583"/>
                  </a:moveTo>
                  <a:lnTo>
                    <a:pt x="5256" y="14093"/>
                  </a:lnTo>
                  <a:cubicBezTo>
                    <a:pt x="5345" y="14004"/>
                    <a:pt x="5400" y="13881"/>
                    <a:pt x="5400" y="13745"/>
                  </a:cubicBezTo>
                  <a:cubicBezTo>
                    <a:pt x="5400" y="13475"/>
                    <a:pt x="5180" y="13255"/>
                    <a:pt x="4909" y="13255"/>
                  </a:cubicBezTo>
                  <a:cubicBezTo>
                    <a:pt x="4774" y="13255"/>
                    <a:pt x="4651" y="13310"/>
                    <a:pt x="4562" y="13398"/>
                  </a:cubicBezTo>
                  <a:lnTo>
                    <a:pt x="4071" y="13889"/>
                  </a:lnTo>
                  <a:cubicBezTo>
                    <a:pt x="3982" y="13979"/>
                    <a:pt x="3927" y="14101"/>
                    <a:pt x="3927" y="14237"/>
                  </a:cubicBezTo>
                  <a:cubicBezTo>
                    <a:pt x="3927" y="14507"/>
                    <a:pt x="4147" y="14727"/>
                    <a:pt x="4418" y="14727"/>
                  </a:cubicBezTo>
                  <a:cubicBezTo>
                    <a:pt x="4554" y="14727"/>
                    <a:pt x="4676" y="14673"/>
                    <a:pt x="4765" y="14583"/>
                  </a:cubicBezTo>
                </a:path>
              </a:pathLst>
            </a:custGeom>
            <a:solidFill>
              <a:srgbClr val="3181D1"/>
            </a:solidFill>
            <a:ln w="12700">
              <a:miter lim="400000"/>
            </a:ln>
          </p:spPr>
          <p:txBody>
            <a:bodyPr lIns="38090" tIns="38090" rIns="38090" bIns="38090" anchor="ctr"/>
            <a:lstStyle>
              <a:defPPr>
                <a:defRPr lang="zh-CN"/>
              </a:defPPr>
              <a:lvl1pPr marL="0" indent="0" algn="l" defTabSz="914400" rtl="0" eaLnBrk="0" fontAlgn="base" hangingPunct="0">
                <a:lnSpc>
                  <a:spcPct val="100000"/>
                </a:lnSpc>
                <a:spcBef>
                  <a:spcPct val="0"/>
                </a:spcBef>
                <a:spcAft>
                  <a:spcPct val="0"/>
                </a:spcAft>
                <a:buClrTx/>
                <a:buSzTx/>
                <a:buFontTx/>
                <a:buNone/>
                <a:defRPr kumimoji="0" sz="1800" b="0" i="0" u="sng" baseline="0">
                  <a:solidFill>
                    <a:schemeClr val="tx1"/>
                  </a:solidFill>
                  <a:effectLst/>
                  <a:latin typeface="Verdana"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sz="1800" b="0" i="0" u="sng" baseline="0">
                  <a:solidFill>
                    <a:schemeClr val="tx1"/>
                  </a:solidFill>
                  <a:effectLst/>
                  <a:latin typeface="Verdana" pitchFamily="34"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sz="1800" b="0" i="0" u="sng" baseline="0">
                  <a:solidFill>
                    <a:schemeClr val="tx1"/>
                  </a:solidFill>
                  <a:effectLst/>
                  <a:latin typeface="Verdana" pitchFamily="34"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sz="1800" b="0" i="0" u="sng" baseline="0">
                  <a:solidFill>
                    <a:schemeClr val="tx1"/>
                  </a:solidFill>
                  <a:effectLst/>
                  <a:latin typeface="Verdana" pitchFamily="34"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sz="1800" b="0" i="0" u="sng" baseline="0">
                  <a:solidFill>
                    <a:schemeClr val="tx1"/>
                  </a:solidFill>
                  <a:effectLst/>
                  <a:latin typeface="Verdana" pitchFamily="34" charset="0"/>
                  <a:ea typeface="宋体" pitchFamily="2" charset="-122"/>
                </a:defRPr>
              </a:lvl5pPr>
            </a:lstStyle>
            <a:p>
              <a:pPr marL="0" marR="0" lvl="0" indent="0" algn="l" defTabSz="456565" rtl="0" eaLnBrk="1" fontAlgn="auto" latinLnBrk="0" hangingPunct="1">
                <a:lnSpc>
                  <a:spcPct val="100000"/>
                </a:lnSpc>
                <a:spcBef>
                  <a:spcPct val="0"/>
                </a:spcBef>
                <a:spcAft>
                  <a:spcPct val="0"/>
                </a:spcAft>
                <a:buClrTx/>
                <a:buSzTx/>
                <a:buFontTx/>
                <a:buNone/>
                <a:defRPr sz="3000" cap="none">
                  <a:solidFill>
                    <a:srgbClr val="FFFFFF"/>
                  </a:solidFill>
                  <a:effectLst>
                    <a:outerShdw blurRad="38100" dist="12700" dir="5400000" rotWithShape="0">
                      <a:srgbClr val="000000">
                        <a:alpha val="50000"/>
                      </a:srgbClr>
                    </a:outerShdw>
                  </a:effectLst>
                  <a:latin typeface="Gill Sans"/>
                  <a:ea typeface="Gill Sans"/>
                  <a:cs typeface="Gill Sans"/>
                  <a:sym typeface="Gill Sans"/>
                </a:defRPr>
              </a:pPr>
              <a:endParaRPr kumimoji="0" sz="3000" b="0" i="0" u="none" strike="noStrike" kern="1200" cap="none" spc="0" normalizeH="0" baseline="0" noProof="0">
                <a:ln>
                  <a:noFill/>
                </a:ln>
                <a:solidFill>
                  <a:srgbClr val="FFFFFF"/>
                </a:solidFill>
                <a:effectLst>
                  <a:outerShdw blurRad="38100" dist="12700" dir="5400000" rotWithShape="0">
                    <a:srgbClr val="000000">
                      <a:alpha val="50000"/>
                    </a:srgbClr>
                  </a:outerShdw>
                </a:effectLst>
                <a:uLnTx/>
                <a:uFillTx/>
                <a:latin typeface="Gill Sans"/>
                <a:ea typeface="Gill Sans"/>
                <a:cs typeface="Gill Sans"/>
                <a:sym typeface="Gill Sans"/>
              </a:endParaRPr>
            </a:p>
          </p:txBody>
        </p:sp>
        <p:sp>
          <p:nvSpPr>
            <p:cNvPr id="24600" name="Oval 29"/>
            <p:cNvSpPr/>
            <p:nvPr/>
          </p:nvSpPr>
          <p:spPr>
            <a:xfrm>
              <a:off x="784225" y="3101975"/>
              <a:ext cx="242888" cy="244475"/>
            </a:xfrm>
            <a:prstGeom prst="ellipse">
              <a:avLst/>
            </a:prstGeom>
            <a:solidFill>
              <a:srgbClr val="3181D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nchorCtr="0">
              <a:noAutofit/>
            </a:bodyPr>
            <a:lstStyle>
              <a:defPPr>
                <a:defRPr lang="zh-CN"/>
              </a:defPPr>
              <a:lvl1pPr marL="0" indent="0" algn="l" defTabSz="914400" rtl="0" eaLnBrk="0" fontAlgn="base" hangingPunct="0">
                <a:lnSpc>
                  <a:spcPct val="100000"/>
                </a:lnSpc>
                <a:spcBef>
                  <a:spcPct val="0"/>
                </a:spcBef>
                <a:spcAft>
                  <a:spcPct val="0"/>
                </a:spcAft>
                <a:buClrTx/>
                <a:buSzTx/>
                <a:buFontTx/>
                <a:buNone/>
                <a:defRPr kumimoji="0" lang="zh-CN" altLang="en-US" sz="1800" b="0" i="0" u="sng" baseline="0">
                  <a:solidFill>
                    <a:schemeClr val="tx1"/>
                  </a:solidFill>
                  <a:effectLst/>
                  <a:latin typeface="Verdana"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sng" baseline="0">
                  <a:solidFill>
                    <a:schemeClr val="tx1"/>
                  </a:solidFill>
                  <a:effectLst/>
                  <a:latin typeface="Verdana" pitchFamily="34"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sng" baseline="0">
                  <a:solidFill>
                    <a:schemeClr val="tx1"/>
                  </a:solidFill>
                  <a:effectLst/>
                  <a:latin typeface="Verdana" pitchFamily="34"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sng" baseline="0">
                  <a:solidFill>
                    <a:schemeClr val="tx1"/>
                  </a:solidFill>
                  <a:effectLst/>
                  <a:latin typeface="Verdana" pitchFamily="34"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sng" baseline="0">
                  <a:solidFill>
                    <a:schemeClr val="tx1"/>
                  </a:solidFill>
                  <a:effectLst/>
                  <a:latin typeface="Verdana" pitchFamily="34" charset="0"/>
                  <a:ea typeface="宋体" pitchFamily="2" charset="-122"/>
                </a:defRPr>
              </a:lvl5pPr>
              <a:lvl6pPr>
                <a:defRPr lang="zh-CN">
                  <a:solidFill>
                    <a:srgbClr val="FFFFFF"/>
                  </a:solidFill>
                  <a:latin typeface="Open Sans"/>
                </a:defRPr>
              </a:lvl6pPr>
              <a:lvl7pPr>
                <a:defRPr lang="zh-CN">
                  <a:solidFill>
                    <a:srgbClr val="FFFFFF"/>
                  </a:solidFill>
                  <a:latin typeface="Open Sans"/>
                </a:defRPr>
              </a:lvl7pPr>
              <a:lvl8pPr>
                <a:defRPr lang="zh-CN">
                  <a:solidFill>
                    <a:srgbClr val="FFFFFF"/>
                  </a:solidFill>
                  <a:latin typeface="Open Sans"/>
                </a:defRPr>
              </a:lvl8pPr>
              <a:lvl9pPr>
                <a:defRPr lang="zh-CN">
                  <a:solidFill>
                    <a:srgbClr val="FFFFFF"/>
                  </a:solidFill>
                  <a:latin typeface="Open Sans"/>
                </a:defRPr>
              </a:lvl9pPr>
            </a:lstStyle>
            <a:p>
              <a:pPr marL="0" lvl="0" indent="0" algn="ctr" eaLnBrk="1" hangingPunct="0"/>
              <a:endParaRPr lang="en-US" altLang="zh-CN" u="none">
                <a:solidFill>
                  <a:srgbClr val="FFFFFF"/>
                </a:solidFill>
                <a:latin typeface="Open Sans"/>
              </a:endParaRPr>
            </a:p>
          </p:txBody>
        </p:sp>
      </p:grpSp>
      <p:grpSp>
        <p:nvGrpSpPr>
          <p:cNvPr id="24581" name="组合 6"/>
          <p:cNvGrpSpPr/>
          <p:nvPr/>
        </p:nvGrpSpPr>
        <p:grpSpPr>
          <a:xfrm>
            <a:off x="2779713" y="3695700"/>
            <a:ext cx="3316287" cy="787400"/>
            <a:chOff x="2779713" y="3695700"/>
            <a:chExt cx="3316287" cy="787400"/>
          </a:xfrm>
        </p:grpSpPr>
        <p:sp>
          <p:nvSpPr>
            <p:cNvPr id="24594" name="Shape 2934"/>
            <p:cNvSpPr/>
            <p:nvPr/>
          </p:nvSpPr>
          <p:spPr>
            <a:xfrm rot="10800000">
              <a:off x="3444875" y="3695700"/>
              <a:ext cx="538163" cy="739775"/>
            </a:xfrm>
            <a:custGeom>
              <a:cxnLst>
                <a:cxn ang="0">
                  <a:pos x="wd2" y="hd2"/>
                </a:cxn>
                <a:cxn ang="5400000">
                  <a:pos x="wd2" y="hd2"/>
                </a:cxn>
                <a:cxn ang="10800000">
                  <a:pos x="wd2" y="hd2"/>
                </a:cxn>
                <a:cxn ang="16200000">
                  <a:pos x="wd2" y="hd2"/>
                </a:cxn>
              </a:cxnLst>
              <a:rect l="0" t="0" r="r" b="b"/>
              <a:pathLst>
                <a:path w="21600" h="21600" extrusionOk="0">
                  <a:moveTo>
                    <a:pt x="10800" y="10800"/>
                  </a:moveTo>
                  <a:cubicBezTo>
                    <a:pt x="8563" y="10800"/>
                    <a:pt x="6750" y="9481"/>
                    <a:pt x="6750" y="7855"/>
                  </a:cubicBezTo>
                  <a:cubicBezTo>
                    <a:pt x="6750" y="6228"/>
                    <a:pt x="8563" y="4909"/>
                    <a:pt x="10800" y="4909"/>
                  </a:cubicBezTo>
                  <a:cubicBezTo>
                    <a:pt x="13037" y="4909"/>
                    <a:pt x="14850" y="6228"/>
                    <a:pt x="14850" y="7855"/>
                  </a:cubicBezTo>
                  <a:cubicBezTo>
                    <a:pt x="14850" y="9481"/>
                    <a:pt x="13037" y="10800"/>
                    <a:pt x="10800" y="10800"/>
                  </a:cubicBezTo>
                  <a:moveTo>
                    <a:pt x="10800" y="3927"/>
                  </a:moveTo>
                  <a:cubicBezTo>
                    <a:pt x="7817" y="3927"/>
                    <a:pt x="5400" y="5686"/>
                    <a:pt x="5400" y="7855"/>
                  </a:cubicBezTo>
                  <a:cubicBezTo>
                    <a:pt x="5400" y="10023"/>
                    <a:pt x="7817" y="11782"/>
                    <a:pt x="10800" y="11782"/>
                  </a:cubicBezTo>
                  <a:cubicBezTo>
                    <a:pt x="13783" y="11782"/>
                    <a:pt x="16200" y="10023"/>
                    <a:pt x="16200" y="7855"/>
                  </a:cubicBezTo>
                  <a:cubicBezTo>
                    <a:pt x="16200" y="5686"/>
                    <a:pt x="13783" y="3927"/>
                    <a:pt x="10800" y="3927"/>
                  </a:cubicBezTo>
                  <a:moveTo>
                    <a:pt x="10800" y="20127"/>
                  </a:moveTo>
                  <a:cubicBezTo>
                    <a:pt x="10800" y="20127"/>
                    <a:pt x="1350" y="13745"/>
                    <a:pt x="1350" y="7855"/>
                  </a:cubicBezTo>
                  <a:cubicBezTo>
                    <a:pt x="1350" y="4059"/>
                    <a:pt x="5581" y="982"/>
                    <a:pt x="10800" y="982"/>
                  </a:cubicBezTo>
                  <a:cubicBezTo>
                    <a:pt x="16019" y="982"/>
                    <a:pt x="20250" y="4059"/>
                    <a:pt x="20250" y="7855"/>
                  </a:cubicBezTo>
                  <a:cubicBezTo>
                    <a:pt x="20250" y="13745"/>
                    <a:pt x="10800" y="20127"/>
                    <a:pt x="10800" y="20127"/>
                  </a:cubicBezTo>
                  <a:moveTo>
                    <a:pt x="10800" y="0"/>
                  </a:moveTo>
                  <a:cubicBezTo>
                    <a:pt x="4836" y="0"/>
                    <a:pt x="0" y="3517"/>
                    <a:pt x="0" y="7855"/>
                  </a:cubicBezTo>
                  <a:cubicBezTo>
                    <a:pt x="0" y="14236"/>
                    <a:pt x="10800" y="21600"/>
                    <a:pt x="10800" y="21600"/>
                  </a:cubicBezTo>
                  <a:cubicBezTo>
                    <a:pt x="10800" y="21600"/>
                    <a:pt x="21600" y="14236"/>
                    <a:pt x="21600" y="7855"/>
                  </a:cubicBezTo>
                  <a:cubicBezTo>
                    <a:pt x="21600" y="3517"/>
                    <a:pt x="16764" y="0"/>
                    <a:pt x="10800" y="0"/>
                  </a:cubicBezTo>
                </a:path>
              </a:pathLst>
            </a:custGeom>
            <a:solidFill>
              <a:srgbClr val="3181D1"/>
            </a:solidFill>
            <a:ln w="12700">
              <a:miter lim="400000"/>
            </a:ln>
          </p:spPr>
          <p:txBody>
            <a:bodyPr lIns="38090" tIns="38090" rIns="38090" bIns="38090" anchor="ctr"/>
            <a:lstStyle>
              <a:defPPr>
                <a:defRPr lang="zh-CN"/>
              </a:defPPr>
              <a:lvl1pPr marL="0" indent="0" algn="l" defTabSz="914400" rtl="0" eaLnBrk="0" fontAlgn="base" hangingPunct="0">
                <a:lnSpc>
                  <a:spcPct val="100000"/>
                </a:lnSpc>
                <a:spcBef>
                  <a:spcPct val="0"/>
                </a:spcBef>
                <a:spcAft>
                  <a:spcPct val="0"/>
                </a:spcAft>
                <a:buClrTx/>
                <a:buSzTx/>
                <a:buFontTx/>
                <a:buNone/>
                <a:defRPr kumimoji="0" sz="1800" b="0" i="0" u="sng" baseline="0">
                  <a:solidFill>
                    <a:schemeClr val="tx1"/>
                  </a:solidFill>
                  <a:effectLst/>
                  <a:latin typeface="Verdana"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sz="1800" b="0" i="0" u="sng" baseline="0">
                  <a:solidFill>
                    <a:schemeClr val="tx1"/>
                  </a:solidFill>
                  <a:effectLst/>
                  <a:latin typeface="Verdana" pitchFamily="34"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sz="1800" b="0" i="0" u="sng" baseline="0">
                  <a:solidFill>
                    <a:schemeClr val="tx1"/>
                  </a:solidFill>
                  <a:effectLst/>
                  <a:latin typeface="Verdana" pitchFamily="34"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sz="1800" b="0" i="0" u="sng" baseline="0">
                  <a:solidFill>
                    <a:schemeClr val="tx1"/>
                  </a:solidFill>
                  <a:effectLst/>
                  <a:latin typeface="Verdana" pitchFamily="34"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sz="1800" b="0" i="0" u="sng" baseline="0">
                  <a:solidFill>
                    <a:schemeClr val="tx1"/>
                  </a:solidFill>
                  <a:effectLst/>
                  <a:latin typeface="Verdana" pitchFamily="34" charset="0"/>
                  <a:ea typeface="宋体" pitchFamily="2" charset="-122"/>
                </a:defRPr>
              </a:lvl5pPr>
            </a:lstStyle>
            <a:p>
              <a:pPr marL="0" marR="0" lvl="0" indent="0" algn="l" defTabSz="456565" rtl="0" eaLnBrk="1" fontAlgn="auto" latinLnBrk="0" hangingPunct="1">
                <a:lnSpc>
                  <a:spcPct val="100000"/>
                </a:lnSpc>
                <a:spcBef>
                  <a:spcPct val="0"/>
                </a:spcBef>
                <a:spcAft>
                  <a:spcPct val="0"/>
                </a:spcAft>
                <a:buClrTx/>
                <a:buSzTx/>
                <a:buFontTx/>
                <a:buNone/>
                <a:defRPr sz="3000" cap="none">
                  <a:solidFill>
                    <a:srgbClr val="FFFFFF"/>
                  </a:solidFill>
                  <a:effectLst>
                    <a:outerShdw blurRad="38100" dist="12700" dir="5400000" rotWithShape="0">
                      <a:srgbClr val="000000">
                        <a:alpha val="50000"/>
                      </a:srgbClr>
                    </a:outerShdw>
                  </a:effectLst>
                  <a:latin typeface="Gill Sans"/>
                  <a:ea typeface="Gill Sans"/>
                  <a:cs typeface="Gill Sans"/>
                  <a:sym typeface="Gill Sans"/>
                </a:defRPr>
              </a:pPr>
              <a:endParaRPr kumimoji="0" sz="3000" b="0" i="0" u="none" strike="noStrike" kern="1200" cap="none" spc="0" normalizeH="0" baseline="0" noProof="0">
                <a:ln>
                  <a:noFill/>
                </a:ln>
                <a:solidFill>
                  <a:srgbClr val="FFFFFF"/>
                </a:solidFill>
                <a:effectLst>
                  <a:outerShdw blurRad="38100" dist="12700" dir="5400000" rotWithShape="0">
                    <a:srgbClr val="000000">
                      <a:alpha val="50000"/>
                    </a:srgbClr>
                  </a:outerShdw>
                </a:effectLst>
                <a:uLnTx/>
                <a:uFillTx/>
                <a:latin typeface="Gill Sans"/>
                <a:ea typeface="Gill Sans"/>
                <a:cs typeface="Gill Sans"/>
                <a:sym typeface="Gill Sans"/>
              </a:endParaRPr>
            </a:p>
          </p:txBody>
        </p:sp>
        <p:sp>
          <p:nvSpPr>
            <p:cNvPr id="24595" name="TextBox 14"/>
            <p:cNvSpPr txBox="1"/>
            <p:nvPr/>
          </p:nvSpPr>
          <p:spPr>
            <a:xfrm>
              <a:off x="4079875" y="4022725"/>
              <a:ext cx="2016125" cy="460375"/>
            </a:xfrm>
            <a:prstGeom prst="rect">
              <a:avLst/>
            </a:prstGeom>
            <a:noFill/>
            <a:ln>
              <a:noFill/>
              <a:miter lim="800000"/>
            </a:ln>
          </p:spPr>
          <p:txBody>
            <a:bodyPr>
              <a:spAutoFit/>
            </a:bodyPr>
            <a:lstStyle>
              <a:defPPr>
                <a:defRPr lang="zh-CN"/>
              </a:defPPr>
              <a:lvl1pPr marL="228600" indent="-228600" algn="l" defTabSz="914400" rtl="0" eaLnBrk="0" fontAlgn="base" hangingPunct="0">
                <a:lnSpc>
                  <a:spcPct val="90000"/>
                </a:lnSpc>
                <a:spcBef>
                  <a:spcPts val="1000"/>
                </a:spcBef>
                <a:spcAft>
                  <a:spcPct val="0"/>
                </a:spcAft>
                <a:buClrTx/>
                <a:buSzTx/>
                <a:buFont typeface="Arial" pitchFamily="34" charset="0"/>
                <a:buChar char="•"/>
                <a:defRPr kumimoji="0" lang="zh-CN" altLang="en-US" sz="2800" b="0" i="0" u="none" kern="1200" baseline="0">
                  <a:solidFill>
                    <a:schemeClr val="tx1"/>
                  </a:solidFill>
                  <a:effectLst/>
                  <a:latin typeface="+mn-lt"/>
                  <a:ea typeface="+mn-ea"/>
                  <a:cs typeface="+mn-cs"/>
                </a:defRPr>
              </a:lvl1pPr>
              <a:lvl2pPr marL="685800" indent="-228600" algn="l" defTabSz="914400" rtl="0" eaLnBrk="0" fontAlgn="base" hangingPunct="0">
                <a:lnSpc>
                  <a:spcPct val="90000"/>
                </a:lnSpc>
                <a:spcBef>
                  <a:spcPts val="500"/>
                </a:spcBef>
                <a:spcAft>
                  <a:spcPct val="0"/>
                </a:spcAft>
                <a:buClrTx/>
                <a:buSzTx/>
                <a:buFont typeface="Arial" pitchFamily="34" charset="0"/>
                <a:buChar char="•"/>
                <a:defRPr kumimoji="0" lang="zh-CN" altLang="en-US" sz="2400" b="0" i="0" u="none" kern="1200" baseline="0">
                  <a:solidFill>
                    <a:schemeClr val="tx1"/>
                  </a:solidFill>
                  <a:effectLst/>
                  <a:latin typeface="+mn-lt"/>
                  <a:ea typeface="+mn-ea"/>
                  <a:cs typeface="+mn-cs"/>
                </a:defRPr>
              </a:lvl2pPr>
              <a:lvl3pPr marL="1143000" indent="-228600" algn="l" defTabSz="914400" rtl="0" eaLnBrk="0" fontAlgn="base" hangingPunct="0">
                <a:lnSpc>
                  <a:spcPct val="90000"/>
                </a:lnSpc>
                <a:spcBef>
                  <a:spcPts val="500"/>
                </a:spcBef>
                <a:spcAft>
                  <a:spcPct val="0"/>
                </a:spcAft>
                <a:buClrTx/>
                <a:buSzTx/>
                <a:buFont typeface="Arial" pitchFamily="34" charset="0"/>
                <a:buChar char="•"/>
                <a:defRPr kumimoji="0" lang="zh-CN" altLang="en-US" sz="2000" b="0" i="0" u="none" kern="1200" baseline="0">
                  <a:solidFill>
                    <a:schemeClr val="tx1"/>
                  </a:solidFill>
                  <a:effectLst/>
                  <a:latin typeface="+mn-lt"/>
                  <a:ea typeface="+mn-ea"/>
                  <a:cs typeface="+mn-cs"/>
                </a:defRPr>
              </a:lvl3pPr>
              <a:lvl4pPr marL="1600200" indent="-228600" algn="l" defTabSz="914400" rtl="0" eaLnBrk="0" fontAlgn="base" hangingPunct="0">
                <a:lnSpc>
                  <a:spcPct val="90000"/>
                </a:lnSpc>
                <a:spcBef>
                  <a:spcPts val="500"/>
                </a:spcBef>
                <a:spcAft>
                  <a:spcPct val="0"/>
                </a:spcAft>
                <a:buClrTx/>
                <a:buSzTx/>
                <a:buFont typeface="Arial" pitchFamily="34" charset="0"/>
                <a:buChar char="•"/>
                <a:defRPr kumimoji="0" lang="zh-CN" altLang="en-US" sz="2000" b="0" i="0" u="none" kern="1200" baseline="0">
                  <a:solidFill>
                    <a:schemeClr val="tx1"/>
                  </a:solidFill>
                  <a:effectLst/>
                  <a:latin typeface="+mn-lt"/>
                  <a:ea typeface="+mn-ea"/>
                  <a:cs typeface="+mn-cs"/>
                </a:defRPr>
              </a:lvl4pPr>
              <a:lvl5pPr marL="2057400" indent="-228600" algn="l" defTabSz="914400" rtl="0" eaLnBrk="0" fontAlgn="base" hangingPunct="0">
                <a:lnSpc>
                  <a:spcPct val="90000"/>
                </a:lnSpc>
                <a:spcBef>
                  <a:spcPts val="500"/>
                </a:spcBef>
                <a:spcAft>
                  <a:spcPct val="0"/>
                </a:spcAft>
                <a:buClrTx/>
                <a:buSzTx/>
                <a:buFont typeface="Arial" pitchFamily="34" charset="0"/>
                <a:buChar char="•"/>
                <a:defRPr kumimoji="0" lang="zh-CN" altLang="en-US" sz="2000" b="0" i="0" u="none" kern="1200" baseline="0">
                  <a:solidFill>
                    <a:schemeClr val="tx1"/>
                  </a:solidFill>
                  <a:effectLst/>
                  <a:latin typeface="+mn-lt"/>
                  <a:ea typeface="+mn-ea"/>
                  <a:cs typeface="+mn-cs"/>
                </a:defRPr>
              </a:lvl5pPr>
              <a:lvl6pPr marL="2514600" indent="-228600" algn="l" defTabSz="914400" rtl="0" eaLnBrk="1" latinLnBrk="0" hangingPunct="1">
                <a:lnSpc>
                  <a:spcPct val="90000"/>
                </a:lnSpc>
                <a:spcBef>
                  <a:spcPts val="500"/>
                </a:spcBef>
                <a:buFont typeface="Arial" pitchFamily="34" charset="0"/>
                <a:buChar char="•"/>
                <a:defRPr lang="zh-CN" altLang="en-US"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lang="zh-CN" altLang="en-US"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lang="zh-CN" altLang="en-US"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lang="zh-CN" altLang="en-US" sz="1800" kern="1200">
                  <a:solidFill>
                    <a:schemeClr val="tx1"/>
                  </a:solidFill>
                  <a:latin typeface="+mn-lt"/>
                  <a:ea typeface="+mn-ea"/>
                  <a:cs typeface="+mn-cs"/>
                </a:defRPr>
              </a:lvl9pPr>
            </a:lstStyle>
            <a:p>
              <a:pPr marL="0" lvl="0" indent="0" eaLnBrk="1" hangingPunct="1">
                <a:lnSpc>
                  <a:spcPct val="100000"/>
                </a:lnSpc>
                <a:spcBef>
                  <a:spcPct val="0"/>
                </a:spcBef>
                <a:buNone/>
              </a:pPr>
              <a:r>
                <a:rPr lang="en-US" altLang="zh-CN" sz="2400" b="1" u="sng">
                  <a:latin typeface="微软雅黑" pitchFamily="34" charset="-122"/>
                  <a:ea typeface="微软雅黑" pitchFamily="34" charset="-122"/>
                </a:rPr>
                <a:t>02.</a:t>
              </a:r>
              <a:r>
                <a:rPr lang="zh-CN" altLang="en-US" sz="2400" b="1" u="sng">
                  <a:latin typeface="微软雅黑" pitchFamily="34" charset="-122"/>
                  <a:ea typeface="微软雅黑" pitchFamily="34" charset="-122"/>
                </a:rPr>
                <a:t>查里程</a:t>
              </a:r>
              <a:endParaRPr lang="en-US" altLang="zh-CN" sz="2400" b="1" u="sng">
                <a:solidFill>
                  <a:srgbClr val="262626"/>
                </a:solidFill>
                <a:latin typeface="微软雅黑" pitchFamily="34" charset="-122"/>
                <a:ea typeface="微软雅黑" pitchFamily="34" charset="-122"/>
              </a:endParaRPr>
            </a:p>
          </p:txBody>
        </p:sp>
        <p:sp>
          <p:nvSpPr>
            <p:cNvPr id="24596" name="Shape 2628"/>
            <p:cNvSpPr/>
            <p:nvPr/>
          </p:nvSpPr>
          <p:spPr>
            <a:xfrm>
              <a:off x="2779713" y="3841750"/>
              <a:ext cx="444500" cy="442913"/>
            </a:xfrm>
            <a:custGeom>
              <a:cxnLst>
                <a:cxn ang="0">
                  <a:pos x="wd2" y="hd2"/>
                </a:cxn>
                <a:cxn ang="5400000">
                  <a:pos x="wd2" y="hd2"/>
                </a:cxn>
                <a:cxn ang="10800000">
                  <a:pos x="wd2" y="hd2"/>
                </a:cxn>
                <a:cxn ang="16200000">
                  <a:pos x="wd2" y="hd2"/>
                </a:cxn>
              </a:cxnLst>
              <a:rect l="0" t="0" r="r" b="b"/>
              <a:pathLst>
                <a:path w="21600" h="21600" extrusionOk="0">
                  <a:moveTo>
                    <a:pt x="16445" y="20618"/>
                  </a:moveTo>
                  <a:cubicBezTo>
                    <a:pt x="15830" y="20618"/>
                    <a:pt x="15230" y="20482"/>
                    <a:pt x="14664" y="20214"/>
                  </a:cubicBezTo>
                  <a:cubicBezTo>
                    <a:pt x="14611" y="20189"/>
                    <a:pt x="14556" y="20170"/>
                    <a:pt x="14501" y="20155"/>
                  </a:cubicBezTo>
                  <a:cubicBezTo>
                    <a:pt x="8920" y="17308"/>
                    <a:pt x="4296" y="12685"/>
                    <a:pt x="1448" y="7105"/>
                  </a:cubicBezTo>
                  <a:cubicBezTo>
                    <a:pt x="1432" y="7048"/>
                    <a:pt x="1412" y="6991"/>
                    <a:pt x="1386" y="6936"/>
                  </a:cubicBezTo>
                  <a:cubicBezTo>
                    <a:pt x="1118" y="6369"/>
                    <a:pt x="982" y="5770"/>
                    <a:pt x="982" y="5155"/>
                  </a:cubicBezTo>
                  <a:cubicBezTo>
                    <a:pt x="982" y="2774"/>
                    <a:pt x="3067" y="982"/>
                    <a:pt x="4418" y="982"/>
                  </a:cubicBezTo>
                  <a:cubicBezTo>
                    <a:pt x="4595" y="982"/>
                    <a:pt x="4712" y="1072"/>
                    <a:pt x="4765" y="1126"/>
                  </a:cubicBezTo>
                  <a:cubicBezTo>
                    <a:pt x="4777" y="1139"/>
                    <a:pt x="4800" y="1164"/>
                    <a:pt x="4832" y="1216"/>
                  </a:cubicBezTo>
                  <a:cubicBezTo>
                    <a:pt x="4849" y="1244"/>
                    <a:pt x="4868" y="1271"/>
                    <a:pt x="4888" y="1297"/>
                  </a:cubicBezTo>
                  <a:lnTo>
                    <a:pt x="8121" y="5453"/>
                  </a:lnTo>
                  <a:cubicBezTo>
                    <a:pt x="8146" y="5485"/>
                    <a:pt x="8173" y="5515"/>
                    <a:pt x="8202" y="5544"/>
                  </a:cubicBezTo>
                  <a:cubicBezTo>
                    <a:pt x="8255" y="5598"/>
                    <a:pt x="8345" y="5715"/>
                    <a:pt x="8345" y="5891"/>
                  </a:cubicBezTo>
                  <a:cubicBezTo>
                    <a:pt x="8345" y="5978"/>
                    <a:pt x="8321" y="6060"/>
                    <a:pt x="8274" y="6135"/>
                  </a:cubicBezTo>
                  <a:lnTo>
                    <a:pt x="7180" y="7221"/>
                  </a:lnTo>
                  <a:cubicBezTo>
                    <a:pt x="7175" y="7226"/>
                    <a:pt x="7170" y="7231"/>
                    <a:pt x="7165" y="7236"/>
                  </a:cubicBezTo>
                  <a:cubicBezTo>
                    <a:pt x="6769" y="7609"/>
                    <a:pt x="6543" y="8126"/>
                    <a:pt x="6543" y="8668"/>
                  </a:cubicBezTo>
                  <a:cubicBezTo>
                    <a:pt x="6543" y="9175"/>
                    <a:pt x="6740" y="9658"/>
                    <a:pt x="7082" y="10020"/>
                  </a:cubicBezTo>
                  <a:cubicBezTo>
                    <a:pt x="7094" y="10040"/>
                    <a:pt x="7107" y="10059"/>
                    <a:pt x="7121" y="10078"/>
                  </a:cubicBezTo>
                  <a:cubicBezTo>
                    <a:pt x="8327" y="11745"/>
                    <a:pt x="9810" y="13222"/>
                    <a:pt x="11528" y="14469"/>
                  </a:cubicBezTo>
                  <a:cubicBezTo>
                    <a:pt x="11541" y="14478"/>
                    <a:pt x="11555" y="14487"/>
                    <a:pt x="11568" y="14496"/>
                  </a:cubicBezTo>
                  <a:cubicBezTo>
                    <a:pt x="11931" y="14844"/>
                    <a:pt x="12418" y="15045"/>
                    <a:pt x="12928" y="15045"/>
                  </a:cubicBezTo>
                  <a:cubicBezTo>
                    <a:pt x="13440" y="15045"/>
                    <a:pt x="13934" y="14840"/>
                    <a:pt x="14301" y="14479"/>
                  </a:cubicBezTo>
                  <a:cubicBezTo>
                    <a:pt x="14320" y="14463"/>
                    <a:pt x="14338" y="14446"/>
                    <a:pt x="14356" y="14427"/>
                  </a:cubicBezTo>
                  <a:lnTo>
                    <a:pt x="15456" y="13320"/>
                  </a:lnTo>
                  <a:cubicBezTo>
                    <a:pt x="15533" y="13271"/>
                    <a:pt x="15615" y="13247"/>
                    <a:pt x="15701" y="13247"/>
                  </a:cubicBezTo>
                  <a:cubicBezTo>
                    <a:pt x="15878" y="13247"/>
                    <a:pt x="15995" y="13337"/>
                    <a:pt x="16048" y="13391"/>
                  </a:cubicBezTo>
                  <a:cubicBezTo>
                    <a:pt x="16077" y="13420"/>
                    <a:pt x="16108" y="13447"/>
                    <a:pt x="16140" y="13472"/>
                  </a:cubicBezTo>
                  <a:lnTo>
                    <a:pt x="20296" y="16704"/>
                  </a:lnTo>
                  <a:cubicBezTo>
                    <a:pt x="20323" y="16725"/>
                    <a:pt x="20351" y="16744"/>
                    <a:pt x="20379" y="16762"/>
                  </a:cubicBezTo>
                  <a:cubicBezTo>
                    <a:pt x="20431" y="16795"/>
                    <a:pt x="20455" y="16816"/>
                    <a:pt x="20466" y="16827"/>
                  </a:cubicBezTo>
                  <a:cubicBezTo>
                    <a:pt x="20520" y="16881"/>
                    <a:pt x="20610" y="16997"/>
                    <a:pt x="20610" y="17174"/>
                  </a:cubicBezTo>
                  <a:cubicBezTo>
                    <a:pt x="20610" y="17207"/>
                    <a:pt x="20612" y="17240"/>
                    <a:pt x="20616" y="17273"/>
                  </a:cubicBezTo>
                  <a:cubicBezTo>
                    <a:pt x="20539" y="18625"/>
                    <a:pt x="18774" y="20618"/>
                    <a:pt x="16445" y="20618"/>
                  </a:cubicBezTo>
                  <a:moveTo>
                    <a:pt x="21600" y="17174"/>
                  </a:moveTo>
                  <a:lnTo>
                    <a:pt x="21592" y="17174"/>
                  </a:lnTo>
                  <a:cubicBezTo>
                    <a:pt x="21592" y="16768"/>
                    <a:pt x="21427" y="16399"/>
                    <a:pt x="21161" y="16133"/>
                  </a:cubicBezTo>
                  <a:cubicBezTo>
                    <a:pt x="21082" y="16054"/>
                    <a:pt x="20994" y="15988"/>
                    <a:pt x="20899" y="15929"/>
                  </a:cubicBezTo>
                  <a:lnTo>
                    <a:pt x="16743" y="12697"/>
                  </a:lnTo>
                  <a:cubicBezTo>
                    <a:pt x="16476" y="12430"/>
                    <a:pt x="16108" y="12265"/>
                    <a:pt x="15701" y="12265"/>
                  </a:cubicBezTo>
                  <a:cubicBezTo>
                    <a:pt x="15368" y="12265"/>
                    <a:pt x="15065" y="12380"/>
                    <a:pt x="14819" y="12567"/>
                  </a:cubicBezTo>
                  <a:lnTo>
                    <a:pt x="13659" y="13736"/>
                  </a:lnTo>
                  <a:lnTo>
                    <a:pt x="13656" y="13733"/>
                  </a:lnTo>
                  <a:cubicBezTo>
                    <a:pt x="13477" y="13934"/>
                    <a:pt x="13218" y="14063"/>
                    <a:pt x="12928" y="14063"/>
                  </a:cubicBezTo>
                  <a:cubicBezTo>
                    <a:pt x="12595" y="14063"/>
                    <a:pt x="12303" y="13897"/>
                    <a:pt x="12125" y="13645"/>
                  </a:cubicBezTo>
                  <a:cubicBezTo>
                    <a:pt x="12119" y="13654"/>
                    <a:pt x="12111" y="13663"/>
                    <a:pt x="12104" y="13674"/>
                  </a:cubicBezTo>
                  <a:cubicBezTo>
                    <a:pt x="10500" y="12510"/>
                    <a:pt x="9078" y="11108"/>
                    <a:pt x="7916" y="9502"/>
                  </a:cubicBezTo>
                  <a:cubicBezTo>
                    <a:pt x="7927" y="9495"/>
                    <a:pt x="7937" y="9486"/>
                    <a:pt x="7949" y="9479"/>
                  </a:cubicBezTo>
                  <a:cubicBezTo>
                    <a:pt x="7693" y="9299"/>
                    <a:pt x="7525" y="9004"/>
                    <a:pt x="7525" y="8668"/>
                  </a:cubicBezTo>
                  <a:cubicBezTo>
                    <a:pt x="7525" y="8367"/>
                    <a:pt x="7662" y="8101"/>
                    <a:pt x="7873" y="7920"/>
                  </a:cubicBezTo>
                  <a:lnTo>
                    <a:pt x="7872" y="7918"/>
                  </a:lnTo>
                  <a:lnTo>
                    <a:pt x="9026" y="6773"/>
                  </a:lnTo>
                  <a:cubicBezTo>
                    <a:pt x="9213" y="6528"/>
                    <a:pt x="9327" y="6224"/>
                    <a:pt x="9327" y="5891"/>
                  </a:cubicBezTo>
                  <a:cubicBezTo>
                    <a:pt x="9327" y="5485"/>
                    <a:pt x="9162" y="5116"/>
                    <a:pt x="8896" y="4850"/>
                  </a:cubicBezTo>
                  <a:lnTo>
                    <a:pt x="5663" y="693"/>
                  </a:lnTo>
                  <a:cubicBezTo>
                    <a:pt x="5604" y="599"/>
                    <a:pt x="5538" y="510"/>
                    <a:pt x="5459" y="432"/>
                  </a:cubicBezTo>
                  <a:cubicBezTo>
                    <a:pt x="5193" y="165"/>
                    <a:pt x="4825" y="0"/>
                    <a:pt x="4418" y="0"/>
                  </a:cubicBezTo>
                  <a:cubicBezTo>
                    <a:pt x="2455" y="0"/>
                    <a:pt x="0" y="2308"/>
                    <a:pt x="0" y="5155"/>
                  </a:cubicBezTo>
                  <a:cubicBezTo>
                    <a:pt x="0" y="5943"/>
                    <a:pt x="183" y="6688"/>
                    <a:pt x="499" y="7356"/>
                  </a:cubicBezTo>
                  <a:lnTo>
                    <a:pt x="483" y="7373"/>
                  </a:lnTo>
                  <a:cubicBezTo>
                    <a:pt x="3436" y="13255"/>
                    <a:pt x="8345" y="18164"/>
                    <a:pt x="14228" y="21117"/>
                  </a:cubicBezTo>
                  <a:lnTo>
                    <a:pt x="14244" y="21101"/>
                  </a:lnTo>
                  <a:cubicBezTo>
                    <a:pt x="14912" y="21418"/>
                    <a:pt x="15657" y="21600"/>
                    <a:pt x="16445" y="21600"/>
                  </a:cubicBezTo>
                  <a:cubicBezTo>
                    <a:pt x="19292" y="21600"/>
                    <a:pt x="21600" y="19145"/>
                    <a:pt x="21600" y="17182"/>
                  </a:cubicBezTo>
                  <a:cubicBezTo>
                    <a:pt x="21600" y="17179"/>
                    <a:pt x="21600" y="17177"/>
                    <a:pt x="21600" y="17174"/>
                  </a:cubicBezTo>
                </a:path>
              </a:pathLst>
            </a:custGeom>
            <a:solidFill>
              <a:srgbClr val="3181D1"/>
            </a:solidFill>
            <a:ln w="12700">
              <a:miter lim="400000"/>
            </a:ln>
          </p:spPr>
          <p:txBody>
            <a:bodyPr lIns="38090" tIns="38090" rIns="38090" bIns="38090" anchor="ctr"/>
            <a:lstStyle>
              <a:defPPr>
                <a:defRPr lang="zh-CN"/>
              </a:defPPr>
              <a:lvl1pPr marL="0" indent="0" algn="l" defTabSz="914400" rtl="0" eaLnBrk="0" fontAlgn="base" hangingPunct="0">
                <a:lnSpc>
                  <a:spcPct val="100000"/>
                </a:lnSpc>
                <a:spcBef>
                  <a:spcPct val="0"/>
                </a:spcBef>
                <a:spcAft>
                  <a:spcPct val="0"/>
                </a:spcAft>
                <a:buClrTx/>
                <a:buSzTx/>
                <a:buFontTx/>
                <a:buNone/>
                <a:defRPr kumimoji="0" sz="1800" b="0" i="0" u="sng" baseline="0">
                  <a:solidFill>
                    <a:schemeClr val="tx1"/>
                  </a:solidFill>
                  <a:effectLst/>
                  <a:latin typeface="Verdana"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sz="1800" b="0" i="0" u="sng" baseline="0">
                  <a:solidFill>
                    <a:schemeClr val="tx1"/>
                  </a:solidFill>
                  <a:effectLst/>
                  <a:latin typeface="Verdana" pitchFamily="34"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sz="1800" b="0" i="0" u="sng" baseline="0">
                  <a:solidFill>
                    <a:schemeClr val="tx1"/>
                  </a:solidFill>
                  <a:effectLst/>
                  <a:latin typeface="Verdana" pitchFamily="34"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sz="1800" b="0" i="0" u="sng" baseline="0">
                  <a:solidFill>
                    <a:schemeClr val="tx1"/>
                  </a:solidFill>
                  <a:effectLst/>
                  <a:latin typeface="Verdana" pitchFamily="34"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sz="1800" b="0" i="0" u="sng" baseline="0">
                  <a:solidFill>
                    <a:schemeClr val="tx1"/>
                  </a:solidFill>
                  <a:effectLst/>
                  <a:latin typeface="Verdana" pitchFamily="34" charset="0"/>
                  <a:ea typeface="宋体" pitchFamily="2" charset="-122"/>
                </a:defRPr>
              </a:lvl5pPr>
            </a:lstStyle>
            <a:p>
              <a:pPr marL="0" marR="0" lvl="0" indent="0" algn="l" defTabSz="456565" rtl="0" eaLnBrk="1" fontAlgn="auto" latinLnBrk="0" hangingPunct="1">
                <a:lnSpc>
                  <a:spcPct val="100000"/>
                </a:lnSpc>
                <a:spcBef>
                  <a:spcPct val="0"/>
                </a:spcBef>
                <a:spcAft>
                  <a:spcPct val="0"/>
                </a:spcAft>
                <a:buClrTx/>
                <a:buSzTx/>
                <a:buFontTx/>
                <a:buNone/>
                <a:defRPr sz="3000" cap="none">
                  <a:solidFill>
                    <a:srgbClr val="FFFFFF"/>
                  </a:solidFill>
                  <a:effectLst>
                    <a:outerShdw blurRad="38100" dist="12700" dir="5400000" rotWithShape="0">
                      <a:srgbClr val="000000">
                        <a:alpha val="50000"/>
                      </a:srgbClr>
                    </a:outerShdw>
                  </a:effectLst>
                  <a:latin typeface="Gill Sans"/>
                  <a:ea typeface="Gill Sans"/>
                  <a:cs typeface="Gill Sans"/>
                  <a:sym typeface="Gill Sans"/>
                </a:defRPr>
              </a:pPr>
              <a:endParaRPr kumimoji="0" sz="3000" b="0" i="0" u="none" strike="noStrike" kern="1200" cap="none" spc="0" normalizeH="0" baseline="0" noProof="0">
                <a:ln>
                  <a:noFill/>
                </a:ln>
                <a:solidFill>
                  <a:srgbClr val="FFFFFF"/>
                </a:solidFill>
                <a:effectLst>
                  <a:outerShdw blurRad="38100" dist="12700" dir="5400000" rotWithShape="0">
                    <a:srgbClr val="000000">
                      <a:alpha val="50000"/>
                    </a:srgbClr>
                  </a:outerShdw>
                </a:effectLst>
                <a:uLnTx/>
                <a:uFillTx/>
                <a:latin typeface="Gill Sans"/>
                <a:ea typeface="Gill Sans"/>
                <a:cs typeface="Gill Sans"/>
                <a:sym typeface="Gill Sans"/>
              </a:endParaRPr>
            </a:p>
          </p:txBody>
        </p:sp>
        <p:sp>
          <p:nvSpPr>
            <p:cNvPr id="24597" name="Oval 31"/>
            <p:cNvSpPr/>
            <p:nvPr/>
          </p:nvSpPr>
          <p:spPr>
            <a:xfrm>
              <a:off x="3589338" y="4044950"/>
              <a:ext cx="244475" cy="244475"/>
            </a:xfrm>
            <a:prstGeom prst="ellipse">
              <a:avLst/>
            </a:prstGeom>
            <a:solidFill>
              <a:srgbClr val="3181D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nchorCtr="0">
              <a:noAutofit/>
            </a:bodyPr>
            <a:lstStyle>
              <a:defPPr>
                <a:defRPr lang="zh-CN"/>
              </a:defPPr>
              <a:lvl1pPr marL="0" indent="0" algn="l" defTabSz="914400" rtl="0" eaLnBrk="0" fontAlgn="base" hangingPunct="0">
                <a:lnSpc>
                  <a:spcPct val="100000"/>
                </a:lnSpc>
                <a:spcBef>
                  <a:spcPct val="0"/>
                </a:spcBef>
                <a:spcAft>
                  <a:spcPct val="0"/>
                </a:spcAft>
                <a:buClrTx/>
                <a:buSzTx/>
                <a:buFontTx/>
                <a:buNone/>
                <a:defRPr kumimoji="0" lang="zh-CN" altLang="en-US" sz="1800" b="0" i="0" u="sng" baseline="0">
                  <a:solidFill>
                    <a:schemeClr val="tx1"/>
                  </a:solidFill>
                  <a:effectLst/>
                  <a:latin typeface="Verdana"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sng" baseline="0">
                  <a:solidFill>
                    <a:schemeClr val="tx1"/>
                  </a:solidFill>
                  <a:effectLst/>
                  <a:latin typeface="Verdana" pitchFamily="34"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sng" baseline="0">
                  <a:solidFill>
                    <a:schemeClr val="tx1"/>
                  </a:solidFill>
                  <a:effectLst/>
                  <a:latin typeface="Verdana" pitchFamily="34"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sng" baseline="0">
                  <a:solidFill>
                    <a:schemeClr val="tx1"/>
                  </a:solidFill>
                  <a:effectLst/>
                  <a:latin typeface="Verdana" pitchFamily="34"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sng" baseline="0">
                  <a:solidFill>
                    <a:schemeClr val="tx1"/>
                  </a:solidFill>
                  <a:effectLst/>
                  <a:latin typeface="Verdana" pitchFamily="34" charset="0"/>
                  <a:ea typeface="宋体" pitchFamily="2" charset="-122"/>
                </a:defRPr>
              </a:lvl5pPr>
              <a:lvl6pPr>
                <a:defRPr lang="zh-CN">
                  <a:solidFill>
                    <a:srgbClr val="FFFFFF"/>
                  </a:solidFill>
                  <a:latin typeface="Open Sans"/>
                </a:defRPr>
              </a:lvl6pPr>
              <a:lvl7pPr>
                <a:defRPr lang="zh-CN">
                  <a:solidFill>
                    <a:srgbClr val="FFFFFF"/>
                  </a:solidFill>
                  <a:latin typeface="Open Sans"/>
                </a:defRPr>
              </a:lvl7pPr>
              <a:lvl8pPr>
                <a:defRPr lang="zh-CN">
                  <a:solidFill>
                    <a:srgbClr val="FFFFFF"/>
                  </a:solidFill>
                  <a:latin typeface="Open Sans"/>
                </a:defRPr>
              </a:lvl8pPr>
              <a:lvl9pPr>
                <a:defRPr lang="zh-CN">
                  <a:solidFill>
                    <a:srgbClr val="FFFFFF"/>
                  </a:solidFill>
                  <a:latin typeface="Open Sans"/>
                </a:defRPr>
              </a:lvl9pPr>
            </a:lstStyle>
            <a:p>
              <a:pPr marL="0" lvl="0" indent="0" algn="ctr" eaLnBrk="1" hangingPunct="0"/>
              <a:endParaRPr lang="en-US" altLang="zh-CN" u="none">
                <a:solidFill>
                  <a:srgbClr val="FFFFFF"/>
                </a:solidFill>
                <a:latin typeface="Open Sans"/>
              </a:endParaRPr>
            </a:p>
          </p:txBody>
        </p:sp>
      </p:grpSp>
      <p:grpSp>
        <p:nvGrpSpPr>
          <p:cNvPr id="24582" name="组合 8"/>
          <p:cNvGrpSpPr/>
          <p:nvPr/>
        </p:nvGrpSpPr>
        <p:grpSpPr>
          <a:xfrm>
            <a:off x="8321675" y="3695700"/>
            <a:ext cx="3689350" cy="787400"/>
            <a:chOff x="8321675" y="3695700"/>
            <a:chExt cx="3689350" cy="787400"/>
          </a:xfrm>
        </p:grpSpPr>
        <p:sp>
          <p:nvSpPr>
            <p:cNvPr id="24590" name="Shape 2934"/>
            <p:cNvSpPr/>
            <p:nvPr/>
          </p:nvSpPr>
          <p:spPr>
            <a:xfrm rot="10800000">
              <a:off x="9012238" y="3695700"/>
              <a:ext cx="538162" cy="739775"/>
            </a:xfrm>
            <a:custGeom>
              <a:cxnLst>
                <a:cxn ang="0">
                  <a:pos x="wd2" y="hd2"/>
                </a:cxn>
                <a:cxn ang="5400000">
                  <a:pos x="wd2" y="hd2"/>
                </a:cxn>
                <a:cxn ang="10800000">
                  <a:pos x="wd2" y="hd2"/>
                </a:cxn>
                <a:cxn ang="16200000">
                  <a:pos x="wd2" y="hd2"/>
                </a:cxn>
              </a:cxnLst>
              <a:rect l="0" t="0" r="r" b="b"/>
              <a:pathLst>
                <a:path w="21600" h="21600" extrusionOk="0">
                  <a:moveTo>
                    <a:pt x="10800" y="10800"/>
                  </a:moveTo>
                  <a:cubicBezTo>
                    <a:pt x="8563" y="10800"/>
                    <a:pt x="6750" y="9481"/>
                    <a:pt x="6750" y="7855"/>
                  </a:cubicBezTo>
                  <a:cubicBezTo>
                    <a:pt x="6750" y="6228"/>
                    <a:pt x="8563" y="4909"/>
                    <a:pt x="10800" y="4909"/>
                  </a:cubicBezTo>
                  <a:cubicBezTo>
                    <a:pt x="13037" y="4909"/>
                    <a:pt x="14850" y="6228"/>
                    <a:pt x="14850" y="7855"/>
                  </a:cubicBezTo>
                  <a:cubicBezTo>
                    <a:pt x="14850" y="9481"/>
                    <a:pt x="13037" y="10800"/>
                    <a:pt x="10800" y="10800"/>
                  </a:cubicBezTo>
                  <a:moveTo>
                    <a:pt x="10800" y="3927"/>
                  </a:moveTo>
                  <a:cubicBezTo>
                    <a:pt x="7817" y="3927"/>
                    <a:pt x="5400" y="5686"/>
                    <a:pt x="5400" y="7855"/>
                  </a:cubicBezTo>
                  <a:cubicBezTo>
                    <a:pt x="5400" y="10023"/>
                    <a:pt x="7817" y="11782"/>
                    <a:pt x="10800" y="11782"/>
                  </a:cubicBezTo>
                  <a:cubicBezTo>
                    <a:pt x="13783" y="11782"/>
                    <a:pt x="16200" y="10023"/>
                    <a:pt x="16200" y="7855"/>
                  </a:cubicBezTo>
                  <a:cubicBezTo>
                    <a:pt x="16200" y="5686"/>
                    <a:pt x="13783" y="3927"/>
                    <a:pt x="10800" y="3927"/>
                  </a:cubicBezTo>
                  <a:moveTo>
                    <a:pt x="10800" y="20127"/>
                  </a:moveTo>
                  <a:cubicBezTo>
                    <a:pt x="10800" y="20127"/>
                    <a:pt x="1350" y="13745"/>
                    <a:pt x="1350" y="7855"/>
                  </a:cubicBezTo>
                  <a:cubicBezTo>
                    <a:pt x="1350" y="4059"/>
                    <a:pt x="5581" y="982"/>
                    <a:pt x="10800" y="982"/>
                  </a:cubicBezTo>
                  <a:cubicBezTo>
                    <a:pt x="16019" y="982"/>
                    <a:pt x="20250" y="4059"/>
                    <a:pt x="20250" y="7855"/>
                  </a:cubicBezTo>
                  <a:cubicBezTo>
                    <a:pt x="20250" y="13745"/>
                    <a:pt x="10800" y="20127"/>
                    <a:pt x="10800" y="20127"/>
                  </a:cubicBezTo>
                  <a:moveTo>
                    <a:pt x="10800" y="0"/>
                  </a:moveTo>
                  <a:cubicBezTo>
                    <a:pt x="4836" y="0"/>
                    <a:pt x="0" y="3517"/>
                    <a:pt x="0" y="7855"/>
                  </a:cubicBezTo>
                  <a:cubicBezTo>
                    <a:pt x="0" y="14236"/>
                    <a:pt x="10800" y="21600"/>
                    <a:pt x="10800" y="21600"/>
                  </a:cubicBezTo>
                  <a:cubicBezTo>
                    <a:pt x="10800" y="21600"/>
                    <a:pt x="21600" y="14236"/>
                    <a:pt x="21600" y="7855"/>
                  </a:cubicBezTo>
                  <a:cubicBezTo>
                    <a:pt x="21600" y="3517"/>
                    <a:pt x="16764" y="0"/>
                    <a:pt x="10800" y="0"/>
                  </a:cubicBezTo>
                </a:path>
              </a:pathLst>
            </a:custGeom>
            <a:solidFill>
              <a:srgbClr val="3181D1"/>
            </a:solidFill>
            <a:ln w="12700">
              <a:miter lim="400000"/>
            </a:ln>
          </p:spPr>
          <p:txBody>
            <a:bodyPr lIns="38090" tIns="38090" rIns="38090" bIns="38090" anchor="ctr"/>
            <a:lstStyle>
              <a:defPPr>
                <a:defRPr lang="zh-CN"/>
              </a:defPPr>
              <a:lvl1pPr marL="0" indent="0" algn="l" defTabSz="914400" rtl="0" eaLnBrk="0" fontAlgn="base" hangingPunct="0">
                <a:lnSpc>
                  <a:spcPct val="100000"/>
                </a:lnSpc>
                <a:spcBef>
                  <a:spcPct val="0"/>
                </a:spcBef>
                <a:spcAft>
                  <a:spcPct val="0"/>
                </a:spcAft>
                <a:buClrTx/>
                <a:buSzTx/>
                <a:buFontTx/>
                <a:buNone/>
                <a:defRPr kumimoji="0" sz="1800" b="0" i="0" u="sng" baseline="0">
                  <a:solidFill>
                    <a:schemeClr val="tx1"/>
                  </a:solidFill>
                  <a:effectLst/>
                  <a:latin typeface="Verdana"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sz="1800" b="0" i="0" u="sng" baseline="0">
                  <a:solidFill>
                    <a:schemeClr val="tx1"/>
                  </a:solidFill>
                  <a:effectLst/>
                  <a:latin typeface="Verdana" pitchFamily="34"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sz="1800" b="0" i="0" u="sng" baseline="0">
                  <a:solidFill>
                    <a:schemeClr val="tx1"/>
                  </a:solidFill>
                  <a:effectLst/>
                  <a:latin typeface="Verdana" pitchFamily="34"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sz="1800" b="0" i="0" u="sng" baseline="0">
                  <a:solidFill>
                    <a:schemeClr val="tx1"/>
                  </a:solidFill>
                  <a:effectLst/>
                  <a:latin typeface="Verdana" pitchFamily="34"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sz="1800" b="0" i="0" u="sng" baseline="0">
                  <a:solidFill>
                    <a:schemeClr val="tx1"/>
                  </a:solidFill>
                  <a:effectLst/>
                  <a:latin typeface="Verdana" pitchFamily="34" charset="0"/>
                  <a:ea typeface="宋体" pitchFamily="2" charset="-122"/>
                </a:defRPr>
              </a:lvl5pPr>
            </a:lstStyle>
            <a:p>
              <a:pPr marL="0" marR="0" lvl="0" indent="0" algn="l" defTabSz="456565" rtl="0" eaLnBrk="1" fontAlgn="auto" latinLnBrk="0" hangingPunct="1">
                <a:lnSpc>
                  <a:spcPct val="100000"/>
                </a:lnSpc>
                <a:spcBef>
                  <a:spcPct val="0"/>
                </a:spcBef>
                <a:spcAft>
                  <a:spcPct val="0"/>
                </a:spcAft>
                <a:buClrTx/>
                <a:buSzTx/>
                <a:buFontTx/>
                <a:buNone/>
                <a:defRPr sz="3000" cap="none">
                  <a:solidFill>
                    <a:srgbClr val="FFFFFF"/>
                  </a:solidFill>
                  <a:effectLst>
                    <a:outerShdw blurRad="38100" dist="12700" dir="5400000" rotWithShape="0">
                      <a:srgbClr val="000000">
                        <a:alpha val="50000"/>
                      </a:srgbClr>
                    </a:outerShdw>
                  </a:effectLst>
                  <a:latin typeface="Gill Sans"/>
                  <a:ea typeface="Gill Sans"/>
                  <a:cs typeface="Gill Sans"/>
                  <a:sym typeface="Gill Sans"/>
                </a:defRPr>
              </a:pPr>
              <a:endParaRPr kumimoji="0" sz="3000" b="0" i="0" u="none" strike="noStrike" kern="1200" cap="none" spc="0" normalizeH="0" baseline="0" noProof="0">
                <a:ln>
                  <a:noFill/>
                </a:ln>
                <a:solidFill>
                  <a:srgbClr val="FFFFFF"/>
                </a:solidFill>
                <a:effectLst>
                  <a:outerShdw blurRad="38100" dist="12700" dir="5400000" rotWithShape="0">
                    <a:srgbClr val="000000">
                      <a:alpha val="50000"/>
                    </a:srgbClr>
                  </a:outerShdw>
                </a:effectLst>
                <a:uLnTx/>
                <a:uFillTx/>
                <a:latin typeface="Gill Sans"/>
                <a:ea typeface="Gill Sans"/>
                <a:cs typeface="Gill Sans"/>
                <a:sym typeface="Gill Sans"/>
              </a:endParaRPr>
            </a:p>
          </p:txBody>
        </p:sp>
        <p:sp>
          <p:nvSpPr>
            <p:cNvPr id="24591" name="TextBox 21"/>
            <p:cNvSpPr txBox="1"/>
            <p:nvPr/>
          </p:nvSpPr>
          <p:spPr>
            <a:xfrm>
              <a:off x="9769475" y="4022725"/>
              <a:ext cx="2241550" cy="460375"/>
            </a:xfrm>
            <a:prstGeom prst="rect">
              <a:avLst/>
            </a:prstGeom>
            <a:noFill/>
            <a:ln>
              <a:noFill/>
              <a:miter lim="800000"/>
            </a:ln>
          </p:spPr>
          <p:txBody>
            <a:bodyPr>
              <a:spAutoFit/>
            </a:bodyPr>
            <a:lstStyle>
              <a:defPPr>
                <a:defRPr lang="zh-CN"/>
              </a:defPPr>
              <a:lvl1pPr marL="228600" indent="-228600" algn="l" defTabSz="914400" rtl="0" eaLnBrk="0" fontAlgn="base" hangingPunct="0">
                <a:lnSpc>
                  <a:spcPct val="90000"/>
                </a:lnSpc>
                <a:spcBef>
                  <a:spcPts val="1000"/>
                </a:spcBef>
                <a:spcAft>
                  <a:spcPct val="0"/>
                </a:spcAft>
                <a:buClrTx/>
                <a:buSzTx/>
                <a:buFont typeface="Arial" pitchFamily="34" charset="0"/>
                <a:buChar char="•"/>
                <a:defRPr kumimoji="0" lang="zh-CN" altLang="en-US" sz="2800" b="0" i="0" u="none" kern="1200" baseline="0">
                  <a:solidFill>
                    <a:schemeClr val="tx1"/>
                  </a:solidFill>
                  <a:effectLst/>
                  <a:latin typeface="+mn-lt"/>
                  <a:ea typeface="+mn-ea"/>
                  <a:cs typeface="+mn-cs"/>
                </a:defRPr>
              </a:lvl1pPr>
              <a:lvl2pPr marL="685800" indent="-228600" algn="l" defTabSz="914400" rtl="0" eaLnBrk="0" fontAlgn="base" hangingPunct="0">
                <a:lnSpc>
                  <a:spcPct val="90000"/>
                </a:lnSpc>
                <a:spcBef>
                  <a:spcPts val="500"/>
                </a:spcBef>
                <a:spcAft>
                  <a:spcPct val="0"/>
                </a:spcAft>
                <a:buClrTx/>
                <a:buSzTx/>
                <a:buFont typeface="Arial" pitchFamily="34" charset="0"/>
                <a:buChar char="•"/>
                <a:defRPr kumimoji="0" lang="zh-CN" altLang="en-US" sz="2400" b="0" i="0" u="none" kern="1200" baseline="0">
                  <a:solidFill>
                    <a:schemeClr val="tx1"/>
                  </a:solidFill>
                  <a:effectLst/>
                  <a:latin typeface="+mn-lt"/>
                  <a:ea typeface="+mn-ea"/>
                  <a:cs typeface="+mn-cs"/>
                </a:defRPr>
              </a:lvl2pPr>
              <a:lvl3pPr marL="1143000" indent="-228600" algn="l" defTabSz="914400" rtl="0" eaLnBrk="0" fontAlgn="base" hangingPunct="0">
                <a:lnSpc>
                  <a:spcPct val="90000"/>
                </a:lnSpc>
                <a:spcBef>
                  <a:spcPts val="500"/>
                </a:spcBef>
                <a:spcAft>
                  <a:spcPct val="0"/>
                </a:spcAft>
                <a:buClrTx/>
                <a:buSzTx/>
                <a:buFont typeface="Arial" pitchFamily="34" charset="0"/>
                <a:buChar char="•"/>
                <a:defRPr kumimoji="0" lang="zh-CN" altLang="en-US" sz="2000" b="0" i="0" u="none" kern="1200" baseline="0">
                  <a:solidFill>
                    <a:schemeClr val="tx1"/>
                  </a:solidFill>
                  <a:effectLst/>
                  <a:latin typeface="+mn-lt"/>
                  <a:ea typeface="+mn-ea"/>
                  <a:cs typeface="+mn-cs"/>
                </a:defRPr>
              </a:lvl3pPr>
              <a:lvl4pPr marL="1600200" indent="-228600" algn="l" defTabSz="914400" rtl="0" eaLnBrk="0" fontAlgn="base" hangingPunct="0">
                <a:lnSpc>
                  <a:spcPct val="90000"/>
                </a:lnSpc>
                <a:spcBef>
                  <a:spcPts val="500"/>
                </a:spcBef>
                <a:spcAft>
                  <a:spcPct val="0"/>
                </a:spcAft>
                <a:buClrTx/>
                <a:buSzTx/>
                <a:buFont typeface="Arial" pitchFamily="34" charset="0"/>
                <a:buChar char="•"/>
                <a:defRPr kumimoji="0" lang="zh-CN" altLang="en-US" sz="2000" b="0" i="0" u="none" kern="1200" baseline="0">
                  <a:solidFill>
                    <a:schemeClr val="tx1"/>
                  </a:solidFill>
                  <a:effectLst/>
                  <a:latin typeface="+mn-lt"/>
                  <a:ea typeface="+mn-ea"/>
                  <a:cs typeface="+mn-cs"/>
                </a:defRPr>
              </a:lvl4pPr>
              <a:lvl5pPr marL="2057400" indent="-228600" algn="l" defTabSz="914400" rtl="0" eaLnBrk="0" fontAlgn="base" hangingPunct="0">
                <a:lnSpc>
                  <a:spcPct val="90000"/>
                </a:lnSpc>
                <a:spcBef>
                  <a:spcPts val="500"/>
                </a:spcBef>
                <a:spcAft>
                  <a:spcPct val="0"/>
                </a:spcAft>
                <a:buClrTx/>
                <a:buSzTx/>
                <a:buFont typeface="Arial" pitchFamily="34" charset="0"/>
                <a:buChar char="•"/>
                <a:defRPr kumimoji="0" lang="zh-CN" altLang="en-US" sz="2000" b="0" i="0" u="none" kern="1200" baseline="0">
                  <a:solidFill>
                    <a:schemeClr val="tx1"/>
                  </a:solidFill>
                  <a:effectLst/>
                  <a:latin typeface="+mn-lt"/>
                  <a:ea typeface="+mn-ea"/>
                  <a:cs typeface="+mn-cs"/>
                </a:defRPr>
              </a:lvl5pPr>
              <a:lvl6pPr marL="2514600" indent="-228600" algn="l" defTabSz="914400" rtl="0" eaLnBrk="1" latinLnBrk="0" hangingPunct="1">
                <a:lnSpc>
                  <a:spcPct val="90000"/>
                </a:lnSpc>
                <a:spcBef>
                  <a:spcPts val="500"/>
                </a:spcBef>
                <a:buFont typeface="Arial" pitchFamily="34" charset="0"/>
                <a:buChar char="•"/>
                <a:defRPr lang="zh-CN" altLang="en-US"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lang="zh-CN" altLang="en-US"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lang="zh-CN" altLang="en-US"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lang="zh-CN" altLang="en-US" sz="1800" kern="1200">
                  <a:solidFill>
                    <a:schemeClr val="tx1"/>
                  </a:solidFill>
                  <a:latin typeface="+mn-lt"/>
                  <a:ea typeface="+mn-ea"/>
                  <a:cs typeface="+mn-cs"/>
                </a:defRPr>
              </a:lvl9pPr>
            </a:lstStyle>
            <a:p>
              <a:pPr marL="0" lvl="0" indent="0" eaLnBrk="1" hangingPunct="1">
                <a:lnSpc>
                  <a:spcPct val="100000"/>
                </a:lnSpc>
                <a:spcBef>
                  <a:spcPct val="0"/>
                </a:spcBef>
                <a:buNone/>
              </a:pPr>
              <a:r>
                <a:rPr lang="en-US" altLang="zh-CN" sz="2400" b="1" u="sng">
                  <a:latin typeface="微软雅黑" pitchFamily="34" charset="-122"/>
                  <a:ea typeface="微软雅黑" pitchFamily="34" charset="-122"/>
                </a:rPr>
                <a:t>04.</a:t>
              </a:r>
              <a:r>
                <a:rPr lang="zh-CN" altLang="en-US" sz="2400" b="1" u="sng">
                  <a:latin typeface="微软雅黑" pitchFamily="34" charset="-122"/>
                  <a:ea typeface="微软雅黑" pitchFamily="34" charset="-122"/>
                </a:rPr>
                <a:t>填写记事栏</a:t>
              </a:r>
              <a:endParaRPr lang="en-US" altLang="zh-CN" sz="2400" b="1" u="sng">
                <a:solidFill>
                  <a:srgbClr val="262626"/>
                </a:solidFill>
                <a:latin typeface="微软雅黑" pitchFamily="34" charset="-122"/>
                <a:ea typeface="微软雅黑" pitchFamily="34" charset="-122"/>
              </a:endParaRPr>
            </a:p>
          </p:txBody>
        </p:sp>
        <p:sp>
          <p:nvSpPr>
            <p:cNvPr id="24592" name="Shape 2633"/>
            <p:cNvSpPr/>
            <p:nvPr/>
          </p:nvSpPr>
          <p:spPr>
            <a:xfrm>
              <a:off x="8321675" y="3992563"/>
              <a:ext cx="444500" cy="442912"/>
            </a:xfrm>
            <a:custGeom>
              <a:cxnLst>
                <a:cxn ang="0">
                  <a:pos x="wd2" y="hd2"/>
                </a:cxn>
                <a:cxn ang="5400000">
                  <a:pos x="wd2" y="hd2"/>
                </a:cxn>
                <a:cxn ang="10800000">
                  <a:pos x="wd2" y="hd2"/>
                </a:cxn>
                <a:cxn ang="16200000">
                  <a:pos x="wd2" y="hd2"/>
                </a:cxn>
              </a:cxnLst>
              <a:rect l="0" t="0" r="r" b="b"/>
              <a:pathLst>
                <a:path w="21600" h="21600" extrusionOk="0">
                  <a:moveTo>
                    <a:pt x="12144" y="18334"/>
                  </a:moveTo>
                  <a:lnTo>
                    <a:pt x="15583" y="6873"/>
                  </a:lnTo>
                  <a:lnTo>
                    <a:pt x="20168" y="6873"/>
                  </a:lnTo>
                  <a:cubicBezTo>
                    <a:pt x="20168" y="6873"/>
                    <a:pt x="12144" y="18334"/>
                    <a:pt x="12144" y="18334"/>
                  </a:cubicBezTo>
                  <a:close/>
                  <a:moveTo>
                    <a:pt x="10800" y="19403"/>
                  </a:moveTo>
                  <a:lnTo>
                    <a:pt x="7041" y="6873"/>
                  </a:lnTo>
                  <a:lnTo>
                    <a:pt x="14559" y="6873"/>
                  </a:lnTo>
                  <a:cubicBezTo>
                    <a:pt x="14559" y="6873"/>
                    <a:pt x="10800" y="19403"/>
                    <a:pt x="10800" y="19403"/>
                  </a:cubicBezTo>
                  <a:close/>
                  <a:moveTo>
                    <a:pt x="1432" y="6873"/>
                  </a:moveTo>
                  <a:lnTo>
                    <a:pt x="6017" y="6873"/>
                  </a:lnTo>
                  <a:lnTo>
                    <a:pt x="9456" y="18334"/>
                  </a:lnTo>
                  <a:cubicBezTo>
                    <a:pt x="9456" y="18334"/>
                    <a:pt x="1432" y="6873"/>
                    <a:pt x="1432" y="6873"/>
                  </a:cubicBezTo>
                  <a:close/>
                  <a:moveTo>
                    <a:pt x="6578" y="982"/>
                  </a:moveTo>
                  <a:lnTo>
                    <a:pt x="8536" y="982"/>
                  </a:lnTo>
                  <a:lnTo>
                    <a:pt x="6082" y="5891"/>
                  </a:lnTo>
                  <a:lnTo>
                    <a:pt x="1669" y="5891"/>
                  </a:lnTo>
                  <a:cubicBezTo>
                    <a:pt x="1669" y="5891"/>
                    <a:pt x="6578" y="982"/>
                    <a:pt x="6578" y="982"/>
                  </a:cubicBezTo>
                  <a:close/>
                  <a:moveTo>
                    <a:pt x="11973" y="982"/>
                  </a:moveTo>
                  <a:lnTo>
                    <a:pt x="14427" y="5891"/>
                  </a:lnTo>
                  <a:lnTo>
                    <a:pt x="7173" y="5891"/>
                  </a:lnTo>
                  <a:lnTo>
                    <a:pt x="9627" y="982"/>
                  </a:lnTo>
                  <a:cubicBezTo>
                    <a:pt x="9627" y="982"/>
                    <a:pt x="11973" y="982"/>
                    <a:pt x="11973" y="982"/>
                  </a:cubicBezTo>
                  <a:close/>
                  <a:moveTo>
                    <a:pt x="15022" y="982"/>
                  </a:moveTo>
                  <a:lnTo>
                    <a:pt x="19931" y="5891"/>
                  </a:lnTo>
                  <a:lnTo>
                    <a:pt x="15518" y="5891"/>
                  </a:lnTo>
                  <a:lnTo>
                    <a:pt x="13064" y="982"/>
                  </a:lnTo>
                  <a:cubicBezTo>
                    <a:pt x="13064" y="982"/>
                    <a:pt x="15022" y="982"/>
                    <a:pt x="15022" y="982"/>
                  </a:cubicBezTo>
                  <a:close/>
                  <a:moveTo>
                    <a:pt x="21600" y="6382"/>
                  </a:moveTo>
                  <a:cubicBezTo>
                    <a:pt x="21600" y="6272"/>
                    <a:pt x="21557" y="6175"/>
                    <a:pt x="21495" y="6093"/>
                  </a:cubicBezTo>
                  <a:lnTo>
                    <a:pt x="21502" y="6088"/>
                  </a:lnTo>
                  <a:lnTo>
                    <a:pt x="21471" y="6057"/>
                  </a:lnTo>
                  <a:cubicBezTo>
                    <a:pt x="21459" y="6044"/>
                    <a:pt x="21448" y="6032"/>
                    <a:pt x="21434" y="6020"/>
                  </a:cubicBezTo>
                  <a:lnTo>
                    <a:pt x="15611" y="197"/>
                  </a:lnTo>
                  <a:lnTo>
                    <a:pt x="15604" y="201"/>
                  </a:lnTo>
                  <a:cubicBezTo>
                    <a:pt x="15514" y="82"/>
                    <a:pt x="15379" y="0"/>
                    <a:pt x="15218" y="0"/>
                  </a:cubicBezTo>
                  <a:lnTo>
                    <a:pt x="6382" y="0"/>
                  </a:lnTo>
                  <a:cubicBezTo>
                    <a:pt x="6221" y="0"/>
                    <a:pt x="6086" y="82"/>
                    <a:pt x="5996" y="201"/>
                  </a:cubicBezTo>
                  <a:lnTo>
                    <a:pt x="5989" y="197"/>
                  </a:lnTo>
                  <a:lnTo>
                    <a:pt x="166" y="6020"/>
                  </a:lnTo>
                  <a:cubicBezTo>
                    <a:pt x="152" y="6032"/>
                    <a:pt x="141" y="6044"/>
                    <a:pt x="129" y="6057"/>
                  </a:cubicBezTo>
                  <a:lnTo>
                    <a:pt x="98" y="6088"/>
                  </a:lnTo>
                  <a:lnTo>
                    <a:pt x="105" y="6093"/>
                  </a:lnTo>
                  <a:cubicBezTo>
                    <a:pt x="43" y="6175"/>
                    <a:pt x="0" y="6272"/>
                    <a:pt x="0" y="6382"/>
                  </a:cubicBezTo>
                  <a:cubicBezTo>
                    <a:pt x="0" y="6499"/>
                    <a:pt x="46" y="6602"/>
                    <a:pt x="115" y="6686"/>
                  </a:cubicBezTo>
                  <a:lnTo>
                    <a:pt x="109" y="6690"/>
                  </a:lnTo>
                  <a:lnTo>
                    <a:pt x="10418" y="21418"/>
                  </a:lnTo>
                  <a:lnTo>
                    <a:pt x="10424" y="21413"/>
                  </a:lnTo>
                  <a:cubicBezTo>
                    <a:pt x="10514" y="21525"/>
                    <a:pt x="10646" y="21600"/>
                    <a:pt x="10800" y="21600"/>
                  </a:cubicBezTo>
                  <a:cubicBezTo>
                    <a:pt x="10954" y="21600"/>
                    <a:pt x="11086" y="21525"/>
                    <a:pt x="11176" y="21413"/>
                  </a:cubicBezTo>
                  <a:lnTo>
                    <a:pt x="11182" y="21418"/>
                  </a:lnTo>
                  <a:lnTo>
                    <a:pt x="21491" y="6690"/>
                  </a:lnTo>
                  <a:lnTo>
                    <a:pt x="21485" y="6686"/>
                  </a:lnTo>
                  <a:cubicBezTo>
                    <a:pt x="21553" y="6602"/>
                    <a:pt x="21600" y="6499"/>
                    <a:pt x="21600" y="6382"/>
                  </a:cubicBezTo>
                </a:path>
              </a:pathLst>
            </a:custGeom>
            <a:solidFill>
              <a:srgbClr val="3181D1"/>
            </a:solidFill>
            <a:ln w="12700">
              <a:miter lim="400000"/>
            </a:ln>
          </p:spPr>
          <p:txBody>
            <a:bodyPr lIns="38090" tIns="38090" rIns="38090" bIns="38090" anchor="ctr"/>
            <a:lstStyle>
              <a:defPPr>
                <a:defRPr lang="zh-CN"/>
              </a:defPPr>
              <a:lvl1pPr marL="0" indent="0" algn="l" defTabSz="914400" rtl="0" eaLnBrk="0" fontAlgn="base" hangingPunct="0">
                <a:lnSpc>
                  <a:spcPct val="100000"/>
                </a:lnSpc>
                <a:spcBef>
                  <a:spcPct val="0"/>
                </a:spcBef>
                <a:spcAft>
                  <a:spcPct val="0"/>
                </a:spcAft>
                <a:buClrTx/>
                <a:buSzTx/>
                <a:buFontTx/>
                <a:buNone/>
                <a:defRPr kumimoji="0" sz="1800" b="0" i="0" u="sng" baseline="0">
                  <a:solidFill>
                    <a:schemeClr val="tx1"/>
                  </a:solidFill>
                  <a:effectLst/>
                  <a:latin typeface="Verdana"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sz="1800" b="0" i="0" u="sng" baseline="0">
                  <a:solidFill>
                    <a:schemeClr val="tx1"/>
                  </a:solidFill>
                  <a:effectLst/>
                  <a:latin typeface="Verdana" pitchFamily="34"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sz="1800" b="0" i="0" u="sng" baseline="0">
                  <a:solidFill>
                    <a:schemeClr val="tx1"/>
                  </a:solidFill>
                  <a:effectLst/>
                  <a:latin typeface="Verdana" pitchFamily="34"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sz="1800" b="0" i="0" u="sng" baseline="0">
                  <a:solidFill>
                    <a:schemeClr val="tx1"/>
                  </a:solidFill>
                  <a:effectLst/>
                  <a:latin typeface="Verdana" pitchFamily="34"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sz="1800" b="0" i="0" u="sng" baseline="0">
                  <a:solidFill>
                    <a:schemeClr val="tx1"/>
                  </a:solidFill>
                  <a:effectLst/>
                  <a:latin typeface="Verdana" pitchFamily="34" charset="0"/>
                  <a:ea typeface="宋体" pitchFamily="2" charset="-122"/>
                </a:defRPr>
              </a:lvl5pPr>
            </a:lstStyle>
            <a:p>
              <a:pPr marL="0" marR="0" lvl="0" indent="0" algn="l" defTabSz="456565" rtl="0" eaLnBrk="1" fontAlgn="auto" latinLnBrk="0" hangingPunct="1">
                <a:lnSpc>
                  <a:spcPct val="100000"/>
                </a:lnSpc>
                <a:spcBef>
                  <a:spcPct val="0"/>
                </a:spcBef>
                <a:spcAft>
                  <a:spcPct val="0"/>
                </a:spcAft>
                <a:buClrTx/>
                <a:buSzTx/>
                <a:buFontTx/>
                <a:buNone/>
                <a:defRPr sz="3000" cap="none">
                  <a:solidFill>
                    <a:srgbClr val="FFFFFF"/>
                  </a:solidFill>
                  <a:effectLst>
                    <a:outerShdw blurRad="38100" dist="12700" dir="5400000" rotWithShape="0">
                      <a:srgbClr val="000000">
                        <a:alpha val="50000"/>
                      </a:srgbClr>
                    </a:outerShdw>
                  </a:effectLst>
                  <a:latin typeface="Gill Sans"/>
                  <a:ea typeface="Gill Sans"/>
                  <a:cs typeface="Gill Sans"/>
                  <a:sym typeface="Gill Sans"/>
                </a:defRPr>
              </a:pPr>
              <a:endParaRPr kumimoji="0" sz="3000" b="0" i="0" u="none" strike="noStrike" kern="1200" cap="none" spc="0" normalizeH="0" baseline="0" noProof="0">
                <a:ln>
                  <a:noFill/>
                </a:ln>
                <a:solidFill>
                  <a:srgbClr val="FFFFFF"/>
                </a:solidFill>
                <a:effectLst>
                  <a:outerShdw blurRad="38100" dist="12700" dir="5400000" rotWithShape="0">
                    <a:srgbClr val="000000">
                      <a:alpha val="50000"/>
                    </a:srgbClr>
                  </a:outerShdw>
                </a:effectLst>
                <a:uLnTx/>
                <a:uFillTx/>
                <a:latin typeface="Gill Sans"/>
                <a:ea typeface="Gill Sans"/>
                <a:cs typeface="Gill Sans"/>
                <a:sym typeface="Gill Sans"/>
              </a:endParaRPr>
            </a:p>
          </p:txBody>
        </p:sp>
        <p:sp>
          <p:nvSpPr>
            <p:cNvPr id="24593" name="Oval 32"/>
            <p:cNvSpPr/>
            <p:nvPr/>
          </p:nvSpPr>
          <p:spPr>
            <a:xfrm>
              <a:off x="9158288" y="4044950"/>
              <a:ext cx="244475" cy="244475"/>
            </a:xfrm>
            <a:prstGeom prst="ellipse">
              <a:avLst/>
            </a:prstGeom>
            <a:solidFill>
              <a:srgbClr val="3181D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nchorCtr="0">
              <a:noAutofit/>
            </a:bodyPr>
            <a:lstStyle>
              <a:defPPr>
                <a:defRPr lang="zh-CN"/>
              </a:defPPr>
              <a:lvl1pPr marL="0" indent="0" algn="l" defTabSz="914400" rtl="0" eaLnBrk="0" fontAlgn="base" hangingPunct="0">
                <a:lnSpc>
                  <a:spcPct val="100000"/>
                </a:lnSpc>
                <a:spcBef>
                  <a:spcPct val="0"/>
                </a:spcBef>
                <a:spcAft>
                  <a:spcPct val="0"/>
                </a:spcAft>
                <a:buClrTx/>
                <a:buSzTx/>
                <a:buFontTx/>
                <a:buNone/>
                <a:defRPr kumimoji="0" lang="zh-CN" altLang="en-US" sz="1800" b="0" i="0" u="sng" baseline="0">
                  <a:solidFill>
                    <a:schemeClr val="tx1"/>
                  </a:solidFill>
                  <a:effectLst/>
                  <a:latin typeface="Verdana"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sng" baseline="0">
                  <a:solidFill>
                    <a:schemeClr val="tx1"/>
                  </a:solidFill>
                  <a:effectLst/>
                  <a:latin typeface="Verdana" pitchFamily="34"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sng" baseline="0">
                  <a:solidFill>
                    <a:schemeClr val="tx1"/>
                  </a:solidFill>
                  <a:effectLst/>
                  <a:latin typeface="Verdana" pitchFamily="34"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sng" baseline="0">
                  <a:solidFill>
                    <a:schemeClr val="tx1"/>
                  </a:solidFill>
                  <a:effectLst/>
                  <a:latin typeface="Verdana" pitchFamily="34"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sng" baseline="0">
                  <a:solidFill>
                    <a:schemeClr val="tx1"/>
                  </a:solidFill>
                  <a:effectLst/>
                  <a:latin typeface="Verdana" pitchFamily="34" charset="0"/>
                  <a:ea typeface="宋体" pitchFamily="2" charset="-122"/>
                </a:defRPr>
              </a:lvl5pPr>
              <a:lvl6pPr>
                <a:defRPr lang="zh-CN">
                  <a:solidFill>
                    <a:srgbClr val="FFFFFF"/>
                  </a:solidFill>
                  <a:latin typeface="Open Sans"/>
                </a:defRPr>
              </a:lvl6pPr>
              <a:lvl7pPr>
                <a:defRPr lang="zh-CN">
                  <a:solidFill>
                    <a:srgbClr val="FFFFFF"/>
                  </a:solidFill>
                  <a:latin typeface="Open Sans"/>
                </a:defRPr>
              </a:lvl7pPr>
              <a:lvl8pPr>
                <a:defRPr lang="zh-CN">
                  <a:solidFill>
                    <a:srgbClr val="FFFFFF"/>
                  </a:solidFill>
                  <a:latin typeface="Open Sans"/>
                </a:defRPr>
              </a:lvl8pPr>
              <a:lvl9pPr>
                <a:defRPr lang="zh-CN">
                  <a:solidFill>
                    <a:srgbClr val="FFFFFF"/>
                  </a:solidFill>
                  <a:latin typeface="Open Sans"/>
                </a:defRPr>
              </a:lvl9pPr>
            </a:lstStyle>
            <a:p>
              <a:pPr marL="0" lvl="0" indent="0" algn="ctr" eaLnBrk="1" hangingPunct="0"/>
              <a:endParaRPr lang="en-US" altLang="zh-CN" u="none">
                <a:solidFill>
                  <a:srgbClr val="FFFFFF"/>
                </a:solidFill>
                <a:latin typeface="Open Sans"/>
              </a:endParaRPr>
            </a:p>
          </p:txBody>
        </p:sp>
      </p:grpSp>
      <p:grpSp>
        <p:nvGrpSpPr>
          <p:cNvPr id="24583" name="组合 7"/>
          <p:cNvGrpSpPr/>
          <p:nvPr/>
        </p:nvGrpSpPr>
        <p:grpSpPr>
          <a:xfrm>
            <a:off x="6248400" y="1560513"/>
            <a:ext cx="2795588" cy="2135187"/>
            <a:chOff x="6248400" y="1560513"/>
            <a:chExt cx="2795588" cy="2135187"/>
          </a:xfrm>
        </p:grpSpPr>
        <p:sp>
          <p:nvSpPr>
            <p:cNvPr id="24585" name="Shape 2934"/>
            <p:cNvSpPr/>
            <p:nvPr/>
          </p:nvSpPr>
          <p:spPr>
            <a:xfrm>
              <a:off x="6248400" y="2955925"/>
              <a:ext cx="538163" cy="739775"/>
            </a:xfrm>
            <a:custGeom>
              <a:cxnLst>
                <a:cxn ang="0">
                  <a:pos x="wd2" y="hd2"/>
                </a:cxn>
                <a:cxn ang="5400000">
                  <a:pos x="wd2" y="hd2"/>
                </a:cxn>
                <a:cxn ang="10800000">
                  <a:pos x="wd2" y="hd2"/>
                </a:cxn>
                <a:cxn ang="16200000">
                  <a:pos x="wd2" y="hd2"/>
                </a:cxn>
              </a:cxnLst>
              <a:rect l="0" t="0" r="r" b="b"/>
              <a:pathLst>
                <a:path w="21600" h="21600" extrusionOk="0">
                  <a:moveTo>
                    <a:pt x="10800" y="10800"/>
                  </a:moveTo>
                  <a:cubicBezTo>
                    <a:pt x="8563" y="10800"/>
                    <a:pt x="6750" y="9481"/>
                    <a:pt x="6750" y="7855"/>
                  </a:cubicBezTo>
                  <a:cubicBezTo>
                    <a:pt x="6750" y="6228"/>
                    <a:pt x="8563" y="4909"/>
                    <a:pt x="10800" y="4909"/>
                  </a:cubicBezTo>
                  <a:cubicBezTo>
                    <a:pt x="13037" y="4909"/>
                    <a:pt x="14850" y="6228"/>
                    <a:pt x="14850" y="7855"/>
                  </a:cubicBezTo>
                  <a:cubicBezTo>
                    <a:pt x="14850" y="9481"/>
                    <a:pt x="13037" y="10800"/>
                    <a:pt x="10800" y="10800"/>
                  </a:cubicBezTo>
                  <a:moveTo>
                    <a:pt x="10800" y="3927"/>
                  </a:moveTo>
                  <a:cubicBezTo>
                    <a:pt x="7817" y="3927"/>
                    <a:pt x="5400" y="5686"/>
                    <a:pt x="5400" y="7855"/>
                  </a:cubicBezTo>
                  <a:cubicBezTo>
                    <a:pt x="5400" y="10023"/>
                    <a:pt x="7817" y="11782"/>
                    <a:pt x="10800" y="11782"/>
                  </a:cubicBezTo>
                  <a:cubicBezTo>
                    <a:pt x="13783" y="11782"/>
                    <a:pt x="16200" y="10023"/>
                    <a:pt x="16200" y="7855"/>
                  </a:cubicBezTo>
                  <a:cubicBezTo>
                    <a:pt x="16200" y="5686"/>
                    <a:pt x="13783" y="3927"/>
                    <a:pt x="10800" y="3927"/>
                  </a:cubicBezTo>
                  <a:moveTo>
                    <a:pt x="10800" y="20127"/>
                  </a:moveTo>
                  <a:cubicBezTo>
                    <a:pt x="10800" y="20127"/>
                    <a:pt x="1350" y="13745"/>
                    <a:pt x="1350" y="7855"/>
                  </a:cubicBezTo>
                  <a:cubicBezTo>
                    <a:pt x="1350" y="4059"/>
                    <a:pt x="5581" y="982"/>
                    <a:pt x="10800" y="982"/>
                  </a:cubicBezTo>
                  <a:cubicBezTo>
                    <a:pt x="16019" y="982"/>
                    <a:pt x="20250" y="4059"/>
                    <a:pt x="20250" y="7855"/>
                  </a:cubicBezTo>
                  <a:cubicBezTo>
                    <a:pt x="20250" y="13745"/>
                    <a:pt x="10800" y="20127"/>
                    <a:pt x="10800" y="20127"/>
                  </a:cubicBezTo>
                  <a:moveTo>
                    <a:pt x="10800" y="0"/>
                  </a:moveTo>
                  <a:cubicBezTo>
                    <a:pt x="4836" y="0"/>
                    <a:pt x="0" y="3517"/>
                    <a:pt x="0" y="7855"/>
                  </a:cubicBezTo>
                  <a:cubicBezTo>
                    <a:pt x="0" y="14236"/>
                    <a:pt x="10800" y="21600"/>
                    <a:pt x="10800" y="21600"/>
                  </a:cubicBezTo>
                  <a:cubicBezTo>
                    <a:pt x="10800" y="21600"/>
                    <a:pt x="21600" y="14236"/>
                    <a:pt x="21600" y="7855"/>
                  </a:cubicBezTo>
                  <a:cubicBezTo>
                    <a:pt x="21600" y="3517"/>
                    <a:pt x="16764" y="0"/>
                    <a:pt x="10800" y="0"/>
                  </a:cubicBezTo>
                </a:path>
              </a:pathLst>
            </a:custGeom>
            <a:solidFill>
              <a:srgbClr val="3181D1"/>
            </a:solidFill>
            <a:ln w="12700">
              <a:miter lim="400000"/>
            </a:ln>
          </p:spPr>
          <p:txBody>
            <a:bodyPr lIns="38090" tIns="38090" rIns="38090" bIns="38090" anchor="ctr"/>
            <a:lstStyle>
              <a:defPPr>
                <a:defRPr lang="zh-CN"/>
              </a:defPPr>
              <a:lvl1pPr marL="0" indent="0" algn="l" defTabSz="914400" rtl="0" eaLnBrk="0" fontAlgn="base" hangingPunct="0">
                <a:lnSpc>
                  <a:spcPct val="100000"/>
                </a:lnSpc>
                <a:spcBef>
                  <a:spcPct val="0"/>
                </a:spcBef>
                <a:spcAft>
                  <a:spcPct val="0"/>
                </a:spcAft>
                <a:buClrTx/>
                <a:buSzTx/>
                <a:buFontTx/>
                <a:buNone/>
                <a:defRPr kumimoji="0" sz="1800" b="0" i="0" u="sng" baseline="0">
                  <a:solidFill>
                    <a:schemeClr val="tx1"/>
                  </a:solidFill>
                  <a:effectLst/>
                  <a:latin typeface="Verdana"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sz="1800" b="0" i="0" u="sng" baseline="0">
                  <a:solidFill>
                    <a:schemeClr val="tx1"/>
                  </a:solidFill>
                  <a:effectLst/>
                  <a:latin typeface="Verdana" pitchFamily="34"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sz="1800" b="0" i="0" u="sng" baseline="0">
                  <a:solidFill>
                    <a:schemeClr val="tx1"/>
                  </a:solidFill>
                  <a:effectLst/>
                  <a:latin typeface="Verdana" pitchFamily="34"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sz="1800" b="0" i="0" u="sng" baseline="0">
                  <a:solidFill>
                    <a:schemeClr val="tx1"/>
                  </a:solidFill>
                  <a:effectLst/>
                  <a:latin typeface="Verdana" pitchFamily="34"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sz="1800" b="0" i="0" u="sng" baseline="0">
                  <a:solidFill>
                    <a:schemeClr val="tx1"/>
                  </a:solidFill>
                  <a:effectLst/>
                  <a:latin typeface="Verdana" pitchFamily="34" charset="0"/>
                  <a:ea typeface="宋体" pitchFamily="2" charset="-122"/>
                </a:defRPr>
              </a:lvl5pPr>
            </a:lstStyle>
            <a:p>
              <a:pPr marL="0" marR="0" lvl="0" indent="0" algn="l" defTabSz="456565" rtl="0" eaLnBrk="1" fontAlgn="auto" latinLnBrk="0" hangingPunct="1">
                <a:lnSpc>
                  <a:spcPct val="100000"/>
                </a:lnSpc>
                <a:spcBef>
                  <a:spcPct val="0"/>
                </a:spcBef>
                <a:spcAft>
                  <a:spcPct val="0"/>
                </a:spcAft>
                <a:buClrTx/>
                <a:buSzTx/>
                <a:buFontTx/>
                <a:buNone/>
                <a:defRPr sz="3000" cap="none">
                  <a:solidFill>
                    <a:srgbClr val="FFFFFF"/>
                  </a:solidFill>
                  <a:effectLst>
                    <a:outerShdw blurRad="38100" dist="12700" dir="5400000" rotWithShape="0">
                      <a:srgbClr val="000000">
                        <a:alpha val="50000"/>
                      </a:srgbClr>
                    </a:outerShdw>
                  </a:effectLst>
                  <a:latin typeface="Gill Sans"/>
                  <a:ea typeface="Gill Sans"/>
                  <a:cs typeface="Gill Sans"/>
                  <a:sym typeface="Gill Sans"/>
                </a:defRPr>
              </a:pPr>
              <a:endParaRPr kumimoji="0" sz="3000" b="0" i="0" u="none" strike="noStrike" kern="1200" cap="none" spc="0" normalizeH="0" baseline="0" noProof="0">
                <a:ln>
                  <a:noFill/>
                </a:ln>
                <a:solidFill>
                  <a:srgbClr val="FFFFFF"/>
                </a:solidFill>
                <a:effectLst>
                  <a:outerShdw blurRad="38100" dist="12700" dir="5400000" rotWithShape="0">
                    <a:srgbClr val="000000">
                      <a:alpha val="50000"/>
                    </a:srgbClr>
                  </a:outerShdw>
                </a:effectLst>
                <a:uLnTx/>
                <a:uFillTx/>
                <a:latin typeface="Gill Sans"/>
                <a:ea typeface="Gill Sans"/>
                <a:cs typeface="Gill Sans"/>
                <a:sym typeface="Gill Sans"/>
              </a:endParaRPr>
            </a:p>
          </p:txBody>
        </p:sp>
        <p:sp>
          <p:nvSpPr>
            <p:cNvPr id="24586" name="Rectangle 12"/>
            <p:cNvSpPr/>
            <p:nvPr/>
          </p:nvSpPr>
          <p:spPr>
            <a:xfrm>
              <a:off x="7029450" y="1560513"/>
              <a:ext cx="2014538" cy="581025"/>
            </a:xfrm>
            <a:prstGeom prst="rect">
              <a:avLst/>
            </a:prstGeom>
            <a:noFill/>
            <a:ln>
              <a:noFill/>
              <a:miter lim="800000"/>
            </a:ln>
          </p:spPr>
          <p:txBody>
            <a:bodyPr>
              <a:spAutoFit/>
            </a:bodyPr>
            <a:lstStyle>
              <a:defPPr>
                <a:defRPr lang="zh-CN"/>
              </a:defPPr>
              <a:lvl1pPr marL="228600" indent="-228600" algn="l" defTabSz="914400" rtl="0" eaLnBrk="0" fontAlgn="base" hangingPunct="0">
                <a:lnSpc>
                  <a:spcPct val="90000"/>
                </a:lnSpc>
                <a:spcBef>
                  <a:spcPts val="1000"/>
                </a:spcBef>
                <a:spcAft>
                  <a:spcPct val="0"/>
                </a:spcAft>
                <a:buClrTx/>
                <a:buSzTx/>
                <a:buFont typeface="Arial" pitchFamily="34" charset="0"/>
                <a:buChar char="•"/>
                <a:defRPr kumimoji="0" lang="zh-CN" altLang="en-US" sz="2800" b="0" i="0" u="none" kern="1200" baseline="0">
                  <a:solidFill>
                    <a:schemeClr val="tx1"/>
                  </a:solidFill>
                  <a:effectLst/>
                  <a:latin typeface="+mn-lt"/>
                  <a:ea typeface="+mn-ea"/>
                  <a:cs typeface="+mn-cs"/>
                </a:defRPr>
              </a:lvl1pPr>
              <a:lvl2pPr marL="685800" indent="-228600" algn="l" defTabSz="914400" rtl="0" eaLnBrk="0" fontAlgn="base" hangingPunct="0">
                <a:lnSpc>
                  <a:spcPct val="90000"/>
                </a:lnSpc>
                <a:spcBef>
                  <a:spcPts val="500"/>
                </a:spcBef>
                <a:spcAft>
                  <a:spcPct val="0"/>
                </a:spcAft>
                <a:buClrTx/>
                <a:buSzTx/>
                <a:buFont typeface="Arial" pitchFamily="34" charset="0"/>
                <a:buChar char="•"/>
                <a:defRPr kumimoji="0" lang="zh-CN" altLang="en-US" sz="2400" b="0" i="0" u="none" kern="1200" baseline="0">
                  <a:solidFill>
                    <a:schemeClr val="tx1"/>
                  </a:solidFill>
                  <a:effectLst/>
                  <a:latin typeface="+mn-lt"/>
                  <a:ea typeface="+mn-ea"/>
                  <a:cs typeface="+mn-cs"/>
                </a:defRPr>
              </a:lvl2pPr>
              <a:lvl3pPr marL="1143000" indent="-228600" algn="l" defTabSz="914400" rtl="0" eaLnBrk="0" fontAlgn="base" hangingPunct="0">
                <a:lnSpc>
                  <a:spcPct val="90000"/>
                </a:lnSpc>
                <a:spcBef>
                  <a:spcPts val="500"/>
                </a:spcBef>
                <a:spcAft>
                  <a:spcPct val="0"/>
                </a:spcAft>
                <a:buClrTx/>
                <a:buSzTx/>
                <a:buFont typeface="Arial" pitchFamily="34" charset="0"/>
                <a:buChar char="•"/>
                <a:defRPr kumimoji="0" lang="zh-CN" altLang="en-US" sz="2000" b="0" i="0" u="none" kern="1200" baseline="0">
                  <a:solidFill>
                    <a:schemeClr val="tx1"/>
                  </a:solidFill>
                  <a:effectLst/>
                  <a:latin typeface="+mn-lt"/>
                  <a:ea typeface="+mn-ea"/>
                  <a:cs typeface="+mn-cs"/>
                </a:defRPr>
              </a:lvl3pPr>
              <a:lvl4pPr marL="1600200" indent="-228600" algn="l" defTabSz="914400" rtl="0" eaLnBrk="0" fontAlgn="base" hangingPunct="0">
                <a:lnSpc>
                  <a:spcPct val="90000"/>
                </a:lnSpc>
                <a:spcBef>
                  <a:spcPts val="500"/>
                </a:spcBef>
                <a:spcAft>
                  <a:spcPct val="0"/>
                </a:spcAft>
                <a:buClrTx/>
                <a:buSzTx/>
                <a:buFont typeface="Arial" pitchFamily="34" charset="0"/>
                <a:buChar char="•"/>
                <a:defRPr kumimoji="0" lang="zh-CN" altLang="en-US" sz="2000" b="0" i="0" u="none" kern="1200" baseline="0">
                  <a:solidFill>
                    <a:schemeClr val="tx1"/>
                  </a:solidFill>
                  <a:effectLst/>
                  <a:latin typeface="+mn-lt"/>
                  <a:ea typeface="+mn-ea"/>
                  <a:cs typeface="+mn-cs"/>
                </a:defRPr>
              </a:lvl4pPr>
              <a:lvl5pPr marL="2057400" indent="-228600" algn="l" defTabSz="914400" rtl="0" eaLnBrk="0" fontAlgn="base" hangingPunct="0">
                <a:lnSpc>
                  <a:spcPct val="90000"/>
                </a:lnSpc>
                <a:spcBef>
                  <a:spcPts val="500"/>
                </a:spcBef>
                <a:spcAft>
                  <a:spcPct val="0"/>
                </a:spcAft>
                <a:buClrTx/>
                <a:buSzTx/>
                <a:buFont typeface="Arial" pitchFamily="34" charset="0"/>
                <a:buChar char="•"/>
                <a:defRPr kumimoji="0" lang="zh-CN" altLang="en-US" sz="2000" b="0" i="0" u="none" kern="1200" baseline="0">
                  <a:solidFill>
                    <a:schemeClr val="tx1"/>
                  </a:solidFill>
                  <a:effectLst/>
                  <a:latin typeface="+mn-lt"/>
                  <a:ea typeface="+mn-ea"/>
                  <a:cs typeface="+mn-cs"/>
                </a:defRPr>
              </a:lvl5pPr>
              <a:lvl6pPr marL="2514600" indent="-228600" algn="l" defTabSz="914400" rtl="0" eaLnBrk="1" latinLnBrk="0" hangingPunct="1">
                <a:lnSpc>
                  <a:spcPct val="90000"/>
                </a:lnSpc>
                <a:spcBef>
                  <a:spcPts val="500"/>
                </a:spcBef>
                <a:buFont typeface="Arial" pitchFamily="34" charset="0"/>
                <a:buChar char="•"/>
                <a:defRPr lang="zh-CN" altLang="en-US"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lang="zh-CN" altLang="en-US"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lang="zh-CN" altLang="en-US"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lang="zh-CN" altLang="en-US" sz="1800" kern="1200">
                  <a:solidFill>
                    <a:schemeClr val="tx1"/>
                  </a:solidFill>
                  <a:latin typeface="+mn-lt"/>
                  <a:ea typeface="+mn-ea"/>
                  <a:cs typeface="+mn-cs"/>
                </a:defRPr>
              </a:lvl9pPr>
            </a:lstStyle>
            <a:p>
              <a:pPr marL="0" lvl="0" indent="0" eaLnBrk="1" hangingPunct="1">
                <a:lnSpc>
                  <a:spcPct val="150000"/>
                </a:lnSpc>
                <a:spcBef>
                  <a:spcPct val="0"/>
                </a:spcBef>
                <a:buNone/>
              </a:pPr>
              <a:r>
                <a:rPr lang="en-US" altLang="zh-CN" sz="2400" b="1" u="sng">
                  <a:latin typeface="微软雅黑" pitchFamily="34" charset="-122"/>
                  <a:ea typeface="微软雅黑" pitchFamily="34" charset="-122"/>
                </a:rPr>
                <a:t>03.</a:t>
              </a:r>
              <a:r>
                <a:rPr lang="zh-CN" altLang="en-US" sz="2400" b="1" u="sng">
                  <a:latin typeface="微软雅黑" pitchFamily="34" charset="-122"/>
                  <a:ea typeface="微软雅黑" pitchFamily="34" charset="-122"/>
                </a:rPr>
                <a:t>计算票价</a:t>
              </a:r>
              <a:endParaRPr lang="en-US" altLang="zh-CN" sz="2400" b="1" u="sng">
                <a:solidFill>
                  <a:srgbClr val="404040"/>
                </a:solidFill>
                <a:latin typeface="微软雅黑" pitchFamily="34" charset="-122"/>
                <a:ea typeface="微软雅黑" pitchFamily="34" charset="-122"/>
              </a:endParaRPr>
            </a:p>
          </p:txBody>
        </p:sp>
        <p:sp>
          <p:nvSpPr>
            <p:cNvPr id="24587" name="Shape 2618"/>
            <p:cNvSpPr/>
            <p:nvPr/>
          </p:nvSpPr>
          <p:spPr>
            <a:xfrm>
              <a:off x="6296025" y="1903413"/>
              <a:ext cx="442913" cy="444500"/>
            </a:xfrm>
            <a:custGeom>
              <a:cxnLst>
                <a:cxn ang="0">
                  <a:pos x="wd2" y="hd2"/>
                </a:cxn>
                <a:cxn ang="5400000">
                  <a:pos x="wd2" y="hd2"/>
                </a:cxn>
                <a:cxn ang="10800000">
                  <a:pos x="wd2" y="hd2"/>
                </a:cxn>
                <a:cxn ang="16200000">
                  <a:pos x="wd2" y="hd2"/>
                </a:cxn>
              </a:cxnLst>
              <a:rect l="0" t="0" r="r" b="b"/>
              <a:pathLst>
                <a:path w="21278" h="21600" extrusionOk="0">
                  <a:moveTo>
                    <a:pt x="2560" y="18308"/>
                  </a:moveTo>
                  <a:cubicBezTo>
                    <a:pt x="2472" y="18397"/>
                    <a:pt x="2418" y="18520"/>
                    <a:pt x="2418" y="18655"/>
                  </a:cubicBezTo>
                  <a:cubicBezTo>
                    <a:pt x="2418" y="18926"/>
                    <a:pt x="2635" y="19146"/>
                    <a:pt x="2902" y="19146"/>
                  </a:cubicBezTo>
                  <a:cubicBezTo>
                    <a:pt x="3169" y="19146"/>
                    <a:pt x="3385" y="18926"/>
                    <a:pt x="3385" y="18655"/>
                  </a:cubicBezTo>
                  <a:cubicBezTo>
                    <a:pt x="3385" y="18384"/>
                    <a:pt x="3169" y="18164"/>
                    <a:pt x="2902" y="18164"/>
                  </a:cubicBezTo>
                  <a:cubicBezTo>
                    <a:pt x="2768" y="18164"/>
                    <a:pt x="2647" y="18219"/>
                    <a:pt x="2560" y="18308"/>
                  </a:cubicBezTo>
                  <a:moveTo>
                    <a:pt x="20499" y="4279"/>
                  </a:moveTo>
                  <a:lnTo>
                    <a:pt x="20091" y="4692"/>
                  </a:lnTo>
                  <a:lnTo>
                    <a:pt x="20088" y="4688"/>
                  </a:lnTo>
                  <a:lnTo>
                    <a:pt x="17670" y="7143"/>
                  </a:lnTo>
                  <a:lnTo>
                    <a:pt x="17664" y="7137"/>
                  </a:lnTo>
                  <a:cubicBezTo>
                    <a:pt x="17227" y="7580"/>
                    <a:pt x="16624" y="7853"/>
                    <a:pt x="15958" y="7853"/>
                  </a:cubicBezTo>
                  <a:cubicBezTo>
                    <a:pt x="14624" y="7853"/>
                    <a:pt x="13543" y="6755"/>
                    <a:pt x="13543" y="5401"/>
                  </a:cubicBezTo>
                  <a:cubicBezTo>
                    <a:pt x="13543" y="4725"/>
                    <a:pt x="13813" y="4113"/>
                    <a:pt x="14248" y="3670"/>
                  </a:cubicBezTo>
                  <a:lnTo>
                    <a:pt x="13563" y="2975"/>
                  </a:lnTo>
                  <a:cubicBezTo>
                    <a:pt x="12951" y="3596"/>
                    <a:pt x="12571" y="4452"/>
                    <a:pt x="12571" y="5401"/>
                  </a:cubicBezTo>
                  <a:cubicBezTo>
                    <a:pt x="12571" y="7300"/>
                    <a:pt x="14087" y="8840"/>
                    <a:pt x="15958" y="8840"/>
                  </a:cubicBezTo>
                  <a:cubicBezTo>
                    <a:pt x="16893" y="8840"/>
                    <a:pt x="17737" y="8454"/>
                    <a:pt x="18348" y="7832"/>
                  </a:cubicBezTo>
                  <a:lnTo>
                    <a:pt x="18353" y="7837"/>
                  </a:lnTo>
                  <a:lnTo>
                    <a:pt x="20152" y="6011"/>
                  </a:lnTo>
                  <a:cubicBezTo>
                    <a:pt x="20516" y="7368"/>
                    <a:pt x="20343" y="8670"/>
                    <a:pt x="19540" y="9505"/>
                  </a:cubicBezTo>
                  <a:lnTo>
                    <a:pt x="16947" y="12198"/>
                  </a:lnTo>
                  <a:cubicBezTo>
                    <a:pt x="16605" y="12553"/>
                    <a:pt x="16104" y="12766"/>
                    <a:pt x="15610" y="12766"/>
                  </a:cubicBezTo>
                  <a:cubicBezTo>
                    <a:pt x="15590" y="12765"/>
                    <a:pt x="13953" y="12652"/>
                    <a:pt x="12318" y="11611"/>
                  </a:cubicBezTo>
                  <a:lnTo>
                    <a:pt x="12314" y="11620"/>
                  </a:lnTo>
                  <a:cubicBezTo>
                    <a:pt x="12239" y="11572"/>
                    <a:pt x="12155" y="11537"/>
                    <a:pt x="12060" y="11537"/>
                  </a:cubicBezTo>
                  <a:cubicBezTo>
                    <a:pt x="11897" y="11537"/>
                    <a:pt x="11759" y="11625"/>
                    <a:pt x="11671" y="11753"/>
                  </a:cubicBezTo>
                  <a:lnTo>
                    <a:pt x="11654" y="11742"/>
                  </a:lnTo>
                  <a:lnTo>
                    <a:pt x="4270" y="20043"/>
                  </a:lnTo>
                  <a:cubicBezTo>
                    <a:pt x="3919" y="20399"/>
                    <a:pt x="3436" y="20618"/>
                    <a:pt x="2902" y="20618"/>
                  </a:cubicBezTo>
                  <a:cubicBezTo>
                    <a:pt x="1833" y="20618"/>
                    <a:pt x="967" y="19740"/>
                    <a:pt x="967" y="18655"/>
                  </a:cubicBezTo>
                  <a:cubicBezTo>
                    <a:pt x="967" y="18113"/>
                    <a:pt x="1184" y="17622"/>
                    <a:pt x="1534" y="17267"/>
                  </a:cubicBezTo>
                  <a:lnTo>
                    <a:pt x="9684" y="9801"/>
                  </a:lnTo>
                  <a:lnTo>
                    <a:pt x="9671" y="9786"/>
                  </a:lnTo>
                  <a:cubicBezTo>
                    <a:pt x="9796" y="9698"/>
                    <a:pt x="9884" y="9557"/>
                    <a:pt x="9884" y="9389"/>
                  </a:cubicBezTo>
                  <a:cubicBezTo>
                    <a:pt x="9884" y="9283"/>
                    <a:pt x="9844" y="9190"/>
                    <a:pt x="9787" y="9110"/>
                  </a:cubicBezTo>
                  <a:lnTo>
                    <a:pt x="9790" y="9107"/>
                  </a:lnTo>
                  <a:cubicBezTo>
                    <a:pt x="8390" y="7219"/>
                    <a:pt x="8340" y="5816"/>
                    <a:pt x="9546" y="4488"/>
                  </a:cubicBezTo>
                  <a:lnTo>
                    <a:pt x="12130" y="1805"/>
                  </a:lnTo>
                  <a:cubicBezTo>
                    <a:pt x="12785" y="1125"/>
                    <a:pt x="13641" y="982"/>
                    <a:pt x="14244" y="982"/>
                  </a:cubicBezTo>
                  <a:lnTo>
                    <a:pt x="14246" y="982"/>
                  </a:lnTo>
                  <a:cubicBezTo>
                    <a:pt x="14611" y="982"/>
                    <a:pt x="14988" y="1037"/>
                    <a:pt x="15366" y="1136"/>
                  </a:cubicBezTo>
                  <a:lnTo>
                    <a:pt x="13559" y="2970"/>
                  </a:lnTo>
                  <a:lnTo>
                    <a:pt x="14243" y="3664"/>
                  </a:lnTo>
                  <a:lnTo>
                    <a:pt x="16661" y="1210"/>
                  </a:lnTo>
                  <a:lnTo>
                    <a:pt x="16657" y="1206"/>
                  </a:lnTo>
                  <a:lnTo>
                    <a:pt x="17082" y="775"/>
                  </a:lnTo>
                  <a:cubicBezTo>
                    <a:pt x="16139" y="269"/>
                    <a:pt x="15160" y="0"/>
                    <a:pt x="14246" y="0"/>
                  </a:cubicBezTo>
                  <a:lnTo>
                    <a:pt x="14244" y="0"/>
                  </a:lnTo>
                  <a:cubicBezTo>
                    <a:pt x="13167" y="0"/>
                    <a:pt x="12182" y="361"/>
                    <a:pt x="11460" y="1111"/>
                  </a:cubicBezTo>
                  <a:lnTo>
                    <a:pt x="8867" y="3804"/>
                  </a:lnTo>
                  <a:cubicBezTo>
                    <a:pt x="7163" y="5672"/>
                    <a:pt x="7613" y="7584"/>
                    <a:pt x="8769" y="9315"/>
                  </a:cubicBezTo>
                  <a:lnTo>
                    <a:pt x="850" y="16572"/>
                  </a:lnTo>
                  <a:cubicBezTo>
                    <a:pt x="325" y="17106"/>
                    <a:pt x="0" y="17842"/>
                    <a:pt x="0" y="18655"/>
                  </a:cubicBezTo>
                  <a:cubicBezTo>
                    <a:pt x="0" y="20282"/>
                    <a:pt x="1299" y="21600"/>
                    <a:pt x="2902" y="21600"/>
                  </a:cubicBezTo>
                  <a:cubicBezTo>
                    <a:pt x="3703" y="21600"/>
                    <a:pt x="4429" y="21271"/>
                    <a:pt x="4954" y="20738"/>
                  </a:cubicBezTo>
                  <a:lnTo>
                    <a:pt x="12160" y="12652"/>
                  </a:lnTo>
                  <a:cubicBezTo>
                    <a:pt x="13800" y="13590"/>
                    <a:pt x="15363" y="13747"/>
                    <a:pt x="15606" y="13747"/>
                  </a:cubicBezTo>
                  <a:cubicBezTo>
                    <a:pt x="16313" y="13747"/>
                    <a:pt x="17067" y="13463"/>
                    <a:pt x="17617" y="12892"/>
                  </a:cubicBezTo>
                  <a:lnTo>
                    <a:pt x="20209" y="10198"/>
                  </a:lnTo>
                  <a:cubicBezTo>
                    <a:pt x="21560" y="8795"/>
                    <a:pt x="21600" y="6433"/>
                    <a:pt x="20499" y="4279"/>
                  </a:cubicBezTo>
                </a:path>
              </a:pathLst>
            </a:custGeom>
            <a:solidFill>
              <a:srgbClr val="3181D1"/>
            </a:solidFill>
            <a:ln w="12700">
              <a:miter lim="400000"/>
            </a:ln>
          </p:spPr>
          <p:txBody>
            <a:bodyPr lIns="38090" tIns="38090" rIns="38090" bIns="38090" anchor="ctr"/>
            <a:lstStyle>
              <a:defPPr>
                <a:defRPr lang="zh-CN"/>
              </a:defPPr>
              <a:lvl1pPr marL="0" indent="0" algn="l" defTabSz="914400" rtl="0" eaLnBrk="0" fontAlgn="base" hangingPunct="0">
                <a:lnSpc>
                  <a:spcPct val="100000"/>
                </a:lnSpc>
                <a:spcBef>
                  <a:spcPct val="0"/>
                </a:spcBef>
                <a:spcAft>
                  <a:spcPct val="0"/>
                </a:spcAft>
                <a:buClrTx/>
                <a:buSzTx/>
                <a:buFontTx/>
                <a:buNone/>
                <a:defRPr kumimoji="0" sz="1800" b="0" i="0" u="sng" baseline="0">
                  <a:solidFill>
                    <a:schemeClr val="tx1"/>
                  </a:solidFill>
                  <a:effectLst/>
                  <a:latin typeface="Verdana"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sz="1800" b="0" i="0" u="sng" baseline="0">
                  <a:solidFill>
                    <a:schemeClr val="tx1"/>
                  </a:solidFill>
                  <a:effectLst/>
                  <a:latin typeface="Verdana" pitchFamily="34"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sz="1800" b="0" i="0" u="sng" baseline="0">
                  <a:solidFill>
                    <a:schemeClr val="tx1"/>
                  </a:solidFill>
                  <a:effectLst/>
                  <a:latin typeface="Verdana" pitchFamily="34"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sz="1800" b="0" i="0" u="sng" baseline="0">
                  <a:solidFill>
                    <a:schemeClr val="tx1"/>
                  </a:solidFill>
                  <a:effectLst/>
                  <a:latin typeface="Verdana" pitchFamily="34"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sz="1800" b="0" i="0" u="sng" baseline="0">
                  <a:solidFill>
                    <a:schemeClr val="tx1"/>
                  </a:solidFill>
                  <a:effectLst/>
                  <a:latin typeface="Verdana" pitchFamily="34" charset="0"/>
                  <a:ea typeface="宋体" pitchFamily="2" charset="-122"/>
                </a:defRPr>
              </a:lvl5pPr>
            </a:lstStyle>
            <a:p>
              <a:pPr marL="0" marR="0" lvl="0" indent="0" algn="l" defTabSz="456565" rtl="0" eaLnBrk="1" fontAlgn="auto" latinLnBrk="0" hangingPunct="1">
                <a:lnSpc>
                  <a:spcPct val="100000"/>
                </a:lnSpc>
                <a:spcBef>
                  <a:spcPct val="0"/>
                </a:spcBef>
                <a:spcAft>
                  <a:spcPct val="0"/>
                </a:spcAft>
                <a:buClrTx/>
                <a:buSzTx/>
                <a:buFontTx/>
                <a:buNone/>
                <a:defRPr sz="3000" cap="none">
                  <a:solidFill>
                    <a:srgbClr val="FFFFFF"/>
                  </a:solidFill>
                  <a:effectLst>
                    <a:outerShdw blurRad="38100" dist="12700" dir="5400000" rotWithShape="0">
                      <a:srgbClr val="000000">
                        <a:alpha val="50000"/>
                      </a:srgbClr>
                    </a:outerShdw>
                  </a:effectLst>
                  <a:latin typeface="Gill Sans"/>
                  <a:ea typeface="Gill Sans"/>
                  <a:cs typeface="Gill Sans"/>
                  <a:sym typeface="Gill Sans"/>
                </a:defRPr>
              </a:pPr>
              <a:endParaRPr kumimoji="0" sz="3000" b="0" i="0" u="none" strike="noStrike" kern="1200" cap="none" spc="0" normalizeH="0" baseline="0" noProof="0">
                <a:ln>
                  <a:noFill/>
                </a:ln>
                <a:solidFill>
                  <a:srgbClr val="FFFFFF"/>
                </a:solidFill>
                <a:effectLst>
                  <a:outerShdw blurRad="38100" dist="12700" dir="5400000" rotWithShape="0">
                    <a:srgbClr val="000000">
                      <a:alpha val="50000"/>
                    </a:srgbClr>
                  </a:outerShdw>
                </a:effectLst>
                <a:uLnTx/>
                <a:uFillTx/>
                <a:latin typeface="Gill Sans"/>
                <a:ea typeface="Gill Sans"/>
                <a:cs typeface="Gill Sans"/>
                <a:sym typeface="Gill Sans"/>
              </a:endParaRPr>
            </a:p>
          </p:txBody>
        </p:sp>
        <p:sp>
          <p:nvSpPr>
            <p:cNvPr id="24588" name="Oval 30"/>
            <p:cNvSpPr/>
            <p:nvPr/>
          </p:nvSpPr>
          <p:spPr>
            <a:xfrm>
              <a:off x="6396038" y="3101975"/>
              <a:ext cx="244475" cy="244475"/>
            </a:xfrm>
            <a:prstGeom prst="ellipse">
              <a:avLst/>
            </a:prstGeom>
            <a:solidFill>
              <a:srgbClr val="3181D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nchorCtr="0">
              <a:noAutofit/>
            </a:bodyPr>
            <a:lstStyle>
              <a:defPPr>
                <a:defRPr lang="zh-CN"/>
              </a:defPPr>
              <a:lvl1pPr marL="0" indent="0" algn="l" defTabSz="914400" rtl="0" eaLnBrk="0" fontAlgn="base" hangingPunct="0">
                <a:lnSpc>
                  <a:spcPct val="100000"/>
                </a:lnSpc>
                <a:spcBef>
                  <a:spcPct val="0"/>
                </a:spcBef>
                <a:spcAft>
                  <a:spcPct val="0"/>
                </a:spcAft>
                <a:buClrTx/>
                <a:buSzTx/>
                <a:buFontTx/>
                <a:buNone/>
                <a:defRPr kumimoji="0" lang="zh-CN" altLang="en-US" sz="1800" b="0" i="0" u="sng" baseline="0">
                  <a:solidFill>
                    <a:schemeClr val="tx1"/>
                  </a:solidFill>
                  <a:effectLst/>
                  <a:latin typeface="Verdana"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sng" baseline="0">
                  <a:solidFill>
                    <a:schemeClr val="tx1"/>
                  </a:solidFill>
                  <a:effectLst/>
                  <a:latin typeface="Verdana" pitchFamily="34"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sng" baseline="0">
                  <a:solidFill>
                    <a:schemeClr val="tx1"/>
                  </a:solidFill>
                  <a:effectLst/>
                  <a:latin typeface="Verdana" pitchFamily="34"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sng" baseline="0">
                  <a:solidFill>
                    <a:schemeClr val="tx1"/>
                  </a:solidFill>
                  <a:effectLst/>
                  <a:latin typeface="Verdana" pitchFamily="34"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sng" baseline="0">
                  <a:solidFill>
                    <a:schemeClr val="tx1"/>
                  </a:solidFill>
                  <a:effectLst/>
                  <a:latin typeface="Verdana" pitchFamily="34" charset="0"/>
                  <a:ea typeface="宋体" pitchFamily="2" charset="-122"/>
                </a:defRPr>
              </a:lvl5pPr>
              <a:lvl6pPr>
                <a:defRPr lang="zh-CN">
                  <a:solidFill>
                    <a:srgbClr val="FFFFFF"/>
                  </a:solidFill>
                  <a:latin typeface="Open Sans"/>
                </a:defRPr>
              </a:lvl6pPr>
              <a:lvl7pPr>
                <a:defRPr lang="zh-CN">
                  <a:solidFill>
                    <a:srgbClr val="FFFFFF"/>
                  </a:solidFill>
                  <a:latin typeface="Open Sans"/>
                </a:defRPr>
              </a:lvl7pPr>
              <a:lvl8pPr>
                <a:defRPr lang="zh-CN">
                  <a:solidFill>
                    <a:srgbClr val="FFFFFF"/>
                  </a:solidFill>
                  <a:latin typeface="Open Sans"/>
                </a:defRPr>
              </a:lvl8pPr>
              <a:lvl9pPr>
                <a:defRPr lang="zh-CN">
                  <a:solidFill>
                    <a:srgbClr val="FFFFFF"/>
                  </a:solidFill>
                  <a:latin typeface="Open Sans"/>
                </a:defRPr>
              </a:lvl9pPr>
            </a:lstStyle>
            <a:p>
              <a:pPr marL="0" lvl="0" indent="0" algn="ctr" eaLnBrk="1" hangingPunct="0"/>
              <a:endParaRPr lang="en-US" altLang="zh-CN" u="none">
                <a:solidFill>
                  <a:srgbClr val="FFFFFF"/>
                </a:solidFill>
                <a:latin typeface="Open Sans"/>
              </a:endParaRPr>
            </a:p>
          </p:txBody>
        </p:sp>
        <p:sp>
          <p:nvSpPr>
            <p:cNvPr id="24589" name="矩形 1"/>
            <p:cNvSpPr/>
            <p:nvPr/>
          </p:nvSpPr>
          <p:spPr>
            <a:xfrm>
              <a:off x="7164388" y="2184400"/>
              <a:ext cx="1735137" cy="1476375"/>
            </a:xfrm>
            <a:prstGeom prst="rect">
              <a:avLst/>
            </a:prstGeom>
            <a:noFill/>
            <a:ln>
              <a:noFill/>
              <a:miter lim="800000"/>
            </a:ln>
          </p:spPr>
          <p:txBody>
            <a:bodyPr>
              <a:spAutoFit/>
            </a:bodyPr>
            <a:lstStyle>
              <a:defPPr>
                <a:defRPr lang="zh-CN"/>
              </a:defPPr>
              <a:lvl1pPr marL="228600" indent="-228600" algn="l" defTabSz="914400" rtl="0" eaLnBrk="0" fontAlgn="base" hangingPunct="0">
                <a:lnSpc>
                  <a:spcPct val="90000"/>
                </a:lnSpc>
                <a:spcBef>
                  <a:spcPts val="1000"/>
                </a:spcBef>
                <a:spcAft>
                  <a:spcPct val="0"/>
                </a:spcAft>
                <a:buClrTx/>
                <a:buSzTx/>
                <a:buFont typeface="Arial" pitchFamily="34" charset="0"/>
                <a:buChar char="•"/>
                <a:defRPr kumimoji="0" lang="zh-CN" altLang="en-US" sz="2800" b="0" i="0" u="none" kern="1200" baseline="0">
                  <a:solidFill>
                    <a:schemeClr val="tx1"/>
                  </a:solidFill>
                  <a:effectLst/>
                  <a:latin typeface="+mn-lt"/>
                  <a:ea typeface="+mn-ea"/>
                  <a:cs typeface="+mn-cs"/>
                </a:defRPr>
              </a:lvl1pPr>
              <a:lvl2pPr marL="685800" indent="-228600" algn="l" defTabSz="914400" rtl="0" eaLnBrk="0" fontAlgn="base" hangingPunct="0">
                <a:lnSpc>
                  <a:spcPct val="90000"/>
                </a:lnSpc>
                <a:spcBef>
                  <a:spcPts val="500"/>
                </a:spcBef>
                <a:spcAft>
                  <a:spcPct val="0"/>
                </a:spcAft>
                <a:buClrTx/>
                <a:buSzTx/>
                <a:buFont typeface="Arial" pitchFamily="34" charset="0"/>
                <a:buChar char="•"/>
                <a:defRPr kumimoji="0" lang="zh-CN" altLang="en-US" sz="2400" b="0" i="0" u="none" kern="1200" baseline="0">
                  <a:solidFill>
                    <a:schemeClr val="tx1"/>
                  </a:solidFill>
                  <a:effectLst/>
                  <a:latin typeface="+mn-lt"/>
                  <a:ea typeface="+mn-ea"/>
                  <a:cs typeface="+mn-cs"/>
                </a:defRPr>
              </a:lvl2pPr>
              <a:lvl3pPr marL="1143000" indent="-228600" algn="l" defTabSz="914400" rtl="0" eaLnBrk="0" fontAlgn="base" hangingPunct="0">
                <a:lnSpc>
                  <a:spcPct val="90000"/>
                </a:lnSpc>
                <a:spcBef>
                  <a:spcPts val="500"/>
                </a:spcBef>
                <a:spcAft>
                  <a:spcPct val="0"/>
                </a:spcAft>
                <a:buClrTx/>
                <a:buSzTx/>
                <a:buFont typeface="Arial" pitchFamily="34" charset="0"/>
                <a:buChar char="•"/>
                <a:defRPr kumimoji="0" lang="zh-CN" altLang="en-US" sz="2000" b="0" i="0" u="none" kern="1200" baseline="0">
                  <a:solidFill>
                    <a:schemeClr val="tx1"/>
                  </a:solidFill>
                  <a:effectLst/>
                  <a:latin typeface="+mn-lt"/>
                  <a:ea typeface="+mn-ea"/>
                  <a:cs typeface="+mn-cs"/>
                </a:defRPr>
              </a:lvl3pPr>
              <a:lvl4pPr marL="1600200" indent="-228600" algn="l" defTabSz="914400" rtl="0" eaLnBrk="0" fontAlgn="base" hangingPunct="0">
                <a:lnSpc>
                  <a:spcPct val="90000"/>
                </a:lnSpc>
                <a:spcBef>
                  <a:spcPts val="500"/>
                </a:spcBef>
                <a:spcAft>
                  <a:spcPct val="0"/>
                </a:spcAft>
                <a:buClrTx/>
                <a:buSzTx/>
                <a:buFont typeface="Arial" pitchFamily="34" charset="0"/>
                <a:buChar char="•"/>
                <a:defRPr kumimoji="0" lang="zh-CN" altLang="en-US" sz="2000" b="0" i="0" u="none" kern="1200" baseline="0">
                  <a:solidFill>
                    <a:schemeClr val="tx1"/>
                  </a:solidFill>
                  <a:effectLst/>
                  <a:latin typeface="+mn-lt"/>
                  <a:ea typeface="+mn-ea"/>
                  <a:cs typeface="+mn-cs"/>
                </a:defRPr>
              </a:lvl4pPr>
              <a:lvl5pPr marL="2057400" indent="-228600" algn="l" defTabSz="914400" rtl="0" eaLnBrk="0" fontAlgn="base" hangingPunct="0">
                <a:lnSpc>
                  <a:spcPct val="90000"/>
                </a:lnSpc>
                <a:spcBef>
                  <a:spcPts val="500"/>
                </a:spcBef>
                <a:spcAft>
                  <a:spcPct val="0"/>
                </a:spcAft>
                <a:buClrTx/>
                <a:buSzTx/>
                <a:buFont typeface="Arial" pitchFamily="34" charset="0"/>
                <a:buChar char="•"/>
                <a:defRPr kumimoji="0" lang="zh-CN" altLang="en-US" sz="2000" b="0" i="0" u="none" kern="1200" baseline="0">
                  <a:solidFill>
                    <a:schemeClr val="tx1"/>
                  </a:solidFill>
                  <a:effectLst/>
                  <a:latin typeface="+mn-lt"/>
                  <a:ea typeface="+mn-ea"/>
                  <a:cs typeface="+mn-cs"/>
                </a:defRPr>
              </a:lvl5pPr>
              <a:lvl6pPr marL="2514600" indent="-228600" algn="l" defTabSz="914400" rtl="0" eaLnBrk="1" latinLnBrk="0" hangingPunct="1">
                <a:lnSpc>
                  <a:spcPct val="90000"/>
                </a:lnSpc>
                <a:spcBef>
                  <a:spcPts val="500"/>
                </a:spcBef>
                <a:buFont typeface="Arial" pitchFamily="34" charset="0"/>
                <a:buChar char="•"/>
                <a:defRPr lang="zh-CN" altLang="en-US"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lang="zh-CN" altLang="en-US"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lang="zh-CN" altLang="en-US"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lang="zh-CN" altLang="en-US" sz="1800" kern="1200">
                  <a:solidFill>
                    <a:schemeClr val="tx1"/>
                  </a:solidFill>
                  <a:latin typeface="+mn-lt"/>
                  <a:ea typeface="+mn-ea"/>
                  <a:cs typeface="+mn-cs"/>
                </a:defRPr>
              </a:lvl9pPr>
            </a:lstStyle>
            <a:p>
              <a:pPr marL="0" lvl="0" indent="0">
                <a:lnSpc>
                  <a:spcPct val="150000"/>
                </a:lnSpc>
                <a:spcBef>
                  <a:spcPct val="0"/>
                </a:spcBef>
                <a:buNone/>
              </a:pPr>
              <a:r>
                <a:rPr lang="zh-CN" altLang="en-US" sz="2000" u="sng">
                  <a:latin typeface="微软雅黑" pitchFamily="34" charset="-122"/>
                  <a:ea typeface="微软雅黑" pitchFamily="34" charset="-122"/>
                </a:rPr>
                <a:t>（票价）</a:t>
              </a:r>
              <a:endParaRPr lang="en-US" altLang="zh-CN" sz="2000" u="sng">
                <a:latin typeface="微软雅黑" pitchFamily="34" charset="-122"/>
                <a:ea typeface="微软雅黑" pitchFamily="34" charset="-122"/>
              </a:endParaRPr>
            </a:p>
            <a:p>
              <a:pPr marL="0" lvl="0" indent="0">
                <a:lnSpc>
                  <a:spcPct val="150000"/>
                </a:lnSpc>
                <a:spcBef>
                  <a:spcPct val="0"/>
                </a:spcBef>
                <a:buNone/>
              </a:pPr>
              <a:r>
                <a:rPr lang="zh-CN" altLang="en-US" sz="2000" u="sng">
                  <a:latin typeface="微软雅黑" pitchFamily="34" charset="-122"/>
                  <a:ea typeface="微软雅黑" pitchFamily="34" charset="-122"/>
                </a:rPr>
                <a:t>（手续费）</a:t>
              </a:r>
              <a:endParaRPr lang="en-US" altLang="zh-CN" sz="2000" u="sng">
                <a:latin typeface="微软雅黑" pitchFamily="34" charset="-122"/>
                <a:ea typeface="微软雅黑" pitchFamily="34" charset="-122"/>
              </a:endParaRPr>
            </a:p>
            <a:p>
              <a:pPr marL="0" lvl="0" indent="0">
                <a:lnSpc>
                  <a:spcPct val="150000"/>
                </a:lnSpc>
                <a:spcBef>
                  <a:spcPct val="0"/>
                </a:spcBef>
                <a:buNone/>
              </a:pPr>
              <a:r>
                <a:rPr lang="zh-CN" altLang="en-US" sz="2000" u="sng">
                  <a:latin typeface="微软雅黑" pitchFamily="34" charset="-122"/>
                  <a:ea typeface="微软雅黑" pitchFamily="34" charset="-122"/>
                </a:rPr>
                <a:t>（合计）</a:t>
              </a:r>
              <a:endParaRPr lang="en-US" altLang="zh-CN" sz="2000" u="sng">
                <a:latin typeface="微软雅黑" pitchFamily="34" charset="-122"/>
                <a:ea typeface="微软雅黑" pitchFamily="34" charset="-122"/>
              </a:endParaRPr>
            </a:p>
          </p:txBody>
        </p:sp>
      </p:grpSp>
      <p:sp>
        <p:nvSpPr>
          <p:cNvPr id="24584" name="Rectangle 2"/>
          <p:cNvSpPr txBox="1"/>
          <p:nvPr/>
        </p:nvSpPr>
        <p:spPr>
          <a:xfrm>
            <a:off x="300038" y="76200"/>
            <a:ext cx="3433762" cy="700088"/>
          </a:xfrm>
          <a:prstGeom prst="rect">
            <a:avLst/>
          </a:prstGeom>
          <a:noFill/>
          <a:ln>
            <a:noFill/>
            <a:miter lim="800000"/>
          </a:ln>
        </p:spPr>
        <p:txBody>
          <a:bodyPr anchor="b" anchorCtr="0">
            <a:noAutofit/>
          </a:bodyPr>
          <a:lstStyle>
            <a:defPPr>
              <a:defRPr lang="zh-CN"/>
            </a:defPPr>
            <a:lvl1pPr marL="228600" indent="-228600" algn="l" defTabSz="914400" rtl="0" eaLnBrk="0" fontAlgn="base" hangingPunct="0">
              <a:lnSpc>
                <a:spcPct val="90000"/>
              </a:lnSpc>
              <a:spcBef>
                <a:spcPts val="1000"/>
              </a:spcBef>
              <a:spcAft>
                <a:spcPct val="0"/>
              </a:spcAft>
              <a:buClrTx/>
              <a:buSzTx/>
              <a:buFont typeface="Arial" pitchFamily="34" charset="0"/>
              <a:buChar char="•"/>
              <a:defRPr kumimoji="0" lang="zh-CN" altLang="en-US" sz="2800" b="0" i="0" u="none" kern="1200" baseline="0">
                <a:solidFill>
                  <a:schemeClr val="tx1"/>
                </a:solidFill>
                <a:effectLst/>
                <a:latin typeface="+mn-lt"/>
                <a:ea typeface="+mn-ea"/>
                <a:cs typeface="+mn-cs"/>
              </a:defRPr>
            </a:lvl1pPr>
            <a:lvl2pPr marL="685800" indent="-228600" algn="l" defTabSz="914400" rtl="0" eaLnBrk="0" fontAlgn="base" hangingPunct="0">
              <a:lnSpc>
                <a:spcPct val="90000"/>
              </a:lnSpc>
              <a:spcBef>
                <a:spcPts val="500"/>
              </a:spcBef>
              <a:spcAft>
                <a:spcPct val="0"/>
              </a:spcAft>
              <a:buClrTx/>
              <a:buSzTx/>
              <a:buFont typeface="Arial" pitchFamily="34" charset="0"/>
              <a:buChar char="•"/>
              <a:defRPr kumimoji="0" lang="zh-CN" altLang="en-US" sz="2400" b="0" i="0" u="none" kern="1200" baseline="0">
                <a:solidFill>
                  <a:schemeClr val="tx1"/>
                </a:solidFill>
                <a:effectLst/>
                <a:latin typeface="+mn-lt"/>
                <a:ea typeface="+mn-ea"/>
                <a:cs typeface="+mn-cs"/>
              </a:defRPr>
            </a:lvl2pPr>
            <a:lvl3pPr marL="1143000" indent="-228600" algn="l" defTabSz="914400" rtl="0" eaLnBrk="0" fontAlgn="base" hangingPunct="0">
              <a:lnSpc>
                <a:spcPct val="90000"/>
              </a:lnSpc>
              <a:spcBef>
                <a:spcPts val="500"/>
              </a:spcBef>
              <a:spcAft>
                <a:spcPct val="0"/>
              </a:spcAft>
              <a:buClrTx/>
              <a:buSzTx/>
              <a:buFont typeface="Arial" pitchFamily="34" charset="0"/>
              <a:buChar char="•"/>
              <a:defRPr kumimoji="0" lang="zh-CN" altLang="en-US" sz="2000" b="0" i="0" u="none" kern="1200" baseline="0">
                <a:solidFill>
                  <a:schemeClr val="tx1"/>
                </a:solidFill>
                <a:effectLst/>
                <a:latin typeface="+mn-lt"/>
                <a:ea typeface="+mn-ea"/>
                <a:cs typeface="+mn-cs"/>
              </a:defRPr>
            </a:lvl3pPr>
            <a:lvl4pPr marL="1600200" indent="-228600" algn="l" defTabSz="914400" rtl="0" eaLnBrk="0" fontAlgn="base" hangingPunct="0">
              <a:lnSpc>
                <a:spcPct val="90000"/>
              </a:lnSpc>
              <a:spcBef>
                <a:spcPts val="500"/>
              </a:spcBef>
              <a:spcAft>
                <a:spcPct val="0"/>
              </a:spcAft>
              <a:buClrTx/>
              <a:buSzTx/>
              <a:buFont typeface="Arial" pitchFamily="34" charset="0"/>
              <a:buChar char="•"/>
              <a:defRPr kumimoji="0" lang="zh-CN" altLang="en-US" sz="2000" b="0" i="0" u="none" kern="1200" baseline="0">
                <a:solidFill>
                  <a:schemeClr val="tx1"/>
                </a:solidFill>
                <a:effectLst/>
                <a:latin typeface="+mn-lt"/>
                <a:ea typeface="+mn-ea"/>
                <a:cs typeface="+mn-cs"/>
              </a:defRPr>
            </a:lvl4pPr>
            <a:lvl5pPr marL="2057400" indent="-228600" algn="l" defTabSz="914400" rtl="0" eaLnBrk="0" fontAlgn="base" hangingPunct="0">
              <a:lnSpc>
                <a:spcPct val="90000"/>
              </a:lnSpc>
              <a:spcBef>
                <a:spcPts val="500"/>
              </a:spcBef>
              <a:spcAft>
                <a:spcPct val="0"/>
              </a:spcAft>
              <a:buClrTx/>
              <a:buSzTx/>
              <a:buFont typeface="Arial" pitchFamily="34" charset="0"/>
              <a:buChar char="•"/>
              <a:defRPr kumimoji="0" lang="zh-CN" altLang="en-US" sz="2000" b="0" i="0" u="none" kern="1200" baseline="0">
                <a:solidFill>
                  <a:schemeClr val="tx1"/>
                </a:solidFill>
                <a:effectLst/>
                <a:latin typeface="+mn-lt"/>
                <a:ea typeface="+mn-ea"/>
                <a:cs typeface="+mn-cs"/>
              </a:defRPr>
            </a:lvl5pPr>
            <a:lvl6pPr marL="2514600" indent="-228600" algn="l" defTabSz="914400" rtl="0" eaLnBrk="1" latinLnBrk="0" hangingPunct="1">
              <a:lnSpc>
                <a:spcPct val="90000"/>
              </a:lnSpc>
              <a:spcBef>
                <a:spcPts val="500"/>
              </a:spcBef>
              <a:buFont typeface="Arial" pitchFamily="34" charset="0"/>
              <a:buChar char="•"/>
              <a:defRPr lang="zh-CN" altLang="en-US"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lang="zh-CN" altLang="en-US"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lang="zh-CN" altLang="en-US"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lang="zh-CN" altLang="en-US" sz="1800" kern="1200">
                <a:solidFill>
                  <a:schemeClr val="tx1"/>
                </a:solidFill>
                <a:latin typeface="+mn-lt"/>
                <a:ea typeface="+mn-ea"/>
                <a:cs typeface="+mn-cs"/>
              </a:defRPr>
            </a:lvl9pPr>
          </a:lstStyle>
          <a:p>
            <a:pPr marL="0" lvl="0" indent="0" eaLnBrk="1" hangingPunct="1">
              <a:spcBef>
                <a:spcPct val="0"/>
              </a:spcBef>
              <a:buFontTx/>
              <a:buNone/>
            </a:pPr>
            <a:r>
              <a:rPr lang="zh-CN" altLang="en-US" sz="3600" b="1">
                <a:solidFill>
                  <a:srgbClr val="3181D1"/>
                </a:solidFill>
                <a:latin typeface="微软雅黑" pitchFamily="34" charset="-122"/>
                <a:ea typeface="微软雅黑" pitchFamily="34" charset="-122"/>
              </a:rPr>
              <a:t>代用票填写步骤</a:t>
            </a:r>
          </a:p>
        </p:txBody>
      </p:sp>
    </p:spTree>
  </p:cSld>
  <p:clrMapOvr>
    <a:masterClrMapping/>
  </p:clrMapOvr>
  <p:transition spd="slow">
    <p:random/>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dur="500" fill="hold" nodeType="clickEffect">
                                  <p:stCondLst>
                                    <p:cond delay="0"/>
                                  </p:stCondLst>
                                  <p:childTnLst>
                                    <p:set>
                                      <p:cBhvr>
                                        <p:cTn id="6" dur="1" fill="hold">
                                          <p:stCondLst>
                                            <p:cond delay="0"/>
                                          </p:stCondLst>
                                        </p:cTn>
                                        <p:tgtEl>
                                          <p:spTgt spid="24578"/>
                                        </p:tgtEl>
                                        <p:attrNameLst>
                                          <p:attrName>style.visibility</p:attrName>
                                        </p:attrNameLst>
                                      </p:cBhvr>
                                      <p:to>
                                        <p:strVal val="visible"/>
                                      </p:to>
                                    </p:set>
                                    <p:anim calcmode="lin" valueType="num">
                                      <p:cBhvr additive="base">
                                        <p:cTn id="7" dur="500" fill="hold"/>
                                        <p:tgtEl>
                                          <p:spTgt spid="24578"/>
                                        </p:tgtEl>
                                        <p:attrNameLst>
                                          <p:attrName>ppt_x</p:attrName>
                                        </p:attrNameLst>
                                      </p:cBhvr>
                                      <p:tavLst>
                                        <p:tav tm="0">
                                          <p:val>
                                            <p:strVal val="0-#ppt_w/2"/>
                                          </p:val>
                                        </p:tav>
                                        <p:tav tm="100000">
                                          <p:val>
                                            <p:strVal val="#ppt_x"/>
                                          </p:val>
                                        </p:tav>
                                      </p:tavLst>
                                    </p:anim>
                                    <p:anim calcmode="lin" valueType="num">
                                      <p:cBhvr additive="base">
                                        <p:cTn id="8" dur="500" fill="hold"/>
                                        <p:tgtEl>
                                          <p:spTgt spid="24578"/>
                                        </p:tgtEl>
                                        <p:attrNameLst>
                                          <p:attrName>ppt_y</p:attrName>
                                        </p:attrNameLst>
                                      </p:cBhvr>
                                      <p:tavLst>
                                        <p:tav tm="0">
                                          <p:val>
                                            <p:strVal val="#ppt_y"/>
                                          </p:val>
                                        </p:tav>
                                        <p:tav tm="100000">
                                          <p:val>
                                            <p:strVal val="#ppt_y"/>
                                          </p:val>
                                        </p:tav>
                                      </p:tavLst>
                                    </p:anim>
                                  </p:childTnLst>
                                </p:cTn>
                              </p:par>
                            </p:childTnLst>
                          </p:cTn>
                        </p:par>
                      </p:childTnLst>
                    </p:cTn>
                  </p:par>
                  <p:par>
                    <p:cTn id="9" fill="hold" nodeType="clickPar">
                      <p:stCondLst>
                        <p:cond delay="indefinite"/>
                      </p:stCondLst>
                      <p:childTnLst>
                        <p:par>
                          <p:cTn id="10" fill="hold" nodeType="withGroup">
                            <p:stCondLst>
                              <p:cond delay="0"/>
                            </p:stCondLst>
                            <p:childTnLst>
                              <p:par>
                                <p:cTn id="11" presetID="53" presetClass="entr" presetSubtype="16" dur="500" fill="hold" nodeType="clickEffect">
                                  <p:stCondLst>
                                    <p:cond delay="0"/>
                                  </p:stCondLst>
                                  <p:childTnLst>
                                    <p:set>
                                      <p:cBhvr>
                                        <p:cTn id="12" dur="1" fill="hold">
                                          <p:stCondLst>
                                            <p:cond delay="0"/>
                                          </p:stCondLst>
                                        </p:cTn>
                                        <p:tgtEl>
                                          <p:spTgt spid="24580"/>
                                        </p:tgtEl>
                                        <p:attrNameLst>
                                          <p:attrName>style.visibility</p:attrName>
                                        </p:attrNameLst>
                                      </p:cBhvr>
                                      <p:to>
                                        <p:strVal val="visible"/>
                                      </p:to>
                                    </p:set>
                                    <p:anim calcmode="lin" valueType="num">
                                      <p:cBhvr>
                                        <p:cTn id="13" dur="500" fill="hold"/>
                                        <p:tgtEl>
                                          <p:spTgt spid="24580"/>
                                        </p:tgtEl>
                                        <p:attrNameLst>
                                          <p:attrName>ppt_w</p:attrName>
                                        </p:attrNameLst>
                                      </p:cBhvr>
                                      <p:tavLst>
                                        <p:tav tm="0">
                                          <p:val>
                                            <p:fltVal val="0"/>
                                          </p:val>
                                        </p:tav>
                                        <p:tav tm="100000">
                                          <p:val>
                                            <p:strVal val="#ppt_w"/>
                                          </p:val>
                                        </p:tav>
                                      </p:tavLst>
                                    </p:anim>
                                    <p:anim calcmode="lin" valueType="num">
                                      <p:cBhvr>
                                        <p:cTn id="14" dur="500" fill="hold"/>
                                        <p:tgtEl>
                                          <p:spTgt spid="24580"/>
                                        </p:tgtEl>
                                        <p:attrNameLst>
                                          <p:attrName>ppt_h</p:attrName>
                                        </p:attrNameLst>
                                      </p:cBhvr>
                                      <p:tavLst>
                                        <p:tav tm="0">
                                          <p:val>
                                            <p:fltVal val="0"/>
                                          </p:val>
                                        </p:tav>
                                        <p:tav tm="100000">
                                          <p:val>
                                            <p:strVal val="#ppt_h"/>
                                          </p:val>
                                        </p:tav>
                                      </p:tavLst>
                                    </p:anim>
                                    <p:animEffect transition="in" filter="fade">
                                      <p:cBhvr>
                                        <p:cTn id="15" dur="500"/>
                                        <p:tgtEl>
                                          <p:spTgt spid="24580"/>
                                        </p:tgtEl>
                                      </p:cBhvr>
                                    </p:animEffect>
                                  </p:childTnLst>
                                </p:cTn>
                              </p:par>
                              <p:par>
                                <p:cTn id="16" presetID="53" presetClass="entr" presetSubtype="16" dur="500" fill="hold" grpId="0" nodeType="withEffect">
                                  <p:stCondLst>
                                    <p:cond delay="0"/>
                                  </p:stCondLst>
                                  <p:childTnLst>
                                    <p:set>
                                      <p:cBhvr>
                                        <p:cTn id="17" dur="1" fill="hold">
                                          <p:stCondLst>
                                            <p:cond delay="0"/>
                                          </p:stCondLst>
                                        </p:cTn>
                                        <p:tgtEl>
                                          <p:spTgt spid="24579"/>
                                        </p:tgtEl>
                                        <p:attrNameLst>
                                          <p:attrName>style.visibility</p:attrName>
                                        </p:attrNameLst>
                                      </p:cBhvr>
                                      <p:to>
                                        <p:strVal val="visible"/>
                                      </p:to>
                                    </p:set>
                                    <p:anim calcmode="lin" valueType="num">
                                      <p:cBhvr>
                                        <p:cTn id="18" dur="500" fill="hold"/>
                                        <p:tgtEl>
                                          <p:spTgt spid="24579"/>
                                        </p:tgtEl>
                                        <p:attrNameLst>
                                          <p:attrName>ppt_w</p:attrName>
                                        </p:attrNameLst>
                                      </p:cBhvr>
                                      <p:tavLst>
                                        <p:tav tm="0">
                                          <p:val>
                                            <p:fltVal val="0"/>
                                          </p:val>
                                        </p:tav>
                                        <p:tav tm="100000">
                                          <p:val>
                                            <p:strVal val="#ppt_w"/>
                                          </p:val>
                                        </p:tav>
                                      </p:tavLst>
                                    </p:anim>
                                    <p:anim calcmode="lin" valueType="num">
                                      <p:cBhvr>
                                        <p:cTn id="19" dur="500" fill="hold"/>
                                        <p:tgtEl>
                                          <p:spTgt spid="24579"/>
                                        </p:tgtEl>
                                        <p:attrNameLst>
                                          <p:attrName>ppt_h</p:attrName>
                                        </p:attrNameLst>
                                      </p:cBhvr>
                                      <p:tavLst>
                                        <p:tav tm="0">
                                          <p:val>
                                            <p:fltVal val="0"/>
                                          </p:val>
                                        </p:tav>
                                        <p:tav tm="100000">
                                          <p:val>
                                            <p:strVal val="#ppt_h"/>
                                          </p:val>
                                        </p:tav>
                                      </p:tavLst>
                                    </p:anim>
                                    <p:animEffect transition="in" filter="fade">
                                      <p:cBhvr>
                                        <p:cTn id="20" dur="500"/>
                                        <p:tgtEl>
                                          <p:spTgt spid="24579"/>
                                        </p:tgtEl>
                                      </p:cBhvr>
                                    </p:animEffect>
                                  </p:childTnLst>
                                </p:cTn>
                              </p:par>
                            </p:childTnLst>
                          </p:cTn>
                        </p:par>
                      </p:childTnLst>
                    </p:cTn>
                  </p:par>
                  <p:par>
                    <p:cTn id="21" fill="hold" nodeType="clickPar">
                      <p:stCondLst>
                        <p:cond delay="indefinite"/>
                      </p:stCondLst>
                      <p:childTnLst>
                        <p:par>
                          <p:cTn id="22" fill="hold" nodeType="withGroup">
                            <p:stCondLst>
                              <p:cond delay="0"/>
                            </p:stCondLst>
                            <p:childTnLst>
                              <p:par>
                                <p:cTn id="23" presetID="53" presetClass="entr" presetSubtype="16" dur="500" fill="hold" nodeType="clickEffect">
                                  <p:stCondLst>
                                    <p:cond delay="0"/>
                                  </p:stCondLst>
                                  <p:childTnLst>
                                    <p:set>
                                      <p:cBhvr>
                                        <p:cTn id="24" dur="1" fill="hold">
                                          <p:stCondLst>
                                            <p:cond delay="0"/>
                                          </p:stCondLst>
                                        </p:cTn>
                                        <p:tgtEl>
                                          <p:spTgt spid="24581"/>
                                        </p:tgtEl>
                                        <p:attrNameLst>
                                          <p:attrName>style.visibility</p:attrName>
                                        </p:attrNameLst>
                                      </p:cBhvr>
                                      <p:to>
                                        <p:strVal val="visible"/>
                                      </p:to>
                                    </p:set>
                                    <p:anim calcmode="lin" valueType="num">
                                      <p:cBhvr>
                                        <p:cTn id="25" dur="500" fill="hold"/>
                                        <p:tgtEl>
                                          <p:spTgt spid="24581"/>
                                        </p:tgtEl>
                                        <p:attrNameLst>
                                          <p:attrName>ppt_w</p:attrName>
                                        </p:attrNameLst>
                                      </p:cBhvr>
                                      <p:tavLst>
                                        <p:tav tm="0">
                                          <p:val>
                                            <p:fltVal val="0"/>
                                          </p:val>
                                        </p:tav>
                                        <p:tav tm="100000">
                                          <p:val>
                                            <p:strVal val="#ppt_w"/>
                                          </p:val>
                                        </p:tav>
                                      </p:tavLst>
                                    </p:anim>
                                    <p:anim calcmode="lin" valueType="num">
                                      <p:cBhvr>
                                        <p:cTn id="26" dur="500" fill="hold"/>
                                        <p:tgtEl>
                                          <p:spTgt spid="24581"/>
                                        </p:tgtEl>
                                        <p:attrNameLst>
                                          <p:attrName>ppt_h</p:attrName>
                                        </p:attrNameLst>
                                      </p:cBhvr>
                                      <p:tavLst>
                                        <p:tav tm="0">
                                          <p:val>
                                            <p:fltVal val="0"/>
                                          </p:val>
                                        </p:tav>
                                        <p:tav tm="100000">
                                          <p:val>
                                            <p:strVal val="#ppt_h"/>
                                          </p:val>
                                        </p:tav>
                                      </p:tavLst>
                                    </p:anim>
                                    <p:animEffect transition="in" filter="fade">
                                      <p:cBhvr>
                                        <p:cTn id="27" dur="500"/>
                                        <p:tgtEl>
                                          <p:spTgt spid="24581"/>
                                        </p:tgtEl>
                                      </p:cBhvr>
                                    </p:animEffect>
                                  </p:childTnLst>
                                </p:cTn>
                              </p:par>
                            </p:childTnLst>
                          </p:cTn>
                        </p:par>
                      </p:childTnLst>
                    </p:cTn>
                  </p:par>
                  <p:par>
                    <p:cTn id="28" fill="hold" nodeType="clickPar">
                      <p:stCondLst>
                        <p:cond delay="indefinite"/>
                      </p:stCondLst>
                      <p:childTnLst>
                        <p:par>
                          <p:cTn id="29" fill="hold" nodeType="withGroup">
                            <p:stCondLst>
                              <p:cond delay="0"/>
                            </p:stCondLst>
                            <p:childTnLst>
                              <p:par>
                                <p:cTn id="30" presetID="53" presetClass="entr" presetSubtype="16" dur="500" fill="hold" nodeType="clickEffect">
                                  <p:stCondLst>
                                    <p:cond delay="0"/>
                                  </p:stCondLst>
                                  <p:childTnLst>
                                    <p:set>
                                      <p:cBhvr>
                                        <p:cTn id="31" dur="1" fill="hold">
                                          <p:stCondLst>
                                            <p:cond delay="0"/>
                                          </p:stCondLst>
                                        </p:cTn>
                                        <p:tgtEl>
                                          <p:spTgt spid="24583"/>
                                        </p:tgtEl>
                                        <p:attrNameLst>
                                          <p:attrName>style.visibility</p:attrName>
                                        </p:attrNameLst>
                                      </p:cBhvr>
                                      <p:to>
                                        <p:strVal val="visible"/>
                                      </p:to>
                                    </p:set>
                                    <p:anim calcmode="lin" valueType="num">
                                      <p:cBhvr>
                                        <p:cTn id="32" dur="500" fill="hold"/>
                                        <p:tgtEl>
                                          <p:spTgt spid="24583"/>
                                        </p:tgtEl>
                                        <p:attrNameLst>
                                          <p:attrName>ppt_w</p:attrName>
                                        </p:attrNameLst>
                                      </p:cBhvr>
                                      <p:tavLst>
                                        <p:tav tm="0">
                                          <p:val>
                                            <p:fltVal val="0"/>
                                          </p:val>
                                        </p:tav>
                                        <p:tav tm="100000">
                                          <p:val>
                                            <p:strVal val="#ppt_w"/>
                                          </p:val>
                                        </p:tav>
                                      </p:tavLst>
                                    </p:anim>
                                    <p:anim calcmode="lin" valueType="num">
                                      <p:cBhvr>
                                        <p:cTn id="33" dur="500" fill="hold"/>
                                        <p:tgtEl>
                                          <p:spTgt spid="24583"/>
                                        </p:tgtEl>
                                        <p:attrNameLst>
                                          <p:attrName>ppt_h</p:attrName>
                                        </p:attrNameLst>
                                      </p:cBhvr>
                                      <p:tavLst>
                                        <p:tav tm="0">
                                          <p:val>
                                            <p:fltVal val="0"/>
                                          </p:val>
                                        </p:tav>
                                        <p:tav tm="100000">
                                          <p:val>
                                            <p:strVal val="#ppt_h"/>
                                          </p:val>
                                        </p:tav>
                                      </p:tavLst>
                                    </p:anim>
                                    <p:animEffect transition="in" filter="fade">
                                      <p:cBhvr>
                                        <p:cTn id="34" dur="500"/>
                                        <p:tgtEl>
                                          <p:spTgt spid="24583"/>
                                        </p:tgtEl>
                                      </p:cBhvr>
                                    </p:animEffect>
                                  </p:childTnLst>
                                </p:cTn>
                              </p:par>
                            </p:childTnLst>
                          </p:cTn>
                        </p:par>
                      </p:childTnLst>
                    </p:cTn>
                  </p:par>
                  <p:par>
                    <p:cTn id="35" fill="hold" nodeType="clickPar">
                      <p:stCondLst>
                        <p:cond delay="indefinite"/>
                      </p:stCondLst>
                      <p:childTnLst>
                        <p:par>
                          <p:cTn id="36" fill="hold" nodeType="withGroup">
                            <p:stCondLst>
                              <p:cond delay="0"/>
                            </p:stCondLst>
                            <p:childTnLst>
                              <p:par>
                                <p:cTn id="37" presetID="53" presetClass="entr" presetSubtype="16" dur="500" fill="hold" nodeType="clickEffect">
                                  <p:stCondLst>
                                    <p:cond delay="0"/>
                                  </p:stCondLst>
                                  <p:childTnLst>
                                    <p:set>
                                      <p:cBhvr>
                                        <p:cTn id="38" dur="1" fill="hold">
                                          <p:stCondLst>
                                            <p:cond delay="0"/>
                                          </p:stCondLst>
                                        </p:cTn>
                                        <p:tgtEl>
                                          <p:spTgt spid="24582"/>
                                        </p:tgtEl>
                                        <p:attrNameLst>
                                          <p:attrName>style.visibility</p:attrName>
                                        </p:attrNameLst>
                                      </p:cBhvr>
                                      <p:to>
                                        <p:strVal val="visible"/>
                                      </p:to>
                                    </p:set>
                                    <p:anim calcmode="lin" valueType="num">
                                      <p:cBhvr>
                                        <p:cTn id="39" dur="500" fill="hold"/>
                                        <p:tgtEl>
                                          <p:spTgt spid="24582"/>
                                        </p:tgtEl>
                                        <p:attrNameLst>
                                          <p:attrName>ppt_w</p:attrName>
                                        </p:attrNameLst>
                                      </p:cBhvr>
                                      <p:tavLst>
                                        <p:tav tm="0">
                                          <p:val>
                                            <p:fltVal val="0"/>
                                          </p:val>
                                        </p:tav>
                                        <p:tav tm="100000">
                                          <p:val>
                                            <p:strVal val="#ppt_w"/>
                                          </p:val>
                                        </p:tav>
                                      </p:tavLst>
                                    </p:anim>
                                    <p:anim calcmode="lin" valueType="num">
                                      <p:cBhvr>
                                        <p:cTn id="40" dur="500" fill="hold"/>
                                        <p:tgtEl>
                                          <p:spTgt spid="24582"/>
                                        </p:tgtEl>
                                        <p:attrNameLst>
                                          <p:attrName>ppt_h</p:attrName>
                                        </p:attrNameLst>
                                      </p:cBhvr>
                                      <p:tavLst>
                                        <p:tav tm="0">
                                          <p:val>
                                            <p:fltVal val="0"/>
                                          </p:val>
                                        </p:tav>
                                        <p:tav tm="100000">
                                          <p:val>
                                            <p:strVal val="#ppt_h"/>
                                          </p:val>
                                        </p:tav>
                                      </p:tavLst>
                                    </p:anim>
                                    <p:animEffect transition="in" filter="fade">
                                      <p:cBhvr>
                                        <p:cTn id="41" dur="500"/>
                                        <p:tgtEl>
                                          <p:spTgt spid="2458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4579" grpId="0"/>
    </p:bldLst>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blipFill>
          <a:blip r:embed="rId3"/>
          <a:stretch>
            <a:fillRect/>
          </a:stretch>
        </a:blipFill>
        <a:effectLst/>
      </p:bgPr>
    </p:bg>
    <p:spTree>
      <p:nvGrpSpPr>
        <p:cNvPr id="1" name=""/>
        <p:cNvGrpSpPr/>
        <p:nvPr/>
      </p:nvGrpSpPr>
      <p:grpSpPr>
        <a:xfrm>
          <a:off x="0" y="0"/>
          <a:ext cx="0" cy="0"/>
        </a:xfrm>
      </p:grpSpPr>
      <p:cxnSp>
        <p:nvCxnSpPr>
          <p:cNvPr id="25602" name="直接连接符 5"/>
          <p:cNvCxnSpPr/>
          <p:nvPr/>
        </p:nvCxnSpPr>
        <p:spPr>
          <a:xfrm>
            <a:off x="527050" y="712788"/>
            <a:ext cx="10933113" cy="0"/>
          </a:xfrm>
          <a:prstGeom prst="line">
            <a:avLst/>
          </a:prstGeom>
          <a:noFill/>
          <a:ln w="6350">
            <a:solidFill>
              <a:schemeClr val="tx1"/>
            </a:solidFill>
            <a:miter lim="800000"/>
          </a:ln>
        </p:spPr>
      </p:cxnSp>
      <p:sp>
        <p:nvSpPr>
          <p:cNvPr id="25603" name="TextBox 6"/>
          <p:cNvSpPr txBox="1"/>
          <p:nvPr/>
        </p:nvSpPr>
        <p:spPr>
          <a:xfrm>
            <a:off x="436563" y="185738"/>
            <a:ext cx="3619500" cy="461962"/>
          </a:xfrm>
          <a:prstGeom prst="rect">
            <a:avLst/>
          </a:prstGeom>
          <a:noFill/>
          <a:ln>
            <a:noFill/>
            <a:miter lim="800000"/>
          </a:ln>
        </p:spPr>
        <p:txBody>
          <a:bodyPr wrap="none">
            <a:spAutoFit/>
          </a:bodyPr>
          <a:lstStyle>
            <a:defPPr>
              <a:defRPr lang="zh-CN"/>
            </a:defPPr>
            <a:lvl1pPr marL="228600" indent="-228600" algn="l" defTabSz="914400" rtl="0" eaLnBrk="0" fontAlgn="base" hangingPunct="0">
              <a:lnSpc>
                <a:spcPct val="90000"/>
              </a:lnSpc>
              <a:spcBef>
                <a:spcPts val="1000"/>
              </a:spcBef>
              <a:spcAft>
                <a:spcPct val="0"/>
              </a:spcAft>
              <a:buClrTx/>
              <a:buSzTx/>
              <a:buFont typeface="Arial" pitchFamily="34" charset="0"/>
              <a:buChar char="•"/>
              <a:defRPr kumimoji="0" lang="zh-CN" altLang="en-US" sz="2800" b="0" i="0" u="none" kern="1200" baseline="0">
                <a:solidFill>
                  <a:schemeClr val="tx1"/>
                </a:solidFill>
                <a:effectLst/>
                <a:latin typeface="+mn-lt"/>
                <a:ea typeface="+mn-ea"/>
                <a:cs typeface="+mn-cs"/>
              </a:defRPr>
            </a:lvl1pPr>
            <a:lvl2pPr marL="685800" indent="-228600" algn="l" defTabSz="914400" rtl="0" eaLnBrk="0" fontAlgn="base" hangingPunct="0">
              <a:lnSpc>
                <a:spcPct val="90000"/>
              </a:lnSpc>
              <a:spcBef>
                <a:spcPts val="500"/>
              </a:spcBef>
              <a:spcAft>
                <a:spcPct val="0"/>
              </a:spcAft>
              <a:buClrTx/>
              <a:buSzTx/>
              <a:buFont typeface="Arial" pitchFamily="34" charset="0"/>
              <a:buChar char="•"/>
              <a:defRPr kumimoji="0" lang="zh-CN" altLang="en-US" sz="2400" b="0" i="0" u="none" kern="1200" baseline="0">
                <a:solidFill>
                  <a:schemeClr val="tx1"/>
                </a:solidFill>
                <a:effectLst/>
                <a:latin typeface="+mn-lt"/>
                <a:ea typeface="+mn-ea"/>
                <a:cs typeface="+mn-cs"/>
              </a:defRPr>
            </a:lvl2pPr>
            <a:lvl3pPr marL="1143000" indent="-228600" algn="l" defTabSz="914400" rtl="0" eaLnBrk="0" fontAlgn="base" hangingPunct="0">
              <a:lnSpc>
                <a:spcPct val="90000"/>
              </a:lnSpc>
              <a:spcBef>
                <a:spcPts val="500"/>
              </a:spcBef>
              <a:spcAft>
                <a:spcPct val="0"/>
              </a:spcAft>
              <a:buClrTx/>
              <a:buSzTx/>
              <a:buFont typeface="Arial" pitchFamily="34" charset="0"/>
              <a:buChar char="•"/>
              <a:defRPr kumimoji="0" lang="zh-CN" altLang="en-US" sz="2000" b="0" i="0" u="none" kern="1200" baseline="0">
                <a:solidFill>
                  <a:schemeClr val="tx1"/>
                </a:solidFill>
                <a:effectLst/>
                <a:latin typeface="+mn-lt"/>
                <a:ea typeface="+mn-ea"/>
                <a:cs typeface="+mn-cs"/>
              </a:defRPr>
            </a:lvl3pPr>
            <a:lvl4pPr marL="1600200" indent="-228600" algn="l" defTabSz="914400" rtl="0" eaLnBrk="0" fontAlgn="base" hangingPunct="0">
              <a:lnSpc>
                <a:spcPct val="90000"/>
              </a:lnSpc>
              <a:spcBef>
                <a:spcPts val="500"/>
              </a:spcBef>
              <a:spcAft>
                <a:spcPct val="0"/>
              </a:spcAft>
              <a:buClrTx/>
              <a:buSzTx/>
              <a:buFont typeface="Arial" pitchFamily="34" charset="0"/>
              <a:buChar char="•"/>
              <a:defRPr kumimoji="0" lang="zh-CN" altLang="en-US" sz="2000" b="0" i="0" u="none" kern="1200" baseline="0">
                <a:solidFill>
                  <a:schemeClr val="tx1"/>
                </a:solidFill>
                <a:effectLst/>
                <a:latin typeface="+mn-lt"/>
                <a:ea typeface="+mn-ea"/>
                <a:cs typeface="+mn-cs"/>
              </a:defRPr>
            </a:lvl4pPr>
            <a:lvl5pPr marL="2057400" indent="-228600" algn="l" defTabSz="914400" rtl="0" eaLnBrk="0" fontAlgn="base" hangingPunct="0">
              <a:lnSpc>
                <a:spcPct val="90000"/>
              </a:lnSpc>
              <a:spcBef>
                <a:spcPts val="500"/>
              </a:spcBef>
              <a:spcAft>
                <a:spcPct val="0"/>
              </a:spcAft>
              <a:buClrTx/>
              <a:buSzTx/>
              <a:buFont typeface="Arial" pitchFamily="34" charset="0"/>
              <a:buChar char="•"/>
              <a:defRPr kumimoji="0" lang="zh-CN" altLang="en-US" sz="2000" b="0" i="0" u="none" kern="1200" baseline="0">
                <a:solidFill>
                  <a:schemeClr val="tx1"/>
                </a:solidFill>
                <a:effectLst/>
                <a:latin typeface="+mn-lt"/>
                <a:ea typeface="+mn-ea"/>
                <a:cs typeface="+mn-cs"/>
              </a:defRPr>
            </a:lvl5pPr>
            <a:lvl6pPr marL="2514600" indent="-228600" algn="l" defTabSz="914400" rtl="0" eaLnBrk="1" latinLnBrk="0" hangingPunct="1">
              <a:lnSpc>
                <a:spcPct val="90000"/>
              </a:lnSpc>
              <a:spcBef>
                <a:spcPts val="500"/>
              </a:spcBef>
              <a:buFont typeface="Arial" pitchFamily="34" charset="0"/>
              <a:buChar char="•"/>
              <a:defRPr lang="zh-CN" altLang="en-US"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lang="zh-CN" altLang="en-US"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lang="zh-CN" altLang="en-US"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lang="zh-CN" altLang="en-US" sz="1800" kern="1200">
                <a:solidFill>
                  <a:schemeClr val="tx1"/>
                </a:solidFill>
                <a:latin typeface="+mn-lt"/>
                <a:ea typeface="+mn-ea"/>
                <a:cs typeface="+mn-cs"/>
              </a:defRPr>
            </a:lvl9pPr>
          </a:lstStyle>
          <a:p>
            <a:pPr marL="0" lvl="0" indent="0">
              <a:lnSpc>
                <a:spcPct val="100000"/>
              </a:lnSpc>
              <a:spcBef>
                <a:spcPct val="0"/>
              </a:spcBef>
              <a:buFontTx/>
              <a:buNone/>
            </a:pPr>
            <a:r>
              <a:rPr lang="zh-CN" altLang="en-US" sz="2400" u="sng">
                <a:latin typeface="微软雅黑" pitchFamily="34" charset="-122"/>
                <a:ea typeface="微软雅黑" pitchFamily="34" charset="-122"/>
              </a:rPr>
              <a:t>学生减价票</a:t>
            </a:r>
            <a:r>
              <a:rPr lang="en-US" altLang="zh-CN" sz="2400" u="sng">
                <a:latin typeface="微软雅黑" pitchFamily="34" charset="-122"/>
                <a:ea typeface="微软雅黑" pitchFamily="34" charset="-122"/>
              </a:rPr>
              <a:t>——</a:t>
            </a:r>
            <a:r>
              <a:rPr lang="zh-CN" altLang="en-US" sz="2400" u="sng">
                <a:latin typeface="微软雅黑" pitchFamily="34" charset="-122"/>
                <a:ea typeface="微软雅黑" pitchFamily="34" charset="-122"/>
              </a:rPr>
              <a:t>案例引入</a:t>
            </a:r>
          </a:p>
        </p:txBody>
      </p:sp>
      <p:grpSp>
        <p:nvGrpSpPr>
          <p:cNvPr id="25604" name="组合 12"/>
          <p:cNvGrpSpPr/>
          <p:nvPr/>
        </p:nvGrpSpPr>
        <p:grpSpPr>
          <a:xfrm>
            <a:off x="3170238" y="933450"/>
            <a:ext cx="2039937" cy="623888"/>
            <a:chOff x="2531058" y="676149"/>
            <a:chExt cx="1530000" cy="468000"/>
          </a:xfrm>
        </p:grpSpPr>
        <p:sp>
          <p:nvSpPr>
            <p:cNvPr id="25619" name="圆角矩形 11"/>
            <p:cNvSpPr/>
            <p:nvPr/>
          </p:nvSpPr>
          <p:spPr>
            <a:xfrm>
              <a:off x="2531058" y="676149"/>
              <a:ext cx="1530000" cy="468000"/>
            </a:xfrm>
            <a:prstGeom prst="round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nchorCtr="0">
              <a:noAutofit/>
            </a:bodyPr>
            <a:lstStyle>
              <a:defPPr>
                <a:defRPr lang="zh-CN"/>
              </a:defPPr>
              <a:lvl1pPr marL="0" indent="0" algn="l" defTabSz="914400" rtl="0" eaLnBrk="0" fontAlgn="base" hangingPunct="0">
                <a:lnSpc>
                  <a:spcPct val="100000"/>
                </a:lnSpc>
                <a:spcBef>
                  <a:spcPct val="0"/>
                </a:spcBef>
                <a:spcAft>
                  <a:spcPct val="0"/>
                </a:spcAft>
                <a:buClrTx/>
                <a:buSzTx/>
                <a:buFontTx/>
                <a:buNone/>
                <a:defRPr kumimoji="0" lang="zh-CN" altLang="en-US" sz="1800" b="0" i="0" u="sng" baseline="0">
                  <a:solidFill>
                    <a:schemeClr val="tx1"/>
                  </a:solidFill>
                  <a:effectLst/>
                  <a:latin typeface="Verdana"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sng" baseline="0">
                  <a:solidFill>
                    <a:schemeClr val="tx1"/>
                  </a:solidFill>
                  <a:effectLst/>
                  <a:latin typeface="Verdana" pitchFamily="34"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sng" baseline="0">
                  <a:solidFill>
                    <a:schemeClr val="tx1"/>
                  </a:solidFill>
                  <a:effectLst/>
                  <a:latin typeface="Verdana" pitchFamily="34"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sng" baseline="0">
                  <a:solidFill>
                    <a:schemeClr val="tx1"/>
                  </a:solidFill>
                  <a:effectLst/>
                  <a:latin typeface="Verdana" pitchFamily="34"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sng" baseline="0">
                  <a:solidFill>
                    <a:schemeClr val="tx1"/>
                  </a:solidFill>
                  <a:effectLst/>
                  <a:latin typeface="Verdana" pitchFamily="34" charset="0"/>
                  <a:ea typeface="宋体" pitchFamily="2" charset="-122"/>
                </a:defRPr>
              </a:lvl5pPr>
              <a:lvl6pPr>
                <a:defRPr lang="zh-CN">
                  <a:solidFill>
                    <a:srgbClr val="FFFFFF"/>
                  </a:solidFill>
                  <a:latin typeface="Open Sans"/>
                </a:defRPr>
              </a:lvl6pPr>
              <a:lvl7pPr>
                <a:defRPr lang="zh-CN">
                  <a:solidFill>
                    <a:srgbClr val="FFFFFF"/>
                  </a:solidFill>
                  <a:latin typeface="Open Sans"/>
                </a:defRPr>
              </a:lvl7pPr>
              <a:lvl8pPr>
                <a:defRPr lang="zh-CN">
                  <a:solidFill>
                    <a:srgbClr val="FFFFFF"/>
                  </a:solidFill>
                  <a:latin typeface="Open Sans"/>
                </a:defRPr>
              </a:lvl8pPr>
              <a:lvl9pPr>
                <a:defRPr lang="zh-CN">
                  <a:solidFill>
                    <a:srgbClr val="FFFFFF"/>
                  </a:solidFill>
                  <a:latin typeface="Open Sans"/>
                </a:defRPr>
              </a:lvl9pPr>
            </a:lstStyle>
            <a:p>
              <a:pPr marL="0" lvl="0" indent="0" algn="ctr" hangingPunct="0"/>
              <a:endParaRPr lang="zh-CN" altLang="en-US">
                <a:solidFill>
                  <a:srgbClr val="FFFFFF"/>
                </a:solidFill>
                <a:latin typeface="Open Sans"/>
              </a:endParaRPr>
            </a:p>
          </p:txBody>
        </p:sp>
        <p:sp>
          <p:nvSpPr>
            <p:cNvPr id="25620" name="圆角矩形 101"/>
            <p:cNvSpPr/>
            <p:nvPr/>
          </p:nvSpPr>
          <p:spPr>
            <a:xfrm>
              <a:off x="2571541" y="708302"/>
              <a:ext cx="1462133" cy="395358"/>
            </a:xfrm>
            <a:prstGeom prst="roundRect">
              <a:avLst/>
            </a:prstGeom>
            <a:solidFill>
              <a:srgbClr val="FF8409"/>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nchorCtr="0">
              <a:noAutofit/>
            </a:bodyPr>
            <a:lstStyle>
              <a:defPPr>
                <a:defRPr lang="zh-CN"/>
              </a:defPPr>
              <a:lvl1pPr marL="0" indent="0" algn="l" defTabSz="914400" rtl="0" eaLnBrk="0" fontAlgn="base" hangingPunct="0">
                <a:lnSpc>
                  <a:spcPct val="100000"/>
                </a:lnSpc>
                <a:spcBef>
                  <a:spcPct val="0"/>
                </a:spcBef>
                <a:spcAft>
                  <a:spcPct val="0"/>
                </a:spcAft>
                <a:buClrTx/>
                <a:buSzTx/>
                <a:buFontTx/>
                <a:buNone/>
                <a:defRPr kumimoji="0" lang="zh-CN" altLang="en-US" sz="1800" b="0" i="0" u="sng" baseline="0">
                  <a:solidFill>
                    <a:schemeClr val="tx1"/>
                  </a:solidFill>
                  <a:effectLst/>
                  <a:latin typeface="Verdana"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sng" baseline="0">
                  <a:solidFill>
                    <a:schemeClr val="tx1"/>
                  </a:solidFill>
                  <a:effectLst/>
                  <a:latin typeface="Verdana" pitchFamily="34"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sng" baseline="0">
                  <a:solidFill>
                    <a:schemeClr val="tx1"/>
                  </a:solidFill>
                  <a:effectLst/>
                  <a:latin typeface="Verdana" pitchFamily="34"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sng" baseline="0">
                  <a:solidFill>
                    <a:schemeClr val="tx1"/>
                  </a:solidFill>
                  <a:effectLst/>
                  <a:latin typeface="Verdana" pitchFamily="34"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sng" baseline="0">
                  <a:solidFill>
                    <a:schemeClr val="tx1"/>
                  </a:solidFill>
                  <a:effectLst/>
                  <a:latin typeface="Verdana" pitchFamily="34" charset="0"/>
                  <a:ea typeface="宋体" pitchFamily="2" charset="-122"/>
                </a:defRPr>
              </a:lvl5pPr>
              <a:lvl6pPr>
                <a:defRPr lang="zh-CN">
                  <a:solidFill>
                    <a:srgbClr val="FFFFFF"/>
                  </a:solidFill>
                  <a:latin typeface="Open Sans"/>
                </a:defRPr>
              </a:lvl6pPr>
              <a:lvl7pPr>
                <a:defRPr lang="zh-CN">
                  <a:solidFill>
                    <a:srgbClr val="FFFFFF"/>
                  </a:solidFill>
                  <a:latin typeface="Open Sans"/>
                </a:defRPr>
              </a:lvl7pPr>
              <a:lvl8pPr>
                <a:defRPr lang="zh-CN">
                  <a:solidFill>
                    <a:srgbClr val="FFFFFF"/>
                  </a:solidFill>
                  <a:latin typeface="Open Sans"/>
                </a:defRPr>
              </a:lvl8pPr>
              <a:lvl9pPr>
                <a:defRPr lang="zh-CN">
                  <a:solidFill>
                    <a:srgbClr val="FFFFFF"/>
                  </a:solidFill>
                  <a:latin typeface="Open Sans"/>
                </a:defRPr>
              </a:lvl9pPr>
            </a:lstStyle>
            <a:p>
              <a:pPr marL="0" lvl="0" indent="0" algn="ctr" hangingPunct="0"/>
              <a:endParaRPr lang="zh-CN" altLang="en-US">
                <a:solidFill>
                  <a:srgbClr val="FFFFFF"/>
                </a:solidFill>
                <a:latin typeface="Open Sans"/>
              </a:endParaRPr>
            </a:p>
          </p:txBody>
        </p:sp>
        <p:sp>
          <p:nvSpPr>
            <p:cNvPr id="25621" name="TextBox 7"/>
            <p:cNvSpPr txBox="1"/>
            <p:nvPr/>
          </p:nvSpPr>
          <p:spPr>
            <a:xfrm>
              <a:off x="2602498" y="726164"/>
              <a:ext cx="1385930" cy="331053"/>
            </a:xfrm>
            <a:prstGeom prst="rect">
              <a:avLst/>
            </a:prstGeom>
            <a:noFill/>
          </p:spPr>
          <p:txBody>
            <a:bodyPr>
              <a:spAutoFit/>
            </a:bodyPr>
            <a:lstStyle>
              <a:defPPr>
                <a:defRPr lang="zh-CN"/>
              </a:defPPr>
              <a:lvl1pPr marL="0" indent="0" algn="l" defTabSz="914400" rtl="0" eaLnBrk="0" fontAlgn="base" hangingPunct="0">
                <a:lnSpc>
                  <a:spcPct val="100000"/>
                </a:lnSpc>
                <a:spcBef>
                  <a:spcPct val="0"/>
                </a:spcBef>
                <a:spcAft>
                  <a:spcPct val="0"/>
                </a:spcAft>
                <a:buClrTx/>
                <a:buSzTx/>
                <a:buFontTx/>
                <a:buNone/>
                <a:defRPr kumimoji="0" lang="zh-CN" altLang="en-US" sz="1800" b="0" i="0" u="sng" baseline="0">
                  <a:solidFill>
                    <a:schemeClr val="tx1"/>
                  </a:solidFill>
                  <a:effectLst/>
                  <a:latin typeface="Verdana"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sng" baseline="0">
                  <a:solidFill>
                    <a:schemeClr val="tx1"/>
                  </a:solidFill>
                  <a:effectLst/>
                  <a:latin typeface="Verdana" pitchFamily="34"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sng" baseline="0">
                  <a:solidFill>
                    <a:schemeClr val="tx1"/>
                  </a:solidFill>
                  <a:effectLst/>
                  <a:latin typeface="Verdana" pitchFamily="34"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sng" baseline="0">
                  <a:solidFill>
                    <a:schemeClr val="tx1"/>
                  </a:solidFill>
                  <a:effectLst/>
                  <a:latin typeface="Verdana" pitchFamily="34"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sng" baseline="0">
                  <a:solidFill>
                    <a:schemeClr val="tx1"/>
                  </a:solidFill>
                  <a:effectLst/>
                  <a:latin typeface="Verdana" pitchFamily="34" charset="0"/>
                  <a:ea typeface="宋体" pitchFamily="2" charset="-122"/>
                </a:defRPr>
              </a:lvl5pPr>
            </a:lstStyle>
            <a:p>
              <a:pPr marL="0" lvl="0" indent="0" hangingPunct="0">
                <a:buFont typeface="Wingdings" pitchFamily="2" charset="2"/>
                <a:buChar char="l"/>
              </a:pPr>
              <a:r>
                <a:rPr lang="zh-CN" altLang="en-US" sz="2267" b="1" spc="0">
                  <a:solidFill>
                    <a:schemeClr val="bg1"/>
                  </a:solidFill>
                  <a:latin typeface="微软雅黑" pitchFamily="34" charset="-122"/>
                  <a:ea typeface="微软雅黑" pitchFamily="34" charset="-122"/>
                </a:rPr>
                <a:t> 案例引入</a:t>
              </a:r>
              <a:endParaRPr lang="en-US" altLang="zh-CN" sz="2200"/>
            </a:p>
          </p:txBody>
        </p:sp>
      </p:grpSp>
      <p:sp>
        <p:nvSpPr>
          <p:cNvPr id="25605" name="圆角矩形 103"/>
          <p:cNvSpPr/>
          <p:nvPr/>
        </p:nvSpPr>
        <p:spPr>
          <a:xfrm>
            <a:off x="5287963" y="939800"/>
            <a:ext cx="2039937" cy="623888"/>
          </a:xfrm>
          <a:prstGeom prst="round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nchorCtr="0">
            <a:noAutofit/>
          </a:bodyPr>
          <a:lstStyle>
            <a:defPPr>
              <a:defRPr lang="zh-CN"/>
            </a:defPPr>
            <a:lvl1pPr marL="0" indent="0" algn="l" defTabSz="914400" rtl="0" eaLnBrk="0" fontAlgn="base" hangingPunct="0">
              <a:lnSpc>
                <a:spcPct val="100000"/>
              </a:lnSpc>
              <a:spcBef>
                <a:spcPct val="0"/>
              </a:spcBef>
              <a:spcAft>
                <a:spcPct val="0"/>
              </a:spcAft>
              <a:buClrTx/>
              <a:buSzTx/>
              <a:buFontTx/>
              <a:buNone/>
              <a:defRPr kumimoji="0" lang="zh-CN" altLang="en-US" sz="1800" b="0" i="0" u="sng" baseline="0">
                <a:solidFill>
                  <a:schemeClr val="tx1"/>
                </a:solidFill>
                <a:effectLst/>
                <a:latin typeface="Verdana"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sng" baseline="0">
                <a:solidFill>
                  <a:schemeClr val="tx1"/>
                </a:solidFill>
                <a:effectLst/>
                <a:latin typeface="Verdana" pitchFamily="34"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sng" baseline="0">
                <a:solidFill>
                  <a:schemeClr val="tx1"/>
                </a:solidFill>
                <a:effectLst/>
                <a:latin typeface="Verdana" pitchFamily="34"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sng" baseline="0">
                <a:solidFill>
                  <a:schemeClr val="tx1"/>
                </a:solidFill>
                <a:effectLst/>
                <a:latin typeface="Verdana" pitchFamily="34"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sng" baseline="0">
                <a:solidFill>
                  <a:schemeClr val="tx1"/>
                </a:solidFill>
                <a:effectLst/>
                <a:latin typeface="Verdana" pitchFamily="34" charset="0"/>
                <a:ea typeface="宋体" pitchFamily="2" charset="-122"/>
              </a:defRPr>
            </a:lvl5pPr>
            <a:lvl6pPr>
              <a:defRPr lang="zh-CN">
                <a:solidFill>
                  <a:srgbClr val="FFFFFF"/>
                </a:solidFill>
                <a:latin typeface="Open Sans"/>
              </a:defRPr>
            </a:lvl6pPr>
            <a:lvl7pPr>
              <a:defRPr lang="zh-CN">
                <a:solidFill>
                  <a:srgbClr val="FFFFFF"/>
                </a:solidFill>
                <a:latin typeface="Open Sans"/>
              </a:defRPr>
            </a:lvl7pPr>
            <a:lvl8pPr>
              <a:defRPr lang="zh-CN">
                <a:solidFill>
                  <a:srgbClr val="FFFFFF"/>
                </a:solidFill>
                <a:latin typeface="Open Sans"/>
              </a:defRPr>
            </a:lvl8pPr>
            <a:lvl9pPr>
              <a:defRPr lang="zh-CN">
                <a:solidFill>
                  <a:srgbClr val="FFFFFF"/>
                </a:solidFill>
                <a:latin typeface="Open Sans"/>
              </a:defRPr>
            </a:lvl9pPr>
          </a:lstStyle>
          <a:p>
            <a:pPr marL="0" lvl="0" indent="0" algn="ctr" hangingPunct="0"/>
            <a:endParaRPr lang="zh-CN" altLang="en-US">
              <a:solidFill>
                <a:srgbClr val="FFFFFF"/>
              </a:solidFill>
              <a:latin typeface="Open Sans"/>
            </a:endParaRPr>
          </a:p>
        </p:txBody>
      </p:sp>
      <p:sp>
        <p:nvSpPr>
          <p:cNvPr id="25606" name="圆角矩形 104"/>
          <p:cNvSpPr/>
          <p:nvPr/>
        </p:nvSpPr>
        <p:spPr>
          <a:xfrm>
            <a:off x="5330825" y="982663"/>
            <a:ext cx="1951038" cy="525462"/>
          </a:xfrm>
          <a:prstGeom prst="roundRect">
            <a:avLst/>
          </a:prstGeom>
          <a:solidFill>
            <a:schemeClr val="bg1">
              <a:lumMod val="8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nchorCtr="0">
            <a:noAutofit/>
          </a:bodyPr>
          <a:lstStyle>
            <a:defPPr>
              <a:defRPr lang="zh-CN"/>
            </a:defPPr>
            <a:lvl1pPr marL="0" indent="0" algn="l" defTabSz="914400" rtl="0" eaLnBrk="0" fontAlgn="base" hangingPunct="0">
              <a:lnSpc>
                <a:spcPct val="100000"/>
              </a:lnSpc>
              <a:spcBef>
                <a:spcPct val="0"/>
              </a:spcBef>
              <a:spcAft>
                <a:spcPct val="0"/>
              </a:spcAft>
              <a:buClrTx/>
              <a:buSzTx/>
              <a:buFontTx/>
              <a:buNone/>
              <a:defRPr kumimoji="0" lang="zh-CN" altLang="en-US" sz="1800" b="0" i="0" u="sng" baseline="0">
                <a:solidFill>
                  <a:schemeClr val="tx1"/>
                </a:solidFill>
                <a:effectLst/>
                <a:latin typeface="Verdana"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sng" baseline="0">
                <a:solidFill>
                  <a:schemeClr val="tx1"/>
                </a:solidFill>
                <a:effectLst/>
                <a:latin typeface="Verdana" pitchFamily="34"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sng" baseline="0">
                <a:solidFill>
                  <a:schemeClr val="tx1"/>
                </a:solidFill>
                <a:effectLst/>
                <a:latin typeface="Verdana" pitchFamily="34"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sng" baseline="0">
                <a:solidFill>
                  <a:schemeClr val="tx1"/>
                </a:solidFill>
                <a:effectLst/>
                <a:latin typeface="Verdana" pitchFamily="34"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sng" baseline="0">
                <a:solidFill>
                  <a:schemeClr val="tx1"/>
                </a:solidFill>
                <a:effectLst/>
                <a:latin typeface="Verdana" pitchFamily="34" charset="0"/>
                <a:ea typeface="宋体" pitchFamily="2" charset="-122"/>
              </a:defRPr>
            </a:lvl5pPr>
            <a:lvl6pPr>
              <a:defRPr lang="zh-CN">
                <a:solidFill>
                  <a:srgbClr val="FFFFFF"/>
                </a:solidFill>
                <a:latin typeface="Open Sans"/>
              </a:defRPr>
            </a:lvl6pPr>
            <a:lvl7pPr>
              <a:defRPr lang="zh-CN">
                <a:solidFill>
                  <a:srgbClr val="FFFFFF"/>
                </a:solidFill>
                <a:latin typeface="Open Sans"/>
              </a:defRPr>
            </a:lvl7pPr>
            <a:lvl8pPr>
              <a:defRPr lang="zh-CN">
                <a:solidFill>
                  <a:srgbClr val="FFFFFF"/>
                </a:solidFill>
                <a:latin typeface="Open Sans"/>
              </a:defRPr>
            </a:lvl8pPr>
            <a:lvl9pPr>
              <a:defRPr lang="zh-CN">
                <a:solidFill>
                  <a:srgbClr val="FFFFFF"/>
                </a:solidFill>
                <a:latin typeface="Open Sans"/>
              </a:defRPr>
            </a:lvl9pPr>
          </a:lstStyle>
          <a:p>
            <a:pPr marL="0" lvl="0" indent="0" algn="ctr" hangingPunct="0"/>
            <a:endParaRPr lang="zh-CN" altLang="en-US">
              <a:solidFill>
                <a:srgbClr val="FFFFFF"/>
              </a:solidFill>
              <a:latin typeface="Open Sans"/>
            </a:endParaRPr>
          </a:p>
        </p:txBody>
      </p:sp>
      <p:sp>
        <p:nvSpPr>
          <p:cNvPr id="25607" name="TextBox 105"/>
          <p:cNvSpPr txBox="1"/>
          <p:nvPr/>
        </p:nvSpPr>
        <p:spPr>
          <a:xfrm>
            <a:off x="5383213" y="1004888"/>
            <a:ext cx="1847850" cy="441325"/>
          </a:xfrm>
          <a:prstGeom prst="rect">
            <a:avLst/>
          </a:prstGeom>
          <a:noFill/>
        </p:spPr>
        <p:txBody>
          <a:bodyPr>
            <a:spAutoFit/>
          </a:bodyPr>
          <a:lstStyle>
            <a:defPPr>
              <a:defRPr lang="zh-CN"/>
            </a:defPPr>
            <a:lvl1pPr marL="0" indent="0" algn="l" defTabSz="914400" rtl="0" eaLnBrk="0" fontAlgn="base" hangingPunct="0">
              <a:lnSpc>
                <a:spcPct val="100000"/>
              </a:lnSpc>
              <a:spcBef>
                <a:spcPct val="0"/>
              </a:spcBef>
              <a:spcAft>
                <a:spcPct val="0"/>
              </a:spcAft>
              <a:buClrTx/>
              <a:buSzTx/>
              <a:buFontTx/>
              <a:buNone/>
              <a:defRPr kumimoji="0" lang="zh-CN" altLang="en-US" sz="1800" b="0" i="0" u="sng" baseline="0">
                <a:solidFill>
                  <a:schemeClr val="tx1"/>
                </a:solidFill>
                <a:effectLst/>
                <a:latin typeface="Verdana"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sng" baseline="0">
                <a:solidFill>
                  <a:schemeClr val="tx1"/>
                </a:solidFill>
                <a:effectLst/>
                <a:latin typeface="Verdana" pitchFamily="34"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sng" baseline="0">
                <a:solidFill>
                  <a:schemeClr val="tx1"/>
                </a:solidFill>
                <a:effectLst/>
                <a:latin typeface="Verdana" pitchFamily="34"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sng" baseline="0">
                <a:solidFill>
                  <a:schemeClr val="tx1"/>
                </a:solidFill>
                <a:effectLst/>
                <a:latin typeface="Verdana" pitchFamily="34"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sng" baseline="0">
                <a:solidFill>
                  <a:schemeClr val="tx1"/>
                </a:solidFill>
                <a:effectLst/>
                <a:latin typeface="Verdana" pitchFamily="34" charset="0"/>
                <a:ea typeface="宋体" pitchFamily="2" charset="-122"/>
              </a:defRPr>
            </a:lvl5pPr>
          </a:lstStyle>
          <a:p>
            <a:pPr marL="0" lvl="0" indent="0" hangingPunct="0">
              <a:buFont typeface="Wingdings" pitchFamily="2" charset="2"/>
              <a:buChar char="l"/>
            </a:pPr>
            <a:r>
              <a:rPr lang="zh-CN" altLang="en-US" sz="2267" spc="0">
                <a:latin typeface="微软雅黑" pitchFamily="34" charset="-122"/>
                <a:ea typeface="微软雅黑" pitchFamily="34" charset="-122"/>
              </a:rPr>
              <a:t> 查找里程</a:t>
            </a:r>
            <a:endParaRPr lang="en-US" altLang="zh-CN" sz="2200"/>
          </a:p>
        </p:txBody>
      </p:sp>
      <p:sp>
        <p:nvSpPr>
          <p:cNvPr id="25608" name="圆角矩形 106"/>
          <p:cNvSpPr/>
          <p:nvPr/>
        </p:nvSpPr>
        <p:spPr>
          <a:xfrm>
            <a:off x="7386638" y="938213"/>
            <a:ext cx="2039937" cy="623887"/>
          </a:xfrm>
          <a:prstGeom prst="round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nchorCtr="0">
            <a:noAutofit/>
          </a:bodyPr>
          <a:lstStyle>
            <a:defPPr>
              <a:defRPr lang="zh-CN"/>
            </a:defPPr>
            <a:lvl1pPr marL="0" indent="0" algn="l" defTabSz="914400" rtl="0" eaLnBrk="0" fontAlgn="base" hangingPunct="0">
              <a:lnSpc>
                <a:spcPct val="100000"/>
              </a:lnSpc>
              <a:spcBef>
                <a:spcPct val="0"/>
              </a:spcBef>
              <a:spcAft>
                <a:spcPct val="0"/>
              </a:spcAft>
              <a:buClrTx/>
              <a:buSzTx/>
              <a:buFontTx/>
              <a:buNone/>
              <a:defRPr kumimoji="0" lang="zh-CN" altLang="en-US" sz="1800" b="0" i="0" u="sng" baseline="0">
                <a:solidFill>
                  <a:schemeClr val="tx1"/>
                </a:solidFill>
                <a:effectLst/>
                <a:latin typeface="Verdana"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sng" baseline="0">
                <a:solidFill>
                  <a:schemeClr val="tx1"/>
                </a:solidFill>
                <a:effectLst/>
                <a:latin typeface="Verdana" pitchFamily="34"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sng" baseline="0">
                <a:solidFill>
                  <a:schemeClr val="tx1"/>
                </a:solidFill>
                <a:effectLst/>
                <a:latin typeface="Verdana" pitchFamily="34"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sng" baseline="0">
                <a:solidFill>
                  <a:schemeClr val="tx1"/>
                </a:solidFill>
                <a:effectLst/>
                <a:latin typeface="Verdana" pitchFamily="34"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sng" baseline="0">
                <a:solidFill>
                  <a:schemeClr val="tx1"/>
                </a:solidFill>
                <a:effectLst/>
                <a:latin typeface="Verdana" pitchFamily="34" charset="0"/>
                <a:ea typeface="宋体" pitchFamily="2" charset="-122"/>
              </a:defRPr>
            </a:lvl5pPr>
            <a:lvl6pPr>
              <a:defRPr lang="zh-CN">
                <a:solidFill>
                  <a:srgbClr val="FFFFFF"/>
                </a:solidFill>
                <a:latin typeface="Open Sans"/>
              </a:defRPr>
            </a:lvl6pPr>
            <a:lvl7pPr>
              <a:defRPr lang="zh-CN">
                <a:solidFill>
                  <a:srgbClr val="FFFFFF"/>
                </a:solidFill>
                <a:latin typeface="Open Sans"/>
              </a:defRPr>
            </a:lvl7pPr>
            <a:lvl8pPr>
              <a:defRPr lang="zh-CN">
                <a:solidFill>
                  <a:srgbClr val="FFFFFF"/>
                </a:solidFill>
                <a:latin typeface="Open Sans"/>
              </a:defRPr>
            </a:lvl8pPr>
            <a:lvl9pPr>
              <a:defRPr lang="zh-CN">
                <a:solidFill>
                  <a:srgbClr val="FFFFFF"/>
                </a:solidFill>
                <a:latin typeface="Open Sans"/>
              </a:defRPr>
            </a:lvl9pPr>
          </a:lstStyle>
          <a:p>
            <a:pPr marL="0" lvl="0" indent="0" algn="ctr" hangingPunct="0"/>
            <a:endParaRPr lang="zh-CN" altLang="en-US">
              <a:solidFill>
                <a:srgbClr val="FFFFFF"/>
              </a:solidFill>
              <a:latin typeface="Open Sans"/>
            </a:endParaRPr>
          </a:p>
        </p:txBody>
      </p:sp>
      <p:sp>
        <p:nvSpPr>
          <p:cNvPr id="25609" name="圆角矩形 107"/>
          <p:cNvSpPr/>
          <p:nvPr/>
        </p:nvSpPr>
        <p:spPr>
          <a:xfrm>
            <a:off x="7431088" y="981075"/>
            <a:ext cx="1951037" cy="527050"/>
          </a:xfrm>
          <a:prstGeom prst="roundRect">
            <a:avLst/>
          </a:prstGeom>
          <a:solidFill>
            <a:schemeClr val="bg1">
              <a:lumMod val="8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nchorCtr="0">
            <a:noAutofit/>
          </a:bodyPr>
          <a:lstStyle>
            <a:defPPr>
              <a:defRPr lang="zh-CN"/>
            </a:defPPr>
            <a:lvl1pPr marL="0" indent="0" algn="l" defTabSz="914400" rtl="0" eaLnBrk="0" fontAlgn="base" hangingPunct="0">
              <a:lnSpc>
                <a:spcPct val="100000"/>
              </a:lnSpc>
              <a:spcBef>
                <a:spcPct val="0"/>
              </a:spcBef>
              <a:spcAft>
                <a:spcPct val="0"/>
              </a:spcAft>
              <a:buClrTx/>
              <a:buSzTx/>
              <a:buFontTx/>
              <a:buNone/>
              <a:defRPr kumimoji="0" lang="zh-CN" altLang="en-US" sz="1800" b="0" i="0" u="sng" baseline="0">
                <a:solidFill>
                  <a:schemeClr val="tx1"/>
                </a:solidFill>
                <a:effectLst/>
                <a:latin typeface="Verdana"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sng" baseline="0">
                <a:solidFill>
                  <a:schemeClr val="tx1"/>
                </a:solidFill>
                <a:effectLst/>
                <a:latin typeface="Verdana" pitchFamily="34"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sng" baseline="0">
                <a:solidFill>
                  <a:schemeClr val="tx1"/>
                </a:solidFill>
                <a:effectLst/>
                <a:latin typeface="Verdana" pitchFamily="34"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sng" baseline="0">
                <a:solidFill>
                  <a:schemeClr val="tx1"/>
                </a:solidFill>
                <a:effectLst/>
                <a:latin typeface="Verdana" pitchFamily="34"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sng" baseline="0">
                <a:solidFill>
                  <a:schemeClr val="tx1"/>
                </a:solidFill>
                <a:effectLst/>
                <a:latin typeface="Verdana" pitchFamily="34" charset="0"/>
                <a:ea typeface="宋体" pitchFamily="2" charset="-122"/>
              </a:defRPr>
            </a:lvl5pPr>
            <a:lvl6pPr>
              <a:defRPr lang="zh-CN">
                <a:solidFill>
                  <a:srgbClr val="FFFFFF"/>
                </a:solidFill>
                <a:latin typeface="Open Sans"/>
              </a:defRPr>
            </a:lvl6pPr>
            <a:lvl7pPr>
              <a:defRPr lang="zh-CN">
                <a:solidFill>
                  <a:srgbClr val="FFFFFF"/>
                </a:solidFill>
                <a:latin typeface="Open Sans"/>
              </a:defRPr>
            </a:lvl7pPr>
            <a:lvl8pPr>
              <a:defRPr lang="zh-CN">
                <a:solidFill>
                  <a:srgbClr val="FFFFFF"/>
                </a:solidFill>
                <a:latin typeface="Open Sans"/>
              </a:defRPr>
            </a:lvl8pPr>
            <a:lvl9pPr>
              <a:defRPr lang="zh-CN">
                <a:solidFill>
                  <a:srgbClr val="FFFFFF"/>
                </a:solidFill>
                <a:latin typeface="Open Sans"/>
              </a:defRPr>
            </a:lvl9pPr>
          </a:lstStyle>
          <a:p>
            <a:pPr marL="0" lvl="0" indent="0" algn="ctr" hangingPunct="0"/>
            <a:endParaRPr lang="zh-CN" altLang="en-US">
              <a:solidFill>
                <a:srgbClr val="FFFFFF"/>
              </a:solidFill>
              <a:latin typeface="Open Sans"/>
            </a:endParaRPr>
          </a:p>
        </p:txBody>
      </p:sp>
      <p:sp>
        <p:nvSpPr>
          <p:cNvPr id="25610" name="TextBox 108"/>
          <p:cNvSpPr txBox="1"/>
          <p:nvPr/>
        </p:nvSpPr>
        <p:spPr>
          <a:xfrm>
            <a:off x="7481888" y="1004888"/>
            <a:ext cx="1847850" cy="441325"/>
          </a:xfrm>
          <a:prstGeom prst="rect">
            <a:avLst/>
          </a:prstGeom>
          <a:noFill/>
        </p:spPr>
        <p:txBody>
          <a:bodyPr>
            <a:spAutoFit/>
          </a:bodyPr>
          <a:lstStyle>
            <a:defPPr>
              <a:defRPr lang="zh-CN"/>
            </a:defPPr>
            <a:lvl1pPr marL="0" indent="0" algn="l" defTabSz="914400" rtl="0" eaLnBrk="0" fontAlgn="base" hangingPunct="0">
              <a:lnSpc>
                <a:spcPct val="100000"/>
              </a:lnSpc>
              <a:spcBef>
                <a:spcPct val="0"/>
              </a:spcBef>
              <a:spcAft>
                <a:spcPct val="0"/>
              </a:spcAft>
              <a:buClrTx/>
              <a:buSzTx/>
              <a:buFontTx/>
              <a:buNone/>
              <a:defRPr kumimoji="0" lang="zh-CN" altLang="en-US" sz="1800" b="0" i="0" u="sng" baseline="0">
                <a:solidFill>
                  <a:schemeClr val="tx1"/>
                </a:solidFill>
                <a:effectLst/>
                <a:latin typeface="Verdana"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sng" baseline="0">
                <a:solidFill>
                  <a:schemeClr val="tx1"/>
                </a:solidFill>
                <a:effectLst/>
                <a:latin typeface="Verdana" pitchFamily="34"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sng" baseline="0">
                <a:solidFill>
                  <a:schemeClr val="tx1"/>
                </a:solidFill>
                <a:effectLst/>
                <a:latin typeface="Verdana" pitchFamily="34"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sng" baseline="0">
                <a:solidFill>
                  <a:schemeClr val="tx1"/>
                </a:solidFill>
                <a:effectLst/>
                <a:latin typeface="Verdana" pitchFamily="34"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sng" baseline="0">
                <a:solidFill>
                  <a:schemeClr val="tx1"/>
                </a:solidFill>
                <a:effectLst/>
                <a:latin typeface="Verdana" pitchFamily="34" charset="0"/>
                <a:ea typeface="宋体" pitchFamily="2" charset="-122"/>
              </a:defRPr>
            </a:lvl5pPr>
          </a:lstStyle>
          <a:p>
            <a:pPr marL="0" lvl="0" indent="0" hangingPunct="0">
              <a:buFont typeface="Wingdings" pitchFamily="2" charset="2"/>
              <a:buChar char="l"/>
            </a:pPr>
            <a:r>
              <a:rPr lang="zh-CN" altLang="en-US" sz="2267" spc="0">
                <a:latin typeface="微软雅黑" pitchFamily="34" charset="-122"/>
                <a:ea typeface="微软雅黑" pitchFamily="34" charset="-122"/>
              </a:rPr>
              <a:t> 计算票价</a:t>
            </a:r>
            <a:endParaRPr lang="en-US" altLang="zh-CN" sz="2200"/>
          </a:p>
        </p:txBody>
      </p:sp>
      <p:sp>
        <p:nvSpPr>
          <p:cNvPr id="25611" name="圆角矩形 109"/>
          <p:cNvSpPr/>
          <p:nvPr/>
        </p:nvSpPr>
        <p:spPr>
          <a:xfrm>
            <a:off x="9464675" y="939800"/>
            <a:ext cx="2039938" cy="623888"/>
          </a:xfrm>
          <a:prstGeom prst="round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nchorCtr="0">
            <a:noAutofit/>
          </a:bodyPr>
          <a:lstStyle>
            <a:defPPr>
              <a:defRPr lang="zh-CN"/>
            </a:defPPr>
            <a:lvl1pPr marL="0" indent="0" algn="l" defTabSz="914400" rtl="0" eaLnBrk="0" fontAlgn="base" hangingPunct="0">
              <a:lnSpc>
                <a:spcPct val="100000"/>
              </a:lnSpc>
              <a:spcBef>
                <a:spcPct val="0"/>
              </a:spcBef>
              <a:spcAft>
                <a:spcPct val="0"/>
              </a:spcAft>
              <a:buClrTx/>
              <a:buSzTx/>
              <a:buFontTx/>
              <a:buNone/>
              <a:defRPr kumimoji="0" lang="zh-CN" altLang="en-US" sz="1800" b="0" i="0" u="sng" baseline="0">
                <a:solidFill>
                  <a:schemeClr val="tx1"/>
                </a:solidFill>
                <a:effectLst/>
                <a:latin typeface="Verdana"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sng" baseline="0">
                <a:solidFill>
                  <a:schemeClr val="tx1"/>
                </a:solidFill>
                <a:effectLst/>
                <a:latin typeface="Verdana" pitchFamily="34"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sng" baseline="0">
                <a:solidFill>
                  <a:schemeClr val="tx1"/>
                </a:solidFill>
                <a:effectLst/>
                <a:latin typeface="Verdana" pitchFamily="34"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sng" baseline="0">
                <a:solidFill>
                  <a:schemeClr val="tx1"/>
                </a:solidFill>
                <a:effectLst/>
                <a:latin typeface="Verdana" pitchFamily="34"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sng" baseline="0">
                <a:solidFill>
                  <a:schemeClr val="tx1"/>
                </a:solidFill>
                <a:effectLst/>
                <a:latin typeface="Verdana" pitchFamily="34" charset="0"/>
                <a:ea typeface="宋体" pitchFamily="2" charset="-122"/>
              </a:defRPr>
            </a:lvl5pPr>
            <a:lvl6pPr>
              <a:defRPr lang="zh-CN">
                <a:solidFill>
                  <a:srgbClr val="FFFFFF"/>
                </a:solidFill>
                <a:latin typeface="Open Sans"/>
              </a:defRPr>
            </a:lvl6pPr>
            <a:lvl7pPr>
              <a:defRPr lang="zh-CN">
                <a:solidFill>
                  <a:srgbClr val="FFFFFF"/>
                </a:solidFill>
                <a:latin typeface="Open Sans"/>
              </a:defRPr>
            </a:lvl7pPr>
            <a:lvl8pPr>
              <a:defRPr lang="zh-CN">
                <a:solidFill>
                  <a:srgbClr val="FFFFFF"/>
                </a:solidFill>
                <a:latin typeface="Open Sans"/>
              </a:defRPr>
            </a:lvl8pPr>
            <a:lvl9pPr>
              <a:defRPr lang="zh-CN">
                <a:solidFill>
                  <a:srgbClr val="FFFFFF"/>
                </a:solidFill>
                <a:latin typeface="Open Sans"/>
              </a:defRPr>
            </a:lvl9pPr>
          </a:lstStyle>
          <a:p>
            <a:pPr marL="0" lvl="0" indent="0" algn="ctr" hangingPunct="0"/>
            <a:endParaRPr lang="zh-CN" altLang="en-US">
              <a:solidFill>
                <a:srgbClr val="FFFFFF"/>
              </a:solidFill>
              <a:latin typeface="Open Sans"/>
            </a:endParaRPr>
          </a:p>
        </p:txBody>
      </p:sp>
      <p:sp>
        <p:nvSpPr>
          <p:cNvPr id="25612" name="圆角矩形 110"/>
          <p:cNvSpPr/>
          <p:nvPr/>
        </p:nvSpPr>
        <p:spPr>
          <a:xfrm>
            <a:off x="9507538" y="982663"/>
            <a:ext cx="1951037" cy="525462"/>
          </a:xfrm>
          <a:prstGeom prst="roundRect">
            <a:avLst/>
          </a:prstGeom>
          <a:solidFill>
            <a:schemeClr val="bg1">
              <a:lumMod val="8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nchorCtr="0">
            <a:noAutofit/>
          </a:bodyPr>
          <a:lstStyle>
            <a:defPPr>
              <a:defRPr lang="zh-CN"/>
            </a:defPPr>
            <a:lvl1pPr marL="0" indent="0" algn="l" defTabSz="914400" rtl="0" eaLnBrk="0" fontAlgn="base" hangingPunct="0">
              <a:lnSpc>
                <a:spcPct val="100000"/>
              </a:lnSpc>
              <a:spcBef>
                <a:spcPct val="0"/>
              </a:spcBef>
              <a:spcAft>
                <a:spcPct val="0"/>
              </a:spcAft>
              <a:buClrTx/>
              <a:buSzTx/>
              <a:buFontTx/>
              <a:buNone/>
              <a:defRPr kumimoji="0" lang="zh-CN" altLang="en-US" sz="1800" b="0" i="0" u="sng" baseline="0">
                <a:solidFill>
                  <a:schemeClr val="tx1"/>
                </a:solidFill>
                <a:effectLst/>
                <a:latin typeface="Verdana"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sng" baseline="0">
                <a:solidFill>
                  <a:schemeClr val="tx1"/>
                </a:solidFill>
                <a:effectLst/>
                <a:latin typeface="Verdana" pitchFamily="34"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sng" baseline="0">
                <a:solidFill>
                  <a:schemeClr val="tx1"/>
                </a:solidFill>
                <a:effectLst/>
                <a:latin typeface="Verdana" pitchFamily="34"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sng" baseline="0">
                <a:solidFill>
                  <a:schemeClr val="tx1"/>
                </a:solidFill>
                <a:effectLst/>
                <a:latin typeface="Verdana" pitchFamily="34"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sng" baseline="0">
                <a:solidFill>
                  <a:schemeClr val="tx1"/>
                </a:solidFill>
                <a:effectLst/>
                <a:latin typeface="Verdana" pitchFamily="34" charset="0"/>
                <a:ea typeface="宋体" pitchFamily="2" charset="-122"/>
              </a:defRPr>
            </a:lvl5pPr>
            <a:lvl6pPr>
              <a:defRPr lang="zh-CN">
                <a:solidFill>
                  <a:srgbClr val="FFFFFF"/>
                </a:solidFill>
                <a:latin typeface="Open Sans"/>
              </a:defRPr>
            </a:lvl6pPr>
            <a:lvl7pPr>
              <a:defRPr lang="zh-CN">
                <a:solidFill>
                  <a:srgbClr val="FFFFFF"/>
                </a:solidFill>
                <a:latin typeface="Open Sans"/>
              </a:defRPr>
            </a:lvl7pPr>
            <a:lvl8pPr>
              <a:defRPr lang="zh-CN">
                <a:solidFill>
                  <a:srgbClr val="FFFFFF"/>
                </a:solidFill>
                <a:latin typeface="Open Sans"/>
              </a:defRPr>
            </a:lvl8pPr>
            <a:lvl9pPr>
              <a:defRPr lang="zh-CN">
                <a:solidFill>
                  <a:srgbClr val="FFFFFF"/>
                </a:solidFill>
                <a:latin typeface="Open Sans"/>
              </a:defRPr>
            </a:lvl9pPr>
          </a:lstStyle>
          <a:p>
            <a:pPr marL="0" lvl="0" indent="0" algn="ctr" hangingPunct="0"/>
            <a:endParaRPr lang="zh-CN" altLang="en-US">
              <a:solidFill>
                <a:srgbClr val="FFFFFF"/>
              </a:solidFill>
              <a:latin typeface="Open Sans"/>
            </a:endParaRPr>
          </a:p>
        </p:txBody>
      </p:sp>
      <p:sp>
        <p:nvSpPr>
          <p:cNvPr id="25613" name="TextBox 111"/>
          <p:cNvSpPr txBox="1"/>
          <p:nvPr/>
        </p:nvSpPr>
        <p:spPr>
          <a:xfrm>
            <a:off x="9559925" y="1004888"/>
            <a:ext cx="1847850" cy="441325"/>
          </a:xfrm>
          <a:prstGeom prst="rect">
            <a:avLst/>
          </a:prstGeom>
          <a:noFill/>
        </p:spPr>
        <p:txBody>
          <a:bodyPr>
            <a:spAutoFit/>
          </a:bodyPr>
          <a:lstStyle>
            <a:defPPr>
              <a:defRPr lang="zh-CN"/>
            </a:defPPr>
            <a:lvl1pPr marL="0" indent="0" algn="l" defTabSz="914400" rtl="0" eaLnBrk="0" fontAlgn="base" hangingPunct="0">
              <a:lnSpc>
                <a:spcPct val="100000"/>
              </a:lnSpc>
              <a:spcBef>
                <a:spcPct val="0"/>
              </a:spcBef>
              <a:spcAft>
                <a:spcPct val="0"/>
              </a:spcAft>
              <a:buClrTx/>
              <a:buSzTx/>
              <a:buFontTx/>
              <a:buNone/>
              <a:defRPr kumimoji="0" lang="zh-CN" altLang="en-US" sz="1800" b="0" i="0" u="sng" baseline="0">
                <a:solidFill>
                  <a:schemeClr val="tx1"/>
                </a:solidFill>
                <a:effectLst/>
                <a:latin typeface="Verdana"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sng" baseline="0">
                <a:solidFill>
                  <a:schemeClr val="tx1"/>
                </a:solidFill>
                <a:effectLst/>
                <a:latin typeface="Verdana" pitchFamily="34"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sng" baseline="0">
                <a:solidFill>
                  <a:schemeClr val="tx1"/>
                </a:solidFill>
                <a:effectLst/>
                <a:latin typeface="Verdana" pitchFamily="34"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sng" baseline="0">
                <a:solidFill>
                  <a:schemeClr val="tx1"/>
                </a:solidFill>
                <a:effectLst/>
                <a:latin typeface="Verdana" pitchFamily="34"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sng" baseline="0">
                <a:solidFill>
                  <a:schemeClr val="tx1"/>
                </a:solidFill>
                <a:effectLst/>
                <a:latin typeface="Verdana" pitchFamily="34" charset="0"/>
                <a:ea typeface="宋体" pitchFamily="2" charset="-122"/>
              </a:defRPr>
            </a:lvl5pPr>
          </a:lstStyle>
          <a:p>
            <a:pPr marL="0" lvl="0" indent="0" hangingPunct="0">
              <a:buFont typeface="Wingdings" pitchFamily="2" charset="2"/>
              <a:buChar char="l"/>
            </a:pPr>
            <a:r>
              <a:rPr lang="zh-CN" altLang="en-US" sz="2267" spc="0">
                <a:latin typeface="微软雅黑" pitchFamily="34" charset="-122"/>
                <a:ea typeface="微软雅黑" pitchFamily="34" charset="-122"/>
              </a:rPr>
              <a:t> 填制票据</a:t>
            </a:r>
            <a:endParaRPr lang="en-US" altLang="zh-CN" sz="2200"/>
          </a:p>
        </p:txBody>
      </p:sp>
      <p:cxnSp>
        <p:nvCxnSpPr>
          <p:cNvPr id="25614" name="直接连接符 130"/>
          <p:cNvCxnSpPr/>
          <p:nvPr/>
        </p:nvCxnSpPr>
        <p:spPr>
          <a:xfrm flipH="1">
            <a:off x="2776538" y="1268413"/>
            <a:ext cx="0" cy="5006975"/>
          </a:xfrm>
          <a:prstGeom prst="line">
            <a:avLst/>
          </a:prstGeom>
          <a:noFill/>
          <a:ln w="6350">
            <a:solidFill>
              <a:srgbClr val="595959"/>
            </a:solidFill>
            <a:miter lim="800000"/>
          </a:ln>
        </p:spPr>
      </p:cxnSp>
      <p:sp>
        <p:nvSpPr>
          <p:cNvPr id="25615" name="矩形 13"/>
          <p:cNvSpPr/>
          <p:nvPr/>
        </p:nvSpPr>
        <p:spPr>
          <a:xfrm>
            <a:off x="3170238" y="1882775"/>
            <a:ext cx="8237537" cy="2308225"/>
          </a:xfrm>
          <a:prstGeom prst="rect">
            <a:avLst/>
          </a:prstGeom>
          <a:noFill/>
          <a:ln>
            <a:noFill/>
            <a:miter lim="800000"/>
          </a:ln>
        </p:spPr>
        <p:txBody>
          <a:bodyPr>
            <a:spAutoFit/>
          </a:bodyPr>
          <a:lstStyle>
            <a:defPPr>
              <a:defRPr lang="zh-CN"/>
            </a:defPPr>
            <a:lvl1pPr marL="228600" indent="-228600" algn="l" defTabSz="914400" rtl="0" eaLnBrk="0" fontAlgn="base" hangingPunct="0">
              <a:lnSpc>
                <a:spcPct val="90000"/>
              </a:lnSpc>
              <a:spcBef>
                <a:spcPts val="1000"/>
              </a:spcBef>
              <a:spcAft>
                <a:spcPct val="0"/>
              </a:spcAft>
              <a:buClrTx/>
              <a:buSzTx/>
              <a:buFont typeface="Arial" pitchFamily="34" charset="0"/>
              <a:buChar char="•"/>
              <a:defRPr kumimoji="0" lang="zh-CN" altLang="en-US" sz="2800" b="0" i="0" u="none" kern="1200" baseline="0">
                <a:solidFill>
                  <a:schemeClr val="tx1"/>
                </a:solidFill>
                <a:effectLst/>
                <a:latin typeface="+mn-lt"/>
                <a:ea typeface="+mn-ea"/>
                <a:cs typeface="+mn-cs"/>
              </a:defRPr>
            </a:lvl1pPr>
            <a:lvl2pPr marL="685800" indent="-228600" algn="l" defTabSz="914400" rtl="0" eaLnBrk="0" fontAlgn="base" hangingPunct="0">
              <a:lnSpc>
                <a:spcPct val="90000"/>
              </a:lnSpc>
              <a:spcBef>
                <a:spcPts val="500"/>
              </a:spcBef>
              <a:spcAft>
                <a:spcPct val="0"/>
              </a:spcAft>
              <a:buClrTx/>
              <a:buSzTx/>
              <a:buFont typeface="Arial" pitchFamily="34" charset="0"/>
              <a:buChar char="•"/>
              <a:defRPr kumimoji="0" lang="zh-CN" altLang="en-US" sz="2400" b="0" i="0" u="none" kern="1200" baseline="0">
                <a:solidFill>
                  <a:schemeClr val="tx1"/>
                </a:solidFill>
                <a:effectLst/>
                <a:latin typeface="+mn-lt"/>
                <a:ea typeface="+mn-ea"/>
                <a:cs typeface="+mn-cs"/>
              </a:defRPr>
            </a:lvl2pPr>
            <a:lvl3pPr marL="1143000" indent="-228600" algn="l" defTabSz="914400" rtl="0" eaLnBrk="0" fontAlgn="base" hangingPunct="0">
              <a:lnSpc>
                <a:spcPct val="90000"/>
              </a:lnSpc>
              <a:spcBef>
                <a:spcPts val="500"/>
              </a:spcBef>
              <a:spcAft>
                <a:spcPct val="0"/>
              </a:spcAft>
              <a:buClrTx/>
              <a:buSzTx/>
              <a:buFont typeface="Arial" pitchFamily="34" charset="0"/>
              <a:buChar char="•"/>
              <a:defRPr kumimoji="0" lang="zh-CN" altLang="en-US" sz="2000" b="0" i="0" u="none" kern="1200" baseline="0">
                <a:solidFill>
                  <a:schemeClr val="tx1"/>
                </a:solidFill>
                <a:effectLst/>
                <a:latin typeface="+mn-lt"/>
                <a:ea typeface="+mn-ea"/>
                <a:cs typeface="+mn-cs"/>
              </a:defRPr>
            </a:lvl3pPr>
            <a:lvl4pPr marL="1600200" indent="-228600" algn="l" defTabSz="914400" rtl="0" eaLnBrk="0" fontAlgn="base" hangingPunct="0">
              <a:lnSpc>
                <a:spcPct val="90000"/>
              </a:lnSpc>
              <a:spcBef>
                <a:spcPts val="500"/>
              </a:spcBef>
              <a:spcAft>
                <a:spcPct val="0"/>
              </a:spcAft>
              <a:buClrTx/>
              <a:buSzTx/>
              <a:buFont typeface="Arial" pitchFamily="34" charset="0"/>
              <a:buChar char="•"/>
              <a:defRPr kumimoji="0" lang="zh-CN" altLang="en-US" sz="2000" b="0" i="0" u="none" kern="1200" baseline="0">
                <a:solidFill>
                  <a:schemeClr val="tx1"/>
                </a:solidFill>
                <a:effectLst/>
                <a:latin typeface="+mn-lt"/>
                <a:ea typeface="+mn-ea"/>
                <a:cs typeface="+mn-cs"/>
              </a:defRPr>
            </a:lvl4pPr>
            <a:lvl5pPr marL="2057400" indent="-228600" algn="l" defTabSz="914400" rtl="0" eaLnBrk="0" fontAlgn="base" hangingPunct="0">
              <a:lnSpc>
                <a:spcPct val="90000"/>
              </a:lnSpc>
              <a:spcBef>
                <a:spcPts val="500"/>
              </a:spcBef>
              <a:spcAft>
                <a:spcPct val="0"/>
              </a:spcAft>
              <a:buClrTx/>
              <a:buSzTx/>
              <a:buFont typeface="Arial" pitchFamily="34" charset="0"/>
              <a:buChar char="•"/>
              <a:defRPr kumimoji="0" lang="zh-CN" altLang="en-US" sz="2000" b="0" i="0" u="none" kern="1200" baseline="0">
                <a:solidFill>
                  <a:schemeClr val="tx1"/>
                </a:solidFill>
                <a:effectLst/>
                <a:latin typeface="+mn-lt"/>
                <a:ea typeface="+mn-ea"/>
                <a:cs typeface="+mn-cs"/>
              </a:defRPr>
            </a:lvl5pPr>
            <a:lvl6pPr marL="2514600" indent="-228600" algn="l" defTabSz="914400" rtl="0" eaLnBrk="1" latinLnBrk="0" hangingPunct="1">
              <a:lnSpc>
                <a:spcPct val="90000"/>
              </a:lnSpc>
              <a:spcBef>
                <a:spcPts val="500"/>
              </a:spcBef>
              <a:buFont typeface="Arial" pitchFamily="34" charset="0"/>
              <a:buChar char="•"/>
              <a:defRPr lang="zh-CN" altLang="en-US"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lang="zh-CN" altLang="en-US"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lang="zh-CN" altLang="en-US"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lang="zh-CN" altLang="en-US" sz="1800" kern="1200">
                <a:solidFill>
                  <a:schemeClr val="tx1"/>
                </a:solidFill>
                <a:latin typeface="+mn-lt"/>
                <a:ea typeface="+mn-ea"/>
                <a:cs typeface="+mn-cs"/>
              </a:defRPr>
            </a:lvl9pPr>
          </a:lstStyle>
          <a:p>
            <a:pPr marL="0" lvl="0" indent="608012">
              <a:lnSpc>
                <a:spcPct val="150000"/>
              </a:lnSpc>
              <a:spcBef>
                <a:spcPct val="0"/>
              </a:spcBef>
              <a:buFontTx/>
              <a:buNone/>
            </a:pPr>
            <a:r>
              <a:rPr lang="en-US" altLang="zh-CN" sz="2400" u="sng">
                <a:latin typeface="微软雅黑" pitchFamily="34" charset="-122"/>
                <a:ea typeface="微软雅黑" pitchFamily="34" charset="-122"/>
              </a:rPr>
              <a:t>2018</a:t>
            </a:r>
            <a:r>
              <a:rPr lang="zh-CN" altLang="en-US" sz="2400" u="sng">
                <a:latin typeface="微软雅黑" pitchFamily="34" charset="-122"/>
                <a:ea typeface="微软雅黑" pitchFamily="34" charset="-122"/>
              </a:rPr>
              <a:t>年</a:t>
            </a:r>
            <a:r>
              <a:rPr lang="en-US" altLang="zh-CN" sz="2400" u="sng">
                <a:latin typeface="微软雅黑" pitchFamily="34" charset="-122"/>
                <a:ea typeface="微软雅黑" pitchFamily="34" charset="-122"/>
              </a:rPr>
              <a:t>8</a:t>
            </a:r>
            <a:r>
              <a:rPr lang="zh-CN" altLang="en-US" sz="2400" u="sng">
                <a:latin typeface="微软雅黑" pitchFamily="34" charset="-122"/>
                <a:ea typeface="微软雅黑" pitchFamily="34" charset="-122"/>
              </a:rPr>
              <a:t>月</a:t>
            </a:r>
            <a:r>
              <a:rPr lang="en-US" altLang="zh-CN" sz="2400" u="sng">
                <a:latin typeface="微软雅黑" pitchFamily="34" charset="-122"/>
                <a:ea typeface="微软雅黑" pitchFamily="34" charset="-122"/>
              </a:rPr>
              <a:t>2</a:t>
            </a:r>
            <a:r>
              <a:rPr lang="zh-CN" altLang="en-US" sz="2400" u="sng">
                <a:latin typeface="微软雅黑" pitchFamily="34" charset="-122"/>
                <a:ea typeface="微软雅黑" pitchFamily="34" charset="-122"/>
              </a:rPr>
              <a:t>日，旅客林某在兰州站要求购买</a:t>
            </a:r>
            <a:r>
              <a:rPr lang="en-US" altLang="zh-CN" sz="2400" u="sng">
                <a:latin typeface="微软雅黑" pitchFamily="34" charset="-122"/>
                <a:ea typeface="微软雅黑" pitchFamily="34" charset="-122"/>
              </a:rPr>
              <a:t>8</a:t>
            </a:r>
            <a:r>
              <a:rPr lang="zh-CN" altLang="en-US" sz="2400" u="sng">
                <a:latin typeface="微软雅黑" pitchFamily="34" charset="-122"/>
                <a:ea typeface="微软雅黑" pitchFamily="34" charset="-122"/>
              </a:rPr>
              <a:t>月</a:t>
            </a:r>
            <a:r>
              <a:rPr lang="en-US" altLang="zh-CN" sz="2400" u="sng">
                <a:latin typeface="微软雅黑" pitchFamily="34" charset="-122"/>
                <a:ea typeface="微软雅黑" pitchFamily="34" charset="-122"/>
              </a:rPr>
              <a:t>10</a:t>
            </a:r>
            <a:r>
              <a:rPr lang="zh-CN" altLang="en-US" sz="2400" u="sng">
                <a:latin typeface="微软雅黑" pitchFamily="34" charset="-122"/>
                <a:ea typeface="微软雅黑" pitchFamily="34" charset="-122"/>
              </a:rPr>
              <a:t>日</a:t>
            </a:r>
            <a:r>
              <a:rPr lang="en-US" altLang="zh-CN" sz="2400" u="sng">
                <a:latin typeface="微软雅黑" pitchFamily="34" charset="-122"/>
                <a:ea typeface="微软雅黑" pitchFamily="34" charset="-122"/>
              </a:rPr>
              <a:t>K132</a:t>
            </a:r>
            <a:r>
              <a:rPr lang="zh-CN" altLang="en-US" sz="2400" u="sng">
                <a:latin typeface="微软雅黑" pitchFamily="34" charset="-122"/>
                <a:ea typeface="微软雅黑" pitchFamily="34" charset="-122"/>
              </a:rPr>
              <a:t>次（空调，经由郑州，开深圳西）兰州至张家界学生半价硬卧票（在洛阳中转，</a:t>
            </a:r>
            <a:r>
              <a:rPr lang="en-US" altLang="zh-CN" sz="2400" u="sng">
                <a:latin typeface="微软雅黑" pitchFamily="34" charset="-122"/>
                <a:ea typeface="微软雅黑" pitchFamily="34" charset="-122"/>
              </a:rPr>
              <a:t>10</a:t>
            </a:r>
            <a:r>
              <a:rPr lang="zh-CN" altLang="en-US" sz="2400" u="sng">
                <a:latin typeface="微软雅黑" pitchFamily="34" charset="-122"/>
                <a:ea typeface="微软雅黑" pitchFamily="34" charset="-122"/>
              </a:rPr>
              <a:t>车</a:t>
            </a:r>
            <a:r>
              <a:rPr lang="en-US" altLang="zh-CN" sz="2400" u="sng">
                <a:latin typeface="微软雅黑" pitchFamily="34" charset="-122"/>
                <a:ea typeface="微软雅黑" pitchFamily="34" charset="-122"/>
              </a:rPr>
              <a:t>13</a:t>
            </a:r>
            <a:r>
              <a:rPr lang="zh-CN" altLang="en-US" sz="2400" u="sng">
                <a:latin typeface="微软雅黑" pitchFamily="34" charset="-122"/>
                <a:ea typeface="微软雅黑" pitchFamily="34" charset="-122"/>
              </a:rPr>
              <a:t>号中），旅客持张家界航空职业技术学院学生证及优惠卡，应如何办理？</a:t>
            </a:r>
          </a:p>
        </p:txBody>
      </p:sp>
      <p:sp>
        <p:nvSpPr>
          <p:cNvPr id="25616" name="矩形 35"/>
          <p:cNvSpPr/>
          <p:nvPr/>
        </p:nvSpPr>
        <p:spPr>
          <a:xfrm>
            <a:off x="492125" y="1522413"/>
            <a:ext cx="2065338" cy="595312"/>
          </a:xfrm>
          <a:custGeom>
            <a:gdLst>
              <a:gd name="connsiteX0" fmla="*/ 0 w 1694993"/>
              <a:gd name="connsiteY0" fmla="*/ 0 h 461886"/>
              <a:gd name="connsiteX1" fmla="*/ 1694993 w 1694993"/>
              <a:gd name="connsiteY1" fmla="*/ 0 h 461886"/>
              <a:gd name="connsiteX2" fmla="*/ 1694993 w 1694993"/>
              <a:gd name="connsiteY2" fmla="*/ 461886 h 461886"/>
              <a:gd name="connsiteX3" fmla="*/ 0 w 1694993"/>
              <a:gd name="connsiteY3" fmla="*/ 461886 h 461886"/>
              <a:gd name="connsiteX4" fmla="*/ 0 w 1694993"/>
              <a:gd name="connsiteY4" fmla="*/ 0 h 461886"/>
              <a:gd name="connsiteX0-1" fmla="*/ 0 w 1694993"/>
              <a:gd name="connsiteY0-2" fmla="*/ 0 h 461886"/>
              <a:gd name="connsiteX1-3" fmla="*/ 1694993 w 1694993"/>
              <a:gd name="connsiteY1-4" fmla="*/ 0 h 461886"/>
              <a:gd name="connsiteX2-5" fmla="*/ 422148 w 1694993"/>
              <a:gd name="connsiteY2-6" fmla="*/ 227800 h 461886"/>
              <a:gd name="connsiteX3-7" fmla="*/ 0 w 1694993"/>
              <a:gd name="connsiteY3-8" fmla="*/ 461886 h 461886"/>
              <a:gd name="connsiteX4-9" fmla="*/ 0 w 1694993"/>
              <a:gd name="connsiteY4-10" fmla="*/ 0 h 461886"/>
              <a:gd name="connsiteX0-11" fmla="*/ 0 w 1694993"/>
              <a:gd name="connsiteY0-12" fmla="*/ 0 h 461886"/>
              <a:gd name="connsiteX1-13" fmla="*/ 1694993 w 1694993"/>
              <a:gd name="connsiteY1-14" fmla="*/ 0 h 461886"/>
              <a:gd name="connsiteX2-15" fmla="*/ 509930 w 1694993"/>
              <a:gd name="connsiteY2-16" fmla="*/ 264376 h 461886"/>
              <a:gd name="connsiteX3-17" fmla="*/ 0 w 1694993"/>
              <a:gd name="connsiteY3-18" fmla="*/ 461886 h 461886"/>
              <a:gd name="connsiteX4-19" fmla="*/ 0 w 1694993"/>
              <a:gd name="connsiteY4-20" fmla="*/ 0 h 461886"/>
            </a:gdLst>
            <a:cxnLst>
              <a:cxn ang="0">
                <a:pos x="connsiteX0-1" y="connsiteY0-2"/>
              </a:cxn>
              <a:cxn ang="0">
                <a:pos x="connsiteX1-3" y="connsiteY1-4"/>
              </a:cxn>
              <a:cxn ang="0">
                <a:pos x="connsiteX2-5" y="connsiteY2-6"/>
              </a:cxn>
              <a:cxn ang="0">
                <a:pos x="connsiteX3-7" y="connsiteY3-8"/>
              </a:cxn>
              <a:cxn ang="0">
                <a:pos x="connsiteX4-9" y="connsiteY4-10"/>
              </a:cxn>
            </a:cxnLst>
            <a:rect l="l" t="t" r="r" b="b"/>
            <a:pathLst>
              <a:path w="1694993" h="461886">
                <a:moveTo>
                  <a:pt x="0" y="0"/>
                </a:moveTo>
                <a:lnTo>
                  <a:pt x="1694993" y="0"/>
                </a:lnTo>
                <a:lnTo>
                  <a:pt x="509930" y="264376"/>
                </a:lnTo>
                <a:lnTo>
                  <a:pt x="0" y="461886"/>
                </a:lnTo>
                <a:lnTo>
                  <a:pt x="0" y="0"/>
                </a:lnTo>
                <a:close/>
              </a:path>
            </a:pathLst>
          </a:custGeom>
          <a:gradFill>
            <a:gsLst>
              <a:gs pos="0">
                <a:schemeClr val="bg1">
                  <a:alpha val="55000"/>
                </a:schemeClr>
              </a:gs>
              <a:gs pos="100000">
                <a:schemeClr val="bg1">
                  <a:alpha val="0"/>
                </a:schemeClr>
              </a:gs>
            </a:gsLst>
            <a:lin ang="4800000" scaled="0"/>
          </a:gradFill>
          <a:ln w="6350">
            <a:noFill/>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zh-CN"/>
            </a:defPPr>
            <a:lvl1pPr marL="0" indent="0" algn="l" defTabSz="914400" rtl="0" eaLnBrk="0" fontAlgn="base" hangingPunct="0">
              <a:lnSpc>
                <a:spcPct val="100000"/>
              </a:lnSpc>
              <a:spcBef>
                <a:spcPct val="0"/>
              </a:spcBef>
              <a:spcAft>
                <a:spcPct val="0"/>
              </a:spcAft>
              <a:buClrTx/>
              <a:buSzTx/>
              <a:buFontTx/>
              <a:buNone/>
              <a:defRPr kumimoji="0" sz="1800" b="0" i="0" u="sng" baseline="0">
                <a:solidFill>
                  <a:srgbClr val="FFFFFF"/>
                </a:solidFill>
                <a:effectLst/>
                <a:latin typeface="Open Sans"/>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sz="1800" b="0" i="0" u="sng" baseline="0">
                <a:solidFill>
                  <a:srgbClr val="FFFFFF"/>
                </a:solidFill>
                <a:effectLst/>
                <a:latin typeface="Open Sans"/>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sz="1800" b="0" i="0" u="sng" baseline="0">
                <a:solidFill>
                  <a:srgbClr val="FFFFFF"/>
                </a:solidFill>
                <a:effectLst/>
                <a:latin typeface="Open Sans"/>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sz="1800" b="0" i="0" u="sng" baseline="0">
                <a:solidFill>
                  <a:srgbClr val="FFFFFF"/>
                </a:solidFill>
                <a:effectLst/>
                <a:latin typeface="Open Sans"/>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sz="1800" b="0" i="0" u="sng" baseline="0">
                <a:solidFill>
                  <a:srgbClr val="FFFFFF"/>
                </a:solidFill>
                <a:effectLst/>
                <a:latin typeface="Open Sans"/>
                <a:ea typeface="宋体" pitchFamily="2" charset="-122"/>
              </a:defRPr>
            </a:lvl5pPr>
            <a:lvl6pPr>
              <a:defRPr lang="zh-CN">
                <a:solidFill>
                  <a:srgbClr val="FFFFFF"/>
                </a:solidFill>
                <a:latin typeface="Open Sans"/>
              </a:defRPr>
            </a:lvl6pPr>
            <a:lvl7pPr>
              <a:defRPr lang="zh-CN">
                <a:solidFill>
                  <a:srgbClr val="FFFFFF"/>
                </a:solidFill>
                <a:latin typeface="Open Sans"/>
              </a:defRPr>
            </a:lvl7pPr>
            <a:lvl8pPr>
              <a:defRPr lang="zh-CN">
                <a:solidFill>
                  <a:srgbClr val="FFFFFF"/>
                </a:solidFill>
                <a:latin typeface="Open Sans"/>
              </a:defRPr>
            </a:lvl8pPr>
            <a:lvl9pPr>
              <a:defRPr lang="zh-CN">
                <a:solidFill>
                  <a:srgbClr val="FFFFFF"/>
                </a:solidFill>
                <a:latin typeface="Open Sans"/>
              </a:defRPr>
            </a:lvl9pPr>
          </a:lstStyle>
          <a:p>
            <a:pPr marL="0" marR="0" lvl="0" indent="0" algn="ctr" defTabSz="914400" rtl="0" eaLnBrk="0" fontAlgn="base" latinLnBrk="0" hangingPunct="0">
              <a:lnSpc>
                <a:spcPct val="100000"/>
              </a:lnSpc>
              <a:spcBef>
                <a:spcPct val="0"/>
              </a:spcBef>
              <a:spcAft>
                <a:spcPct val="0"/>
              </a:spcAft>
              <a:buClrTx/>
              <a:buSzTx/>
              <a:buFontTx/>
              <a:buNone/>
              <a:defRPr/>
            </a:pPr>
            <a:r>
              <a:rPr kumimoji="0" lang="zh-CN" altLang="en-US" sz="2800" b="1" i="0" u="sng" strike="noStrike" kern="1200" cap="none" spc="0" normalizeH="0" baseline="0" noProof="0">
                <a:ln>
                  <a:noFill/>
                </a:ln>
                <a:solidFill>
                  <a:schemeClr val="bg1"/>
                </a:solidFill>
                <a:effectLst/>
                <a:uLnTx/>
                <a:uFillTx/>
                <a:latin typeface="微软雅黑" pitchFamily="34" charset="-122"/>
                <a:ea typeface="微软雅黑" pitchFamily="34" charset="-122"/>
                <a:cs typeface="+mn-cs"/>
              </a:rPr>
              <a:t>  </a:t>
            </a:r>
          </a:p>
        </p:txBody>
      </p:sp>
      <p:sp>
        <p:nvSpPr>
          <p:cNvPr id="25617" name="矩形 35"/>
          <p:cNvSpPr/>
          <p:nvPr/>
        </p:nvSpPr>
        <p:spPr>
          <a:xfrm>
            <a:off x="482600" y="2490788"/>
            <a:ext cx="2065338" cy="595312"/>
          </a:xfrm>
          <a:custGeom>
            <a:gdLst>
              <a:gd name="connsiteX0" fmla="*/ 0 w 1694993"/>
              <a:gd name="connsiteY0" fmla="*/ 0 h 461886"/>
              <a:gd name="connsiteX1" fmla="*/ 1694993 w 1694993"/>
              <a:gd name="connsiteY1" fmla="*/ 0 h 461886"/>
              <a:gd name="connsiteX2" fmla="*/ 1694993 w 1694993"/>
              <a:gd name="connsiteY2" fmla="*/ 461886 h 461886"/>
              <a:gd name="connsiteX3" fmla="*/ 0 w 1694993"/>
              <a:gd name="connsiteY3" fmla="*/ 461886 h 461886"/>
              <a:gd name="connsiteX4" fmla="*/ 0 w 1694993"/>
              <a:gd name="connsiteY4" fmla="*/ 0 h 461886"/>
              <a:gd name="connsiteX0-1" fmla="*/ 0 w 1694993"/>
              <a:gd name="connsiteY0-2" fmla="*/ 0 h 461886"/>
              <a:gd name="connsiteX1-3" fmla="*/ 1694993 w 1694993"/>
              <a:gd name="connsiteY1-4" fmla="*/ 0 h 461886"/>
              <a:gd name="connsiteX2-5" fmla="*/ 422148 w 1694993"/>
              <a:gd name="connsiteY2-6" fmla="*/ 227800 h 461886"/>
              <a:gd name="connsiteX3-7" fmla="*/ 0 w 1694993"/>
              <a:gd name="connsiteY3-8" fmla="*/ 461886 h 461886"/>
              <a:gd name="connsiteX4-9" fmla="*/ 0 w 1694993"/>
              <a:gd name="connsiteY4-10" fmla="*/ 0 h 461886"/>
              <a:gd name="connsiteX0-11" fmla="*/ 0 w 1694993"/>
              <a:gd name="connsiteY0-12" fmla="*/ 0 h 461886"/>
              <a:gd name="connsiteX1-13" fmla="*/ 1694993 w 1694993"/>
              <a:gd name="connsiteY1-14" fmla="*/ 0 h 461886"/>
              <a:gd name="connsiteX2-15" fmla="*/ 509930 w 1694993"/>
              <a:gd name="connsiteY2-16" fmla="*/ 264376 h 461886"/>
              <a:gd name="connsiteX3-17" fmla="*/ 0 w 1694993"/>
              <a:gd name="connsiteY3-18" fmla="*/ 461886 h 461886"/>
              <a:gd name="connsiteX4-19" fmla="*/ 0 w 1694993"/>
              <a:gd name="connsiteY4-20" fmla="*/ 0 h 461886"/>
            </a:gdLst>
            <a:cxnLst>
              <a:cxn ang="0">
                <a:pos x="connsiteX0-1" y="connsiteY0-2"/>
              </a:cxn>
              <a:cxn ang="0">
                <a:pos x="connsiteX1-3" y="connsiteY1-4"/>
              </a:cxn>
              <a:cxn ang="0">
                <a:pos x="connsiteX2-5" y="connsiteY2-6"/>
              </a:cxn>
              <a:cxn ang="0">
                <a:pos x="connsiteX3-7" y="connsiteY3-8"/>
              </a:cxn>
              <a:cxn ang="0">
                <a:pos x="connsiteX4-9" y="connsiteY4-10"/>
              </a:cxn>
            </a:cxnLst>
            <a:rect l="l" t="t" r="r" b="b"/>
            <a:pathLst>
              <a:path w="1694993" h="461886">
                <a:moveTo>
                  <a:pt x="0" y="0"/>
                </a:moveTo>
                <a:lnTo>
                  <a:pt x="1694993" y="0"/>
                </a:lnTo>
                <a:lnTo>
                  <a:pt x="509930" y="264376"/>
                </a:lnTo>
                <a:lnTo>
                  <a:pt x="0" y="461886"/>
                </a:lnTo>
                <a:lnTo>
                  <a:pt x="0" y="0"/>
                </a:lnTo>
                <a:close/>
              </a:path>
            </a:pathLst>
          </a:custGeom>
          <a:gradFill>
            <a:gsLst>
              <a:gs pos="0">
                <a:schemeClr val="bg1">
                  <a:alpha val="35000"/>
                </a:schemeClr>
              </a:gs>
              <a:gs pos="100000">
                <a:schemeClr val="bg1">
                  <a:alpha val="0"/>
                </a:schemeClr>
              </a:gs>
            </a:gsLst>
            <a:lin ang="4800000" scaled="0"/>
          </a:gradFill>
          <a:ln w="6350">
            <a:noFill/>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zh-CN"/>
            </a:defPPr>
            <a:lvl1pPr marL="0" indent="0" algn="l" defTabSz="914400" rtl="0" eaLnBrk="0" fontAlgn="base" hangingPunct="0">
              <a:lnSpc>
                <a:spcPct val="100000"/>
              </a:lnSpc>
              <a:spcBef>
                <a:spcPct val="0"/>
              </a:spcBef>
              <a:spcAft>
                <a:spcPct val="0"/>
              </a:spcAft>
              <a:buClrTx/>
              <a:buSzTx/>
              <a:buFontTx/>
              <a:buNone/>
              <a:defRPr kumimoji="0" sz="1800" b="0" i="0" u="sng" baseline="0">
                <a:solidFill>
                  <a:srgbClr val="FFFFFF"/>
                </a:solidFill>
                <a:effectLst/>
                <a:latin typeface="Open Sans"/>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sz="1800" b="0" i="0" u="sng" baseline="0">
                <a:solidFill>
                  <a:srgbClr val="FFFFFF"/>
                </a:solidFill>
                <a:effectLst/>
                <a:latin typeface="Open Sans"/>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sz="1800" b="0" i="0" u="sng" baseline="0">
                <a:solidFill>
                  <a:srgbClr val="FFFFFF"/>
                </a:solidFill>
                <a:effectLst/>
                <a:latin typeface="Open Sans"/>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sz="1800" b="0" i="0" u="sng" baseline="0">
                <a:solidFill>
                  <a:srgbClr val="FFFFFF"/>
                </a:solidFill>
                <a:effectLst/>
                <a:latin typeface="Open Sans"/>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sz="1800" b="0" i="0" u="sng" baseline="0">
                <a:solidFill>
                  <a:srgbClr val="FFFFFF"/>
                </a:solidFill>
                <a:effectLst/>
                <a:latin typeface="Open Sans"/>
                <a:ea typeface="宋体" pitchFamily="2" charset="-122"/>
              </a:defRPr>
            </a:lvl5pPr>
            <a:lvl6pPr>
              <a:defRPr lang="zh-CN">
                <a:solidFill>
                  <a:srgbClr val="FFFFFF"/>
                </a:solidFill>
                <a:latin typeface="Open Sans"/>
              </a:defRPr>
            </a:lvl6pPr>
            <a:lvl7pPr>
              <a:defRPr lang="zh-CN">
                <a:solidFill>
                  <a:srgbClr val="FFFFFF"/>
                </a:solidFill>
                <a:latin typeface="Open Sans"/>
              </a:defRPr>
            </a:lvl7pPr>
            <a:lvl8pPr>
              <a:defRPr lang="zh-CN">
                <a:solidFill>
                  <a:srgbClr val="FFFFFF"/>
                </a:solidFill>
                <a:latin typeface="Open Sans"/>
              </a:defRPr>
            </a:lvl8pPr>
            <a:lvl9pPr>
              <a:defRPr lang="zh-CN">
                <a:solidFill>
                  <a:srgbClr val="FFFFFF"/>
                </a:solidFill>
                <a:latin typeface="Open Sans"/>
              </a:defRPr>
            </a:lvl9pPr>
          </a:lstStyle>
          <a:p>
            <a:pPr marL="0" marR="0" lvl="0" indent="0" algn="ctr" defTabSz="914400" rtl="0" eaLnBrk="0" fontAlgn="base" latinLnBrk="0" hangingPunct="0">
              <a:lnSpc>
                <a:spcPct val="100000"/>
              </a:lnSpc>
              <a:spcBef>
                <a:spcPct val="0"/>
              </a:spcBef>
              <a:spcAft>
                <a:spcPct val="0"/>
              </a:spcAft>
              <a:buClrTx/>
              <a:buSzTx/>
              <a:buFontTx/>
              <a:buNone/>
              <a:defRPr/>
            </a:pPr>
            <a:r>
              <a:rPr kumimoji="0" lang="zh-CN" altLang="en-US" sz="2800" b="1" i="0" u="sng" strike="noStrike" kern="1200" cap="none" spc="0" normalizeH="0" baseline="0" noProof="0">
                <a:ln>
                  <a:noFill/>
                </a:ln>
                <a:solidFill>
                  <a:schemeClr val="bg1"/>
                </a:solidFill>
                <a:effectLst/>
                <a:uLnTx/>
                <a:uFillTx/>
                <a:latin typeface="微软雅黑" pitchFamily="34" charset="-122"/>
                <a:ea typeface="微软雅黑" pitchFamily="34" charset="-122"/>
                <a:cs typeface="+mn-cs"/>
              </a:rPr>
              <a:t>  </a:t>
            </a:r>
          </a:p>
        </p:txBody>
      </p:sp>
      <p:sp>
        <p:nvSpPr>
          <p:cNvPr id="25618" name="矩形 35"/>
          <p:cNvSpPr/>
          <p:nvPr/>
        </p:nvSpPr>
        <p:spPr>
          <a:xfrm>
            <a:off x="473075" y="3497263"/>
            <a:ext cx="2063750" cy="596900"/>
          </a:xfrm>
          <a:custGeom>
            <a:gdLst>
              <a:gd name="connsiteX0" fmla="*/ 0 w 1694993"/>
              <a:gd name="connsiteY0" fmla="*/ 0 h 461886"/>
              <a:gd name="connsiteX1" fmla="*/ 1694993 w 1694993"/>
              <a:gd name="connsiteY1" fmla="*/ 0 h 461886"/>
              <a:gd name="connsiteX2" fmla="*/ 1694993 w 1694993"/>
              <a:gd name="connsiteY2" fmla="*/ 461886 h 461886"/>
              <a:gd name="connsiteX3" fmla="*/ 0 w 1694993"/>
              <a:gd name="connsiteY3" fmla="*/ 461886 h 461886"/>
              <a:gd name="connsiteX4" fmla="*/ 0 w 1694993"/>
              <a:gd name="connsiteY4" fmla="*/ 0 h 461886"/>
              <a:gd name="connsiteX0-1" fmla="*/ 0 w 1694993"/>
              <a:gd name="connsiteY0-2" fmla="*/ 0 h 461886"/>
              <a:gd name="connsiteX1-3" fmla="*/ 1694993 w 1694993"/>
              <a:gd name="connsiteY1-4" fmla="*/ 0 h 461886"/>
              <a:gd name="connsiteX2-5" fmla="*/ 422148 w 1694993"/>
              <a:gd name="connsiteY2-6" fmla="*/ 227800 h 461886"/>
              <a:gd name="connsiteX3-7" fmla="*/ 0 w 1694993"/>
              <a:gd name="connsiteY3-8" fmla="*/ 461886 h 461886"/>
              <a:gd name="connsiteX4-9" fmla="*/ 0 w 1694993"/>
              <a:gd name="connsiteY4-10" fmla="*/ 0 h 461886"/>
              <a:gd name="connsiteX0-11" fmla="*/ 0 w 1694993"/>
              <a:gd name="connsiteY0-12" fmla="*/ 0 h 461886"/>
              <a:gd name="connsiteX1-13" fmla="*/ 1694993 w 1694993"/>
              <a:gd name="connsiteY1-14" fmla="*/ 0 h 461886"/>
              <a:gd name="connsiteX2-15" fmla="*/ 509930 w 1694993"/>
              <a:gd name="connsiteY2-16" fmla="*/ 264376 h 461886"/>
              <a:gd name="connsiteX3-17" fmla="*/ 0 w 1694993"/>
              <a:gd name="connsiteY3-18" fmla="*/ 461886 h 461886"/>
              <a:gd name="connsiteX4-19" fmla="*/ 0 w 1694993"/>
              <a:gd name="connsiteY4-20" fmla="*/ 0 h 461886"/>
            </a:gdLst>
            <a:cxnLst>
              <a:cxn ang="0">
                <a:pos x="connsiteX0-1" y="connsiteY0-2"/>
              </a:cxn>
              <a:cxn ang="0">
                <a:pos x="connsiteX1-3" y="connsiteY1-4"/>
              </a:cxn>
              <a:cxn ang="0">
                <a:pos x="connsiteX2-5" y="connsiteY2-6"/>
              </a:cxn>
              <a:cxn ang="0">
                <a:pos x="connsiteX3-7" y="connsiteY3-8"/>
              </a:cxn>
              <a:cxn ang="0">
                <a:pos x="connsiteX4-9" y="connsiteY4-10"/>
              </a:cxn>
            </a:cxnLst>
            <a:rect l="l" t="t" r="r" b="b"/>
            <a:pathLst>
              <a:path w="1694993" h="461886">
                <a:moveTo>
                  <a:pt x="0" y="0"/>
                </a:moveTo>
                <a:lnTo>
                  <a:pt x="1694993" y="0"/>
                </a:lnTo>
                <a:lnTo>
                  <a:pt x="509930" y="264376"/>
                </a:lnTo>
                <a:lnTo>
                  <a:pt x="0" y="461886"/>
                </a:lnTo>
                <a:lnTo>
                  <a:pt x="0" y="0"/>
                </a:lnTo>
                <a:close/>
              </a:path>
            </a:pathLst>
          </a:custGeom>
          <a:gradFill>
            <a:gsLst>
              <a:gs pos="0">
                <a:schemeClr val="bg1">
                  <a:alpha val="35000"/>
                </a:schemeClr>
              </a:gs>
              <a:gs pos="100000">
                <a:schemeClr val="bg1">
                  <a:alpha val="0"/>
                </a:schemeClr>
              </a:gs>
            </a:gsLst>
            <a:lin ang="4800000" scaled="0"/>
          </a:gradFill>
          <a:ln w="6350">
            <a:noFill/>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zh-CN"/>
            </a:defPPr>
            <a:lvl1pPr marL="0" indent="0" algn="l" defTabSz="914400" rtl="0" eaLnBrk="0" fontAlgn="base" hangingPunct="0">
              <a:lnSpc>
                <a:spcPct val="100000"/>
              </a:lnSpc>
              <a:spcBef>
                <a:spcPct val="0"/>
              </a:spcBef>
              <a:spcAft>
                <a:spcPct val="0"/>
              </a:spcAft>
              <a:buClrTx/>
              <a:buSzTx/>
              <a:buFontTx/>
              <a:buNone/>
              <a:defRPr kumimoji="0" sz="1800" b="0" i="0" u="sng" baseline="0">
                <a:solidFill>
                  <a:srgbClr val="FFFFFF"/>
                </a:solidFill>
                <a:effectLst/>
                <a:latin typeface="Open Sans"/>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sz="1800" b="0" i="0" u="sng" baseline="0">
                <a:solidFill>
                  <a:srgbClr val="FFFFFF"/>
                </a:solidFill>
                <a:effectLst/>
                <a:latin typeface="Open Sans"/>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sz="1800" b="0" i="0" u="sng" baseline="0">
                <a:solidFill>
                  <a:srgbClr val="FFFFFF"/>
                </a:solidFill>
                <a:effectLst/>
                <a:latin typeface="Open Sans"/>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sz="1800" b="0" i="0" u="sng" baseline="0">
                <a:solidFill>
                  <a:srgbClr val="FFFFFF"/>
                </a:solidFill>
                <a:effectLst/>
                <a:latin typeface="Open Sans"/>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sz="1800" b="0" i="0" u="sng" baseline="0">
                <a:solidFill>
                  <a:srgbClr val="FFFFFF"/>
                </a:solidFill>
                <a:effectLst/>
                <a:latin typeface="Open Sans"/>
                <a:ea typeface="宋体" pitchFamily="2" charset="-122"/>
              </a:defRPr>
            </a:lvl5pPr>
            <a:lvl6pPr>
              <a:defRPr lang="zh-CN">
                <a:solidFill>
                  <a:srgbClr val="FFFFFF"/>
                </a:solidFill>
                <a:latin typeface="Open Sans"/>
              </a:defRPr>
            </a:lvl6pPr>
            <a:lvl7pPr>
              <a:defRPr lang="zh-CN">
                <a:solidFill>
                  <a:srgbClr val="FFFFFF"/>
                </a:solidFill>
                <a:latin typeface="Open Sans"/>
              </a:defRPr>
            </a:lvl7pPr>
            <a:lvl8pPr>
              <a:defRPr lang="zh-CN">
                <a:solidFill>
                  <a:srgbClr val="FFFFFF"/>
                </a:solidFill>
                <a:latin typeface="Open Sans"/>
              </a:defRPr>
            </a:lvl8pPr>
            <a:lvl9pPr>
              <a:defRPr lang="zh-CN">
                <a:solidFill>
                  <a:srgbClr val="FFFFFF"/>
                </a:solidFill>
                <a:latin typeface="Open Sans"/>
              </a:defRPr>
            </a:lvl9pPr>
          </a:lstStyle>
          <a:p>
            <a:pPr marL="0" marR="0" lvl="0" indent="0" algn="ctr" defTabSz="914400" rtl="0" eaLnBrk="0" fontAlgn="base" latinLnBrk="0" hangingPunct="0">
              <a:lnSpc>
                <a:spcPct val="100000"/>
              </a:lnSpc>
              <a:spcBef>
                <a:spcPct val="0"/>
              </a:spcBef>
              <a:spcAft>
                <a:spcPct val="0"/>
              </a:spcAft>
              <a:buClrTx/>
              <a:buSzTx/>
              <a:buFontTx/>
              <a:buNone/>
              <a:defRPr/>
            </a:pPr>
            <a:r>
              <a:rPr kumimoji="0" lang="zh-CN" altLang="en-US" sz="2800" b="1" i="0" u="sng" strike="noStrike" kern="1200" cap="none" spc="0" normalizeH="0" baseline="0" noProof="0">
                <a:ln>
                  <a:noFill/>
                </a:ln>
                <a:solidFill>
                  <a:schemeClr val="bg1"/>
                </a:solidFill>
                <a:effectLst/>
                <a:uLnTx/>
                <a:uFillTx/>
                <a:latin typeface="微软雅黑" pitchFamily="34" charset="-122"/>
                <a:ea typeface="微软雅黑" pitchFamily="34" charset="-122"/>
                <a:cs typeface="+mn-cs"/>
              </a:rPr>
              <a:t>  </a:t>
            </a:r>
          </a:p>
        </p:txBody>
      </p:sp>
    </p:spTree>
  </p:cSld>
  <p:clrMapOvr>
    <a:masterClrMapping/>
  </p:clrMapOvr>
  <mc:AlternateContent>
    <mc:Choice xmlns:p14="http://schemas.microsoft.com/office/powerpoint/2010/main" Requires="p14">
      <p:transition spd="slow" p14:dur="1600">
        <p:blinds dir="vert"/>
      </p:transition>
    </mc:Choice>
    <mc:Fallback>
      <p:transition spd="slow">
        <p:blinds dir="vert"/>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2" presetClass="emph" presetSubtype="0" dur="1000" fill="hold" nodeType="afterEffect">
                                  <p:stCondLst>
                                    <p:cond delay="0"/>
                                  </p:stCondLst>
                                  <p:childTnLst>
                                    <p:animRot by="120000" from="0" to="21600000">
                                      <p:cBhvr>
                                        <p:cTn id="6" dur="100" fill="hold">
                                          <p:stCondLst>
                                            <p:cond delay="0"/>
                                          </p:stCondLst>
                                        </p:cTn>
                                        <p:tgtEl>
                                          <p:spTgt spid="25604"/>
                                        </p:tgtEl>
                                        <p:attrNameLst>
                                          <p:attrName>r</p:attrName>
                                        </p:attrNameLst>
                                      </p:cBhvr>
                                    </p:animRot>
                                    <p:animRot by="-240000" from="0" to="21600000">
                                      <p:cBhvr>
                                        <p:cTn id="7" dur="200" fill="hold">
                                          <p:stCondLst>
                                            <p:cond delay="200"/>
                                          </p:stCondLst>
                                        </p:cTn>
                                        <p:tgtEl>
                                          <p:spTgt spid="25604"/>
                                        </p:tgtEl>
                                        <p:attrNameLst>
                                          <p:attrName>r</p:attrName>
                                        </p:attrNameLst>
                                      </p:cBhvr>
                                    </p:animRot>
                                    <p:animRot by="240000" from="0" to="21600000">
                                      <p:cBhvr>
                                        <p:cTn id="8" dur="200" fill="hold">
                                          <p:stCondLst>
                                            <p:cond delay="400"/>
                                          </p:stCondLst>
                                        </p:cTn>
                                        <p:tgtEl>
                                          <p:spTgt spid="25604"/>
                                        </p:tgtEl>
                                        <p:attrNameLst>
                                          <p:attrName>r</p:attrName>
                                        </p:attrNameLst>
                                      </p:cBhvr>
                                    </p:animRot>
                                    <p:animRot by="-240000" from="0" to="21600000">
                                      <p:cBhvr>
                                        <p:cTn id="9" dur="200" fill="hold">
                                          <p:stCondLst>
                                            <p:cond delay="600"/>
                                          </p:stCondLst>
                                        </p:cTn>
                                        <p:tgtEl>
                                          <p:spTgt spid="25604"/>
                                        </p:tgtEl>
                                        <p:attrNameLst>
                                          <p:attrName>r</p:attrName>
                                        </p:attrNameLst>
                                      </p:cBhvr>
                                    </p:animRot>
                                    <p:animRot by="120000" from="0" to="21600000">
                                      <p:cBhvr>
                                        <p:cTn id="10" dur="200" fill="hold">
                                          <p:stCondLst>
                                            <p:cond delay="800"/>
                                          </p:stCondLst>
                                        </p:cTn>
                                        <p:tgtEl>
                                          <p:spTgt spid="25604"/>
                                        </p:tgtEl>
                                        <p:attrNameLst>
                                          <p:attrName>r</p:attrName>
                                        </p:attrNameLst>
                                      </p:cBhvr>
                                    </p:animRo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blipFill>
          <a:blip r:embed="rId3"/>
          <a:stretch>
            <a:fillRect/>
          </a:stretch>
        </a:blipFill>
        <a:effectLst/>
      </p:bgPr>
    </p:bg>
    <p:spTree>
      <p:nvGrpSpPr>
        <p:cNvPr id="1" name=""/>
        <p:cNvGrpSpPr/>
        <p:nvPr/>
      </p:nvGrpSpPr>
      <p:grpSpPr>
        <a:xfrm>
          <a:off x="0" y="0"/>
          <a:ext cx="0" cy="0"/>
        </a:xfrm>
      </p:grpSpPr>
      <p:sp>
        <p:nvSpPr>
          <p:cNvPr id="27650" name="矩形 1"/>
          <p:cNvSpPr/>
          <p:nvPr/>
        </p:nvSpPr>
        <p:spPr>
          <a:xfrm>
            <a:off x="482600" y="1512888"/>
            <a:ext cx="2073275" cy="614362"/>
          </a:xfrm>
          <a:prstGeom prst="rect">
            <a:avLst/>
          </a:prstGeom>
          <a:solidFill>
            <a:schemeClr val="bg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nchorCtr="0">
            <a:noAutofit/>
          </a:bodyPr>
          <a:lstStyle>
            <a:defPPr>
              <a:defRPr lang="zh-CN"/>
            </a:defPPr>
            <a:lvl1pPr marL="0" indent="0" algn="l" defTabSz="914400" rtl="0" eaLnBrk="0" fontAlgn="base" hangingPunct="0">
              <a:lnSpc>
                <a:spcPct val="100000"/>
              </a:lnSpc>
              <a:spcBef>
                <a:spcPct val="0"/>
              </a:spcBef>
              <a:spcAft>
                <a:spcPct val="0"/>
              </a:spcAft>
              <a:buClrTx/>
              <a:buSzTx/>
              <a:buFontTx/>
              <a:buNone/>
              <a:defRPr kumimoji="0" lang="zh-CN" altLang="en-US" sz="1800" b="0" i="0" u="sng" baseline="0">
                <a:solidFill>
                  <a:schemeClr val="tx1"/>
                </a:solidFill>
                <a:effectLst/>
                <a:latin typeface="Verdana"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sng" baseline="0">
                <a:solidFill>
                  <a:schemeClr val="tx1"/>
                </a:solidFill>
                <a:effectLst/>
                <a:latin typeface="Verdana" pitchFamily="34"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sng" baseline="0">
                <a:solidFill>
                  <a:schemeClr val="tx1"/>
                </a:solidFill>
                <a:effectLst/>
                <a:latin typeface="Verdana" pitchFamily="34"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sng" baseline="0">
                <a:solidFill>
                  <a:schemeClr val="tx1"/>
                </a:solidFill>
                <a:effectLst/>
                <a:latin typeface="Verdana" pitchFamily="34"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sng" baseline="0">
                <a:solidFill>
                  <a:schemeClr val="tx1"/>
                </a:solidFill>
                <a:effectLst/>
                <a:latin typeface="Verdana" pitchFamily="34" charset="0"/>
                <a:ea typeface="宋体" pitchFamily="2" charset="-122"/>
              </a:defRPr>
            </a:lvl5pPr>
            <a:lvl6pPr>
              <a:defRPr lang="zh-CN">
                <a:solidFill>
                  <a:srgbClr val="FFFFFF"/>
                </a:solidFill>
                <a:latin typeface="Open Sans"/>
              </a:defRPr>
            </a:lvl6pPr>
            <a:lvl7pPr>
              <a:defRPr lang="zh-CN">
                <a:solidFill>
                  <a:srgbClr val="FFFFFF"/>
                </a:solidFill>
                <a:latin typeface="Open Sans"/>
              </a:defRPr>
            </a:lvl7pPr>
            <a:lvl8pPr>
              <a:defRPr lang="zh-CN">
                <a:solidFill>
                  <a:srgbClr val="FFFFFF"/>
                </a:solidFill>
                <a:latin typeface="Open Sans"/>
              </a:defRPr>
            </a:lvl8pPr>
            <a:lvl9pPr>
              <a:defRPr lang="zh-CN">
                <a:solidFill>
                  <a:srgbClr val="FFFFFF"/>
                </a:solidFill>
                <a:latin typeface="Open Sans"/>
              </a:defRPr>
            </a:lvl9pPr>
          </a:lstStyle>
          <a:p>
            <a:pPr marL="0" lvl="0" indent="0" algn="ctr" hangingPunct="0"/>
            <a:endParaRPr lang="zh-CN" altLang="en-US" sz="2800" b="1">
              <a:solidFill>
                <a:schemeClr val="bg1"/>
              </a:solidFill>
              <a:latin typeface="微软雅黑" pitchFamily="34" charset="-122"/>
              <a:ea typeface="微软雅黑" pitchFamily="34" charset="-122"/>
            </a:endParaRPr>
          </a:p>
        </p:txBody>
      </p:sp>
      <p:sp>
        <p:nvSpPr>
          <p:cNvPr id="27651" name="矩形 35"/>
          <p:cNvSpPr/>
          <p:nvPr/>
        </p:nvSpPr>
        <p:spPr>
          <a:xfrm>
            <a:off x="492125" y="1522413"/>
            <a:ext cx="2065338" cy="595312"/>
          </a:xfrm>
          <a:custGeom>
            <a:gdLst>
              <a:gd name="connsiteX0" fmla="*/ 0 w 1694993"/>
              <a:gd name="connsiteY0" fmla="*/ 0 h 461886"/>
              <a:gd name="connsiteX1" fmla="*/ 1694993 w 1694993"/>
              <a:gd name="connsiteY1" fmla="*/ 0 h 461886"/>
              <a:gd name="connsiteX2" fmla="*/ 1694993 w 1694993"/>
              <a:gd name="connsiteY2" fmla="*/ 461886 h 461886"/>
              <a:gd name="connsiteX3" fmla="*/ 0 w 1694993"/>
              <a:gd name="connsiteY3" fmla="*/ 461886 h 461886"/>
              <a:gd name="connsiteX4" fmla="*/ 0 w 1694993"/>
              <a:gd name="connsiteY4" fmla="*/ 0 h 461886"/>
              <a:gd name="connsiteX0-1" fmla="*/ 0 w 1694993"/>
              <a:gd name="connsiteY0-2" fmla="*/ 0 h 461886"/>
              <a:gd name="connsiteX1-3" fmla="*/ 1694993 w 1694993"/>
              <a:gd name="connsiteY1-4" fmla="*/ 0 h 461886"/>
              <a:gd name="connsiteX2-5" fmla="*/ 422148 w 1694993"/>
              <a:gd name="connsiteY2-6" fmla="*/ 227800 h 461886"/>
              <a:gd name="connsiteX3-7" fmla="*/ 0 w 1694993"/>
              <a:gd name="connsiteY3-8" fmla="*/ 461886 h 461886"/>
              <a:gd name="connsiteX4-9" fmla="*/ 0 w 1694993"/>
              <a:gd name="connsiteY4-10" fmla="*/ 0 h 461886"/>
              <a:gd name="connsiteX0-11" fmla="*/ 0 w 1694993"/>
              <a:gd name="connsiteY0-12" fmla="*/ 0 h 461886"/>
              <a:gd name="connsiteX1-13" fmla="*/ 1694993 w 1694993"/>
              <a:gd name="connsiteY1-14" fmla="*/ 0 h 461886"/>
              <a:gd name="connsiteX2-15" fmla="*/ 509930 w 1694993"/>
              <a:gd name="connsiteY2-16" fmla="*/ 264376 h 461886"/>
              <a:gd name="connsiteX3-17" fmla="*/ 0 w 1694993"/>
              <a:gd name="connsiteY3-18" fmla="*/ 461886 h 461886"/>
              <a:gd name="connsiteX4-19" fmla="*/ 0 w 1694993"/>
              <a:gd name="connsiteY4-20" fmla="*/ 0 h 461886"/>
            </a:gdLst>
            <a:cxnLst>
              <a:cxn ang="0">
                <a:pos x="connsiteX0-1" y="connsiteY0-2"/>
              </a:cxn>
              <a:cxn ang="0">
                <a:pos x="connsiteX1-3" y="connsiteY1-4"/>
              </a:cxn>
              <a:cxn ang="0">
                <a:pos x="connsiteX2-5" y="connsiteY2-6"/>
              </a:cxn>
              <a:cxn ang="0">
                <a:pos x="connsiteX3-7" y="connsiteY3-8"/>
              </a:cxn>
              <a:cxn ang="0">
                <a:pos x="connsiteX4-9" y="connsiteY4-10"/>
              </a:cxn>
            </a:cxnLst>
            <a:rect l="l" t="t" r="r" b="b"/>
            <a:pathLst>
              <a:path w="1694993" h="461886">
                <a:moveTo>
                  <a:pt x="0" y="0"/>
                </a:moveTo>
                <a:lnTo>
                  <a:pt x="1694993" y="0"/>
                </a:lnTo>
                <a:lnTo>
                  <a:pt x="509930" y="264376"/>
                </a:lnTo>
                <a:lnTo>
                  <a:pt x="0" y="461886"/>
                </a:lnTo>
                <a:lnTo>
                  <a:pt x="0" y="0"/>
                </a:lnTo>
                <a:close/>
              </a:path>
            </a:pathLst>
          </a:custGeom>
          <a:gradFill>
            <a:gsLst>
              <a:gs pos="0">
                <a:schemeClr val="bg1">
                  <a:alpha val="55000"/>
                </a:schemeClr>
              </a:gs>
              <a:gs pos="100000">
                <a:schemeClr val="bg1">
                  <a:alpha val="0"/>
                </a:schemeClr>
              </a:gs>
            </a:gsLst>
            <a:lin ang="4800000" scaled="0"/>
          </a:gradFill>
          <a:ln w="6350">
            <a:noFill/>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zh-CN"/>
            </a:defPPr>
            <a:lvl1pPr marL="0" indent="0" algn="l" defTabSz="914400" rtl="0" eaLnBrk="0" fontAlgn="base" hangingPunct="0">
              <a:lnSpc>
                <a:spcPct val="100000"/>
              </a:lnSpc>
              <a:spcBef>
                <a:spcPct val="0"/>
              </a:spcBef>
              <a:spcAft>
                <a:spcPct val="0"/>
              </a:spcAft>
              <a:buClrTx/>
              <a:buSzTx/>
              <a:buFontTx/>
              <a:buNone/>
              <a:defRPr kumimoji="0" sz="1800" b="0" i="0" u="sng" baseline="0">
                <a:solidFill>
                  <a:srgbClr val="FFFFFF"/>
                </a:solidFill>
                <a:effectLst/>
                <a:latin typeface="Open Sans"/>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sz="1800" b="0" i="0" u="sng" baseline="0">
                <a:solidFill>
                  <a:srgbClr val="FFFFFF"/>
                </a:solidFill>
                <a:effectLst/>
                <a:latin typeface="Open Sans"/>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sz="1800" b="0" i="0" u="sng" baseline="0">
                <a:solidFill>
                  <a:srgbClr val="FFFFFF"/>
                </a:solidFill>
                <a:effectLst/>
                <a:latin typeface="Open Sans"/>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sz="1800" b="0" i="0" u="sng" baseline="0">
                <a:solidFill>
                  <a:srgbClr val="FFFFFF"/>
                </a:solidFill>
                <a:effectLst/>
                <a:latin typeface="Open Sans"/>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sz="1800" b="0" i="0" u="sng" baseline="0">
                <a:solidFill>
                  <a:srgbClr val="FFFFFF"/>
                </a:solidFill>
                <a:effectLst/>
                <a:latin typeface="Open Sans"/>
                <a:ea typeface="宋体" pitchFamily="2" charset="-122"/>
              </a:defRPr>
            </a:lvl5pPr>
            <a:lvl6pPr>
              <a:defRPr lang="zh-CN">
                <a:solidFill>
                  <a:srgbClr val="FFFFFF"/>
                </a:solidFill>
                <a:latin typeface="Open Sans"/>
              </a:defRPr>
            </a:lvl6pPr>
            <a:lvl7pPr>
              <a:defRPr lang="zh-CN">
                <a:solidFill>
                  <a:srgbClr val="FFFFFF"/>
                </a:solidFill>
                <a:latin typeface="Open Sans"/>
              </a:defRPr>
            </a:lvl7pPr>
            <a:lvl8pPr>
              <a:defRPr lang="zh-CN">
                <a:solidFill>
                  <a:srgbClr val="FFFFFF"/>
                </a:solidFill>
                <a:latin typeface="Open Sans"/>
              </a:defRPr>
            </a:lvl8pPr>
            <a:lvl9pPr>
              <a:defRPr lang="zh-CN">
                <a:solidFill>
                  <a:srgbClr val="FFFFFF"/>
                </a:solidFill>
                <a:latin typeface="Open Sans"/>
              </a:defRPr>
            </a:lvl9pPr>
          </a:lstStyle>
          <a:p>
            <a:pPr marL="0" marR="0" lvl="0" indent="0" algn="ctr" defTabSz="914400" rtl="0" eaLnBrk="0" fontAlgn="base" latinLnBrk="0" hangingPunct="0">
              <a:lnSpc>
                <a:spcPct val="100000"/>
              </a:lnSpc>
              <a:spcBef>
                <a:spcPct val="0"/>
              </a:spcBef>
              <a:spcAft>
                <a:spcPct val="0"/>
              </a:spcAft>
              <a:buClrTx/>
              <a:buSzTx/>
              <a:buFontTx/>
              <a:buNone/>
              <a:defRPr/>
            </a:pPr>
            <a:r>
              <a:rPr kumimoji="0" lang="zh-CN" altLang="en-US" sz="2800" b="1" i="0" u="sng" strike="noStrike" kern="1200" cap="none" spc="0" normalizeH="0" baseline="0" noProof="0">
                <a:ln>
                  <a:noFill/>
                </a:ln>
                <a:solidFill>
                  <a:schemeClr val="bg1"/>
                </a:solidFill>
                <a:effectLst/>
                <a:uLnTx/>
                <a:uFillTx/>
                <a:latin typeface="微软雅黑" pitchFamily="34" charset="-122"/>
                <a:ea typeface="微软雅黑" pitchFamily="34" charset="-122"/>
                <a:cs typeface="+mn-cs"/>
              </a:rPr>
              <a:t>  </a:t>
            </a:r>
          </a:p>
        </p:txBody>
      </p:sp>
      <p:sp>
        <p:nvSpPr>
          <p:cNvPr id="27652" name="TextBox 3"/>
          <p:cNvSpPr txBox="1"/>
          <p:nvPr/>
        </p:nvSpPr>
        <p:spPr>
          <a:xfrm>
            <a:off x="492125" y="1576388"/>
            <a:ext cx="2065338" cy="441325"/>
          </a:xfrm>
          <a:prstGeom prst="rect">
            <a:avLst/>
          </a:prstGeom>
          <a:noFill/>
        </p:spPr>
        <p:txBody>
          <a:bodyPr>
            <a:spAutoFit/>
          </a:bodyPr>
          <a:lstStyle>
            <a:defPPr>
              <a:defRPr lang="zh-CN"/>
            </a:defPPr>
            <a:lvl1pPr marL="0" indent="0" algn="l" defTabSz="914400" rtl="0" eaLnBrk="0" fontAlgn="base" hangingPunct="0">
              <a:lnSpc>
                <a:spcPct val="100000"/>
              </a:lnSpc>
              <a:spcBef>
                <a:spcPct val="0"/>
              </a:spcBef>
              <a:spcAft>
                <a:spcPct val="0"/>
              </a:spcAft>
              <a:buClrTx/>
              <a:buSzTx/>
              <a:buFontTx/>
              <a:buNone/>
              <a:defRPr kumimoji="0" lang="zh-CN" altLang="en-US" sz="1800" b="0" i="0" u="sng" baseline="0">
                <a:solidFill>
                  <a:schemeClr val="tx1"/>
                </a:solidFill>
                <a:effectLst/>
                <a:latin typeface="Verdana"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sng" baseline="0">
                <a:solidFill>
                  <a:schemeClr val="tx1"/>
                </a:solidFill>
                <a:effectLst/>
                <a:latin typeface="Verdana" pitchFamily="34"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sng" baseline="0">
                <a:solidFill>
                  <a:schemeClr val="tx1"/>
                </a:solidFill>
                <a:effectLst/>
                <a:latin typeface="Verdana" pitchFamily="34"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sng" baseline="0">
                <a:solidFill>
                  <a:schemeClr val="tx1"/>
                </a:solidFill>
                <a:effectLst/>
                <a:latin typeface="Verdana" pitchFamily="34"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sng" baseline="0">
                <a:solidFill>
                  <a:schemeClr val="tx1"/>
                </a:solidFill>
                <a:effectLst/>
                <a:latin typeface="Verdana" pitchFamily="34" charset="0"/>
                <a:ea typeface="宋体" pitchFamily="2" charset="-122"/>
              </a:defRPr>
            </a:lvl5pPr>
          </a:lstStyle>
          <a:p>
            <a:pPr marL="0" lvl="0" indent="0" hangingPunct="0"/>
            <a:r>
              <a:rPr lang="zh-CN" altLang="en-US" sz="2267" spc="0">
                <a:latin typeface="微软雅黑" pitchFamily="34" charset="-122"/>
                <a:ea typeface="微软雅黑" pitchFamily="34" charset="-122"/>
              </a:rPr>
              <a:t>一、优惠范围</a:t>
            </a:r>
            <a:endParaRPr lang="zh-CN" altLang="en-US" sz="2200"/>
          </a:p>
        </p:txBody>
      </p:sp>
      <p:sp>
        <p:nvSpPr>
          <p:cNvPr id="27653" name="矩形 36"/>
          <p:cNvSpPr/>
          <p:nvPr/>
        </p:nvSpPr>
        <p:spPr>
          <a:xfrm>
            <a:off x="482600" y="2490788"/>
            <a:ext cx="2073275" cy="614362"/>
          </a:xfrm>
          <a:prstGeom prst="rect">
            <a:avLst/>
          </a:prstGeom>
          <a:solidFill>
            <a:schemeClr val="bg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nchorCtr="0">
            <a:noAutofit/>
          </a:bodyPr>
          <a:lstStyle>
            <a:defPPr>
              <a:defRPr lang="zh-CN"/>
            </a:defPPr>
            <a:lvl1pPr marL="0" indent="0" algn="l" defTabSz="914400" rtl="0" eaLnBrk="0" fontAlgn="base" hangingPunct="0">
              <a:lnSpc>
                <a:spcPct val="100000"/>
              </a:lnSpc>
              <a:spcBef>
                <a:spcPct val="0"/>
              </a:spcBef>
              <a:spcAft>
                <a:spcPct val="0"/>
              </a:spcAft>
              <a:buClrTx/>
              <a:buSzTx/>
              <a:buFontTx/>
              <a:buNone/>
              <a:defRPr kumimoji="0" lang="zh-CN" altLang="en-US" sz="1800" b="0" i="0" u="sng" baseline="0">
                <a:solidFill>
                  <a:schemeClr val="tx1"/>
                </a:solidFill>
                <a:effectLst/>
                <a:latin typeface="Verdana"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sng" baseline="0">
                <a:solidFill>
                  <a:schemeClr val="tx1"/>
                </a:solidFill>
                <a:effectLst/>
                <a:latin typeface="Verdana" pitchFamily="34"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sng" baseline="0">
                <a:solidFill>
                  <a:schemeClr val="tx1"/>
                </a:solidFill>
                <a:effectLst/>
                <a:latin typeface="Verdana" pitchFamily="34"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sng" baseline="0">
                <a:solidFill>
                  <a:schemeClr val="tx1"/>
                </a:solidFill>
                <a:effectLst/>
                <a:latin typeface="Verdana" pitchFamily="34"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sng" baseline="0">
                <a:solidFill>
                  <a:schemeClr val="tx1"/>
                </a:solidFill>
                <a:effectLst/>
                <a:latin typeface="Verdana" pitchFamily="34" charset="0"/>
                <a:ea typeface="宋体" pitchFamily="2" charset="-122"/>
              </a:defRPr>
            </a:lvl5pPr>
            <a:lvl6pPr>
              <a:defRPr lang="zh-CN">
                <a:solidFill>
                  <a:srgbClr val="FFFFFF"/>
                </a:solidFill>
                <a:latin typeface="Open Sans"/>
              </a:defRPr>
            </a:lvl6pPr>
            <a:lvl7pPr>
              <a:defRPr lang="zh-CN">
                <a:solidFill>
                  <a:srgbClr val="FFFFFF"/>
                </a:solidFill>
                <a:latin typeface="Open Sans"/>
              </a:defRPr>
            </a:lvl7pPr>
            <a:lvl8pPr>
              <a:defRPr lang="zh-CN">
                <a:solidFill>
                  <a:srgbClr val="FFFFFF"/>
                </a:solidFill>
                <a:latin typeface="Open Sans"/>
              </a:defRPr>
            </a:lvl8pPr>
            <a:lvl9pPr>
              <a:defRPr lang="zh-CN">
                <a:solidFill>
                  <a:srgbClr val="FFFFFF"/>
                </a:solidFill>
                <a:latin typeface="Open Sans"/>
              </a:defRPr>
            </a:lvl9pPr>
          </a:lstStyle>
          <a:p>
            <a:pPr marL="0" lvl="0" indent="0" algn="ctr" hangingPunct="0"/>
            <a:endParaRPr lang="zh-CN" altLang="en-US" sz="2800" b="1">
              <a:solidFill>
                <a:schemeClr val="bg1"/>
              </a:solidFill>
              <a:latin typeface="微软雅黑" pitchFamily="34" charset="-122"/>
              <a:ea typeface="微软雅黑" pitchFamily="34" charset="-122"/>
            </a:endParaRPr>
          </a:p>
        </p:txBody>
      </p:sp>
      <p:sp>
        <p:nvSpPr>
          <p:cNvPr id="27654" name="矩形 35"/>
          <p:cNvSpPr/>
          <p:nvPr/>
        </p:nvSpPr>
        <p:spPr>
          <a:xfrm>
            <a:off x="482600" y="2490788"/>
            <a:ext cx="2065338" cy="595312"/>
          </a:xfrm>
          <a:custGeom>
            <a:gdLst>
              <a:gd name="connsiteX0" fmla="*/ 0 w 1694993"/>
              <a:gd name="connsiteY0" fmla="*/ 0 h 461886"/>
              <a:gd name="connsiteX1" fmla="*/ 1694993 w 1694993"/>
              <a:gd name="connsiteY1" fmla="*/ 0 h 461886"/>
              <a:gd name="connsiteX2" fmla="*/ 1694993 w 1694993"/>
              <a:gd name="connsiteY2" fmla="*/ 461886 h 461886"/>
              <a:gd name="connsiteX3" fmla="*/ 0 w 1694993"/>
              <a:gd name="connsiteY3" fmla="*/ 461886 h 461886"/>
              <a:gd name="connsiteX4" fmla="*/ 0 w 1694993"/>
              <a:gd name="connsiteY4" fmla="*/ 0 h 461886"/>
              <a:gd name="connsiteX0-1" fmla="*/ 0 w 1694993"/>
              <a:gd name="connsiteY0-2" fmla="*/ 0 h 461886"/>
              <a:gd name="connsiteX1-3" fmla="*/ 1694993 w 1694993"/>
              <a:gd name="connsiteY1-4" fmla="*/ 0 h 461886"/>
              <a:gd name="connsiteX2-5" fmla="*/ 422148 w 1694993"/>
              <a:gd name="connsiteY2-6" fmla="*/ 227800 h 461886"/>
              <a:gd name="connsiteX3-7" fmla="*/ 0 w 1694993"/>
              <a:gd name="connsiteY3-8" fmla="*/ 461886 h 461886"/>
              <a:gd name="connsiteX4-9" fmla="*/ 0 w 1694993"/>
              <a:gd name="connsiteY4-10" fmla="*/ 0 h 461886"/>
              <a:gd name="connsiteX0-11" fmla="*/ 0 w 1694993"/>
              <a:gd name="connsiteY0-12" fmla="*/ 0 h 461886"/>
              <a:gd name="connsiteX1-13" fmla="*/ 1694993 w 1694993"/>
              <a:gd name="connsiteY1-14" fmla="*/ 0 h 461886"/>
              <a:gd name="connsiteX2-15" fmla="*/ 509930 w 1694993"/>
              <a:gd name="connsiteY2-16" fmla="*/ 264376 h 461886"/>
              <a:gd name="connsiteX3-17" fmla="*/ 0 w 1694993"/>
              <a:gd name="connsiteY3-18" fmla="*/ 461886 h 461886"/>
              <a:gd name="connsiteX4-19" fmla="*/ 0 w 1694993"/>
              <a:gd name="connsiteY4-20" fmla="*/ 0 h 461886"/>
            </a:gdLst>
            <a:cxnLst>
              <a:cxn ang="0">
                <a:pos x="connsiteX0-1" y="connsiteY0-2"/>
              </a:cxn>
              <a:cxn ang="0">
                <a:pos x="connsiteX1-3" y="connsiteY1-4"/>
              </a:cxn>
              <a:cxn ang="0">
                <a:pos x="connsiteX2-5" y="connsiteY2-6"/>
              </a:cxn>
              <a:cxn ang="0">
                <a:pos x="connsiteX3-7" y="connsiteY3-8"/>
              </a:cxn>
              <a:cxn ang="0">
                <a:pos x="connsiteX4-9" y="connsiteY4-10"/>
              </a:cxn>
            </a:cxnLst>
            <a:rect l="l" t="t" r="r" b="b"/>
            <a:pathLst>
              <a:path w="1694993" h="461886">
                <a:moveTo>
                  <a:pt x="0" y="0"/>
                </a:moveTo>
                <a:lnTo>
                  <a:pt x="1694993" y="0"/>
                </a:lnTo>
                <a:lnTo>
                  <a:pt x="509930" y="264376"/>
                </a:lnTo>
                <a:lnTo>
                  <a:pt x="0" y="461886"/>
                </a:lnTo>
                <a:lnTo>
                  <a:pt x="0" y="0"/>
                </a:lnTo>
                <a:close/>
              </a:path>
            </a:pathLst>
          </a:custGeom>
          <a:gradFill>
            <a:gsLst>
              <a:gs pos="0">
                <a:schemeClr val="bg1">
                  <a:alpha val="35000"/>
                </a:schemeClr>
              </a:gs>
              <a:gs pos="100000">
                <a:schemeClr val="bg1">
                  <a:alpha val="0"/>
                </a:schemeClr>
              </a:gs>
            </a:gsLst>
            <a:lin ang="4800000" scaled="0"/>
          </a:gradFill>
          <a:ln w="6350">
            <a:noFill/>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zh-CN"/>
            </a:defPPr>
            <a:lvl1pPr marL="0" indent="0" algn="l" defTabSz="914400" rtl="0" eaLnBrk="0" fontAlgn="base" hangingPunct="0">
              <a:lnSpc>
                <a:spcPct val="100000"/>
              </a:lnSpc>
              <a:spcBef>
                <a:spcPct val="0"/>
              </a:spcBef>
              <a:spcAft>
                <a:spcPct val="0"/>
              </a:spcAft>
              <a:buClrTx/>
              <a:buSzTx/>
              <a:buFontTx/>
              <a:buNone/>
              <a:defRPr kumimoji="0" sz="1800" b="0" i="0" u="sng" baseline="0">
                <a:solidFill>
                  <a:srgbClr val="FFFFFF"/>
                </a:solidFill>
                <a:effectLst/>
                <a:latin typeface="Open Sans"/>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sz="1800" b="0" i="0" u="sng" baseline="0">
                <a:solidFill>
                  <a:srgbClr val="FFFFFF"/>
                </a:solidFill>
                <a:effectLst/>
                <a:latin typeface="Open Sans"/>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sz="1800" b="0" i="0" u="sng" baseline="0">
                <a:solidFill>
                  <a:srgbClr val="FFFFFF"/>
                </a:solidFill>
                <a:effectLst/>
                <a:latin typeface="Open Sans"/>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sz="1800" b="0" i="0" u="sng" baseline="0">
                <a:solidFill>
                  <a:srgbClr val="FFFFFF"/>
                </a:solidFill>
                <a:effectLst/>
                <a:latin typeface="Open Sans"/>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sz="1800" b="0" i="0" u="sng" baseline="0">
                <a:solidFill>
                  <a:srgbClr val="FFFFFF"/>
                </a:solidFill>
                <a:effectLst/>
                <a:latin typeface="Open Sans"/>
                <a:ea typeface="宋体" pitchFamily="2" charset="-122"/>
              </a:defRPr>
            </a:lvl5pPr>
            <a:lvl6pPr>
              <a:defRPr lang="zh-CN">
                <a:solidFill>
                  <a:srgbClr val="FFFFFF"/>
                </a:solidFill>
                <a:latin typeface="Open Sans"/>
              </a:defRPr>
            </a:lvl6pPr>
            <a:lvl7pPr>
              <a:defRPr lang="zh-CN">
                <a:solidFill>
                  <a:srgbClr val="FFFFFF"/>
                </a:solidFill>
                <a:latin typeface="Open Sans"/>
              </a:defRPr>
            </a:lvl7pPr>
            <a:lvl8pPr>
              <a:defRPr lang="zh-CN">
                <a:solidFill>
                  <a:srgbClr val="FFFFFF"/>
                </a:solidFill>
                <a:latin typeface="Open Sans"/>
              </a:defRPr>
            </a:lvl8pPr>
            <a:lvl9pPr>
              <a:defRPr lang="zh-CN">
                <a:solidFill>
                  <a:srgbClr val="FFFFFF"/>
                </a:solidFill>
                <a:latin typeface="Open Sans"/>
              </a:defRPr>
            </a:lvl9pPr>
          </a:lstStyle>
          <a:p>
            <a:pPr marL="0" marR="0" lvl="0" indent="0" algn="ctr" defTabSz="914400" rtl="0" eaLnBrk="0" fontAlgn="base" latinLnBrk="0" hangingPunct="0">
              <a:lnSpc>
                <a:spcPct val="100000"/>
              </a:lnSpc>
              <a:spcBef>
                <a:spcPct val="0"/>
              </a:spcBef>
              <a:spcAft>
                <a:spcPct val="0"/>
              </a:spcAft>
              <a:buClrTx/>
              <a:buSzTx/>
              <a:buFontTx/>
              <a:buNone/>
              <a:defRPr/>
            </a:pPr>
            <a:r>
              <a:rPr kumimoji="0" lang="zh-CN" altLang="en-US" sz="2800" b="1" i="0" u="sng" strike="noStrike" kern="1200" cap="none" spc="0" normalizeH="0" baseline="0" noProof="0">
                <a:ln>
                  <a:noFill/>
                </a:ln>
                <a:solidFill>
                  <a:schemeClr val="bg1"/>
                </a:solidFill>
                <a:effectLst/>
                <a:uLnTx/>
                <a:uFillTx/>
                <a:latin typeface="微软雅黑" pitchFamily="34" charset="-122"/>
                <a:ea typeface="微软雅黑" pitchFamily="34" charset="-122"/>
                <a:cs typeface="+mn-cs"/>
              </a:rPr>
              <a:t>  </a:t>
            </a:r>
          </a:p>
        </p:txBody>
      </p:sp>
      <p:sp>
        <p:nvSpPr>
          <p:cNvPr id="27655" name="矩形 38"/>
          <p:cNvSpPr/>
          <p:nvPr/>
        </p:nvSpPr>
        <p:spPr>
          <a:xfrm>
            <a:off x="473075" y="3497263"/>
            <a:ext cx="2073275" cy="615950"/>
          </a:xfrm>
          <a:prstGeom prst="rect">
            <a:avLst/>
          </a:prstGeom>
          <a:solidFill>
            <a:schemeClr val="bg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nchorCtr="0">
            <a:noAutofit/>
          </a:bodyPr>
          <a:lstStyle>
            <a:defPPr>
              <a:defRPr lang="zh-CN"/>
            </a:defPPr>
            <a:lvl1pPr marL="0" indent="0" algn="l" defTabSz="914400" rtl="0" eaLnBrk="0" fontAlgn="base" hangingPunct="0">
              <a:lnSpc>
                <a:spcPct val="100000"/>
              </a:lnSpc>
              <a:spcBef>
                <a:spcPct val="0"/>
              </a:spcBef>
              <a:spcAft>
                <a:spcPct val="0"/>
              </a:spcAft>
              <a:buClrTx/>
              <a:buSzTx/>
              <a:buFontTx/>
              <a:buNone/>
              <a:defRPr kumimoji="0" lang="zh-CN" altLang="en-US" sz="1800" b="0" i="0" u="sng" baseline="0">
                <a:solidFill>
                  <a:schemeClr val="tx1"/>
                </a:solidFill>
                <a:effectLst/>
                <a:latin typeface="Verdana"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sng" baseline="0">
                <a:solidFill>
                  <a:schemeClr val="tx1"/>
                </a:solidFill>
                <a:effectLst/>
                <a:latin typeface="Verdana" pitchFamily="34"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sng" baseline="0">
                <a:solidFill>
                  <a:schemeClr val="tx1"/>
                </a:solidFill>
                <a:effectLst/>
                <a:latin typeface="Verdana" pitchFamily="34"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sng" baseline="0">
                <a:solidFill>
                  <a:schemeClr val="tx1"/>
                </a:solidFill>
                <a:effectLst/>
                <a:latin typeface="Verdana" pitchFamily="34"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sng" baseline="0">
                <a:solidFill>
                  <a:schemeClr val="tx1"/>
                </a:solidFill>
                <a:effectLst/>
                <a:latin typeface="Verdana" pitchFamily="34" charset="0"/>
                <a:ea typeface="宋体" pitchFamily="2" charset="-122"/>
              </a:defRPr>
            </a:lvl5pPr>
            <a:lvl6pPr>
              <a:defRPr lang="zh-CN">
                <a:solidFill>
                  <a:srgbClr val="FFFFFF"/>
                </a:solidFill>
                <a:latin typeface="Open Sans"/>
              </a:defRPr>
            </a:lvl6pPr>
            <a:lvl7pPr>
              <a:defRPr lang="zh-CN">
                <a:solidFill>
                  <a:srgbClr val="FFFFFF"/>
                </a:solidFill>
                <a:latin typeface="Open Sans"/>
              </a:defRPr>
            </a:lvl7pPr>
            <a:lvl8pPr>
              <a:defRPr lang="zh-CN">
                <a:solidFill>
                  <a:srgbClr val="FFFFFF"/>
                </a:solidFill>
                <a:latin typeface="Open Sans"/>
              </a:defRPr>
            </a:lvl8pPr>
            <a:lvl9pPr>
              <a:defRPr lang="zh-CN">
                <a:solidFill>
                  <a:srgbClr val="FFFFFF"/>
                </a:solidFill>
                <a:latin typeface="Open Sans"/>
              </a:defRPr>
            </a:lvl9pPr>
          </a:lstStyle>
          <a:p>
            <a:pPr marL="0" lvl="0" indent="0" algn="ctr" hangingPunct="0"/>
            <a:endParaRPr lang="zh-CN" altLang="en-US" sz="2800" b="1">
              <a:solidFill>
                <a:schemeClr val="bg1"/>
              </a:solidFill>
              <a:latin typeface="微软雅黑" pitchFamily="34" charset="-122"/>
              <a:ea typeface="微软雅黑" pitchFamily="34" charset="-122"/>
            </a:endParaRPr>
          </a:p>
        </p:txBody>
      </p:sp>
      <p:sp>
        <p:nvSpPr>
          <p:cNvPr id="27656" name="矩形 35"/>
          <p:cNvSpPr/>
          <p:nvPr/>
        </p:nvSpPr>
        <p:spPr>
          <a:xfrm>
            <a:off x="473075" y="3497263"/>
            <a:ext cx="2063750" cy="596900"/>
          </a:xfrm>
          <a:custGeom>
            <a:gdLst>
              <a:gd name="connsiteX0" fmla="*/ 0 w 1694993"/>
              <a:gd name="connsiteY0" fmla="*/ 0 h 461886"/>
              <a:gd name="connsiteX1" fmla="*/ 1694993 w 1694993"/>
              <a:gd name="connsiteY1" fmla="*/ 0 h 461886"/>
              <a:gd name="connsiteX2" fmla="*/ 1694993 w 1694993"/>
              <a:gd name="connsiteY2" fmla="*/ 461886 h 461886"/>
              <a:gd name="connsiteX3" fmla="*/ 0 w 1694993"/>
              <a:gd name="connsiteY3" fmla="*/ 461886 h 461886"/>
              <a:gd name="connsiteX4" fmla="*/ 0 w 1694993"/>
              <a:gd name="connsiteY4" fmla="*/ 0 h 461886"/>
              <a:gd name="connsiteX0-1" fmla="*/ 0 w 1694993"/>
              <a:gd name="connsiteY0-2" fmla="*/ 0 h 461886"/>
              <a:gd name="connsiteX1-3" fmla="*/ 1694993 w 1694993"/>
              <a:gd name="connsiteY1-4" fmla="*/ 0 h 461886"/>
              <a:gd name="connsiteX2-5" fmla="*/ 422148 w 1694993"/>
              <a:gd name="connsiteY2-6" fmla="*/ 227800 h 461886"/>
              <a:gd name="connsiteX3-7" fmla="*/ 0 w 1694993"/>
              <a:gd name="connsiteY3-8" fmla="*/ 461886 h 461886"/>
              <a:gd name="connsiteX4-9" fmla="*/ 0 w 1694993"/>
              <a:gd name="connsiteY4-10" fmla="*/ 0 h 461886"/>
              <a:gd name="connsiteX0-11" fmla="*/ 0 w 1694993"/>
              <a:gd name="connsiteY0-12" fmla="*/ 0 h 461886"/>
              <a:gd name="connsiteX1-13" fmla="*/ 1694993 w 1694993"/>
              <a:gd name="connsiteY1-14" fmla="*/ 0 h 461886"/>
              <a:gd name="connsiteX2-15" fmla="*/ 509930 w 1694993"/>
              <a:gd name="connsiteY2-16" fmla="*/ 264376 h 461886"/>
              <a:gd name="connsiteX3-17" fmla="*/ 0 w 1694993"/>
              <a:gd name="connsiteY3-18" fmla="*/ 461886 h 461886"/>
              <a:gd name="connsiteX4-19" fmla="*/ 0 w 1694993"/>
              <a:gd name="connsiteY4-20" fmla="*/ 0 h 461886"/>
            </a:gdLst>
            <a:cxnLst>
              <a:cxn ang="0">
                <a:pos x="connsiteX0-1" y="connsiteY0-2"/>
              </a:cxn>
              <a:cxn ang="0">
                <a:pos x="connsiteX1-3" y="connsiteY1-4"/>
              </a:cxn>
              <a:cxn ang="0">
                <a:pos x="connsiteX2-5" y="connsiteY2-6"/>
              </a:cxn>
              <a:cxn ang="0">
                <a:pos x="connsiteX3-7" y="connsiteY3-8"/>
              </a:cxn>
              <a:cxn ang="0">
                <a:pos x="connsiteX4-9" y="connsiteY4-10"/>
              </a:cxn>
            </a:cxnLst>
            <a:rect l="l" t="t" r="r" b="b"/>
            <a:pathLst>
              <a:path w="1694993" h="461886">
                <a:moveTo>
                  <a:pt x="0" y="0"/>
                </a:moveTo>
                <a:lnTo>
                  <a:pt x="1694993" y="0"/>
                </a:lnTo>
                <a:lnTo>
                  <a:pt x="509930" y="264376"/>
                </a:lnTo>
                <a:lnTo>
                  <a:pt x="0" y="461886"/>
                </a:lnTo>
                <a:lnTo>
                  <a:pt x="0" y="0"/>
                </a:lnTo>
                <a:close/>
              </a:path>
            </a:pathLst>
          </a:custGeom>
          <a:gradFill>
            <a:gsLst>
              <a:gs pos="0">
                <a:schemeClr val="bg1">
                  <a:alpha val="35000"/>
                </a:schemeClr>
              </a:gs>
              <a:gs pos="100000">
                <a:schemeClr val="bg1">
                  <a:alpha val="0"/>
                </a:schemeClr>
              </a:gs>
            </a:gsLst>
            <a:lin ang="4800000" scaled="0"/>
          </a:gradFill>
          <a:ln w="6350">
            <a:noFill/>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zh-CN"/>
            </a:defPPr>
            <a:lvl1pPr marL="0" indent="0" algn="l" defTabSz="914400" rtl="0" eaLnBrk="0" fontAlgn="base" hangingPunct="0">
              <a:lnSpc>
                <a:spcPct val="100000"/>
              </a:lnSpc>
              <a:spcBef>
                <a:spcPct val="0"/>
              </a:spcBef>
              <a:spcAft>
                <a:spcPct val="0"/>
              </a:spcAft>
              <a:buClrTx/>
              <a:buSzTx/>
              <a:buFontTx/>
              <a:buNone/>
              <a:defRPr kumimoji="0" sz="1800" b="0" i="0" u="sng" baseline="0">
                <a:solidFill>
                  <a:srgbClr val="FFFFFF"/>
                </a:solidFill>
                <a:effectLst/>
                <a:latin typeface="Open Sans"/>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sz="1800" b="0" i="0" u="sng" baseline="0">
                <a:solidFill>
                  <a:srgbClr val="FFFFFF"/>
                </a:solidFill>
                <a:effectLst/>
                <a:latin typeface="Open Sans"/>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sz="1800" b="0" i="0" u="sng" baseline="0">
                <a:solidFill>
                  <a:srgbClr val="FFFFFF"/>
                </a:solidFill>
                <a:effectLst/>
                <a:latin typeface="Open Sans"/>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sz="1800" b="0" i="0" u="sng" baseline="0">
                <a:solidFill>
                  <a:srgbClr val="FFFFFF"/>
                </a:solidFill>
                <a:effectLst/>
                <a:latin typeface="Open Sans"/>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sz="1800" b="0" i="0" u="sng" baseline="0">
                <a:solidFill>
                  <a:srgbClr val="FFFFFF"/>
                </a:solidFill>
                <a:effectLst/>
                <a:latin typeface="Open Sans"/>
                <a:ea typeface="宋体" pitchFamily="2" charset="-122"/>
              </a:defRPr>
            </a:lvl5pPr>
            <a:lvl6pPr>
              <a:defRPr lang="zh-CN">
                <a:solidFill>
                  <a:srgbClr val="FFFFFF"/>
                </a:solidFill>
                <a:latin typeface="Open Sans"/>
              </a:defRPr>
            </a:lvl6pPr>
            <a:lvl7pPr>
              <a:defRPr lang="zh-CN">
                <a:solidFill>
                  <a:srgbClr val="FFFFFF"/>
                </a:solidFill>
                <a:latin typeface="Open Sans"/>
              </a:defRPr>
            </a:lvl7pPr>
            <a:lvl8pPr>
              <a:defRPr lang="zh-CN">
                <a:solidFill>
                  <a:srgbClr val="FFFFFF"/>
                </a:solidFill>
                <a:latin typeface="Open Sans"/>
              </a:defRPr>
            </a:lvl8pPr>
            <a:lvl9pPr>
              <a:defRPr lang="zh-CN">
                <a:solidFill>
                  <a:srgbClr val="FFFFFF"/>
                </a:solidFill>
                <a:latin typeface="Open Sans"/>
              </a:defRPr>
            </a:lvl9pPr>
          </a:lstStyle>
          <a:p>
            <a:pPr marL="0" marR="0" lvl="0" indent="0" algn="ctr" defTabSz="914400" rtl="0" eaLnBrk="0" fontAlgn="base" latinLnBrk="0" hangingPunct="0">
              <a:lnSpc>
                <a:spcPct val="100000"/>
              </a:lnSpc>
              <a:spcBef>
                <a:spcPct val="0"/>
              </a:spcBef>
              <a:spcAft>
                <a:spcPct val="0"/>
              </a:spcAft>
              <a:buClrTx/>
              <a:buSzTx/>
              <a:buFontTx/>
              <a:buNone/>
              <a:defRPr/>
            </a:pPr>
            <a:r>
              <a:rPr kumimoji="0" lang="zh-CN" altLang="en-US" sz="2800" b="1" i="0" u="sng" strike="noStrike" kern="1200" cap="none" spc="0" normalizeH="0" baseline="0" noProof="0">
                <a:ln>
                  <a:noFill/>
                </a:ln>
                <a:solidFill>
                  <a:schemeClr val="bg1"/>
                </a:solidFill>
                <a:effectLst/>
                <a:uLnTx/>
                <a:uFillTx/>
                <a:latin typeface="微软雅黑" pitchFamily="34" charset="-122"/>
                <a:ea typeface="微软雅黑" pitchFamily="34" charset="-122"/>
                <a:cs typeface="+mn-cs"/>
              </a:rPr>
              <a:t>  </a:t>
            </a:r>
          </a:p>
        </p:txBody>
      </p:sp>
      <p:sp>
        <p:nvSpPr>
          <p:cNvPr id="27657" name="TextBox 42"/>
          <p:cNvSpPr txBox="1"/>
          <p:nvPr/>
        </p:nvSpPr>
        <p:spPr>
          <a:xfrm>
            <a:off x="500063" y="2560638"/>
            <a:ext cx="2065337" cy="441325"/>
          </a:xfrm>
          <a:prstGeom prst="rect">
            <a:avLst/>
          </a:prstGeom>
          <a:noFill/>
        </p:spPr>
        <p:txBody>
          <a:bodyPr>
            <a:spAutoFit/>
          </a:bodyPr>
          <a:lstStyle>
            <a:defPPr>
              <a:defRPr lang="zh-CN"/>
            </a:defPPr>
            <a:lvl1pPr marL="0" indent="0" algn="l" defTabSz="914400" rtl="0" eaLnBrk="0" fontAlgn="base" hangingPunct="0">
              <a:lnSpc>
                <a:spcPct val="100000"/>
              </a:lnSpc>
              <a:spcBef>
                <a:spcPct val="0"/>
              </a:spcBef>
              <a:spcAft>
                <a:spcPct val="0"/>
              </a:spcAft>
              <a:buClrTx/>
              <a:buSzTx/>
              <a:buFontTx/>
              <a:buNone/>
              <a:defRPr kumimoji="0" lang="zh-CN" altLang="en-US" sz="1800" b="0" i="0" u="sng" baseline="0">
                <a:solidFill>
                  <a:schemeClr val="tx1"/>
                </a:solidFill>
                <a:effectLst/>
                <a:latin typeface="Verdana"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sng" baseline="0">
                <a:solidFill>
                  <a:schemeClr val="tx1"/>
                </a:solidFill>
                <a:effectLst/>
                <a:latin typeface="Verdana" pitchFamily="34"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sng" baseline="0">
                <a:solidFill>
                  <a:schemeClr val="tx1"/>
                </a:solidFill>
                <a:effectLst/>
                <a:latin typeface="Verdana" pitchFamily="34"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sng" baseline="0">
                <a:solidFill>
                  <a:schemeClr val="tx1"/>
                </a:solidFill>
                <a:effectLst/>
                <a:latin typeface="Verdana" pitchFamily="34"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sng" baseline="0">
                <a:solidFill>
                  <a:schemeClr val="tx1"/>
                </a:solidFill>
                <a:effectLst/>
                <a:latin typeface="Verdana" pitchFamily="34" charset="0"/>
                <a:ea typeface="宋体" pitchFamily="2" charset="-122"/>
              </a:defRPr>
            </a:lvl5pPr>
          </a:lstStyle>
          <a:p>
            <a:pPr marL="0" lvl="0" indent="0" hangingPunct="0"/>
            <a:r>
              <a:rPr lang="zh-CN" altLang="en-US" sz="2267" spc="0">
                <a:latin typeface="微软雅黑" pitchFamily="34" charset="-122"/>
                <a:ea typeface="微软雅黑" pitchFamily="34" charset="-122"/>
              </a:rPr>
              <a:t>二、优惠期限</a:t>
            </a:r>
            <a:endParaRPr lang="zh-CN" altLang="en-US" sz="2200"/>
          </a:p>
        </p:txBody>
      </p:sp>
      <p:sp>
        <p:nvSpPr>
          <p:cNvPr id="27658" name="TextBox 47"/>
          <p:cNvSpPr txBox="1"/>
          <p:nvPr/>
        </p:nvSpPr>
        <p:spPr>
          <a:xfrm>
            <a:off x="496888" y="3568700"/>
            <a:ext cx="2065337" cy="439738"/>
          </a:xfrm>
          <a:prstGeom prst="rect">
            <a:avLst/>
          </a:prstGeom>
          <a:noFill/>
        </p:spPr>
        <p:txBody>
          <a:bodyPr>
            <a:spAutoFit/>
          </a:bodyPr>
          <a:lstStyle>
            <a:defPPr>
              <a:defRPr lang="zh-CN"/>
            </a:defPPr>
            <a:lvl1pPr marL="0" indent="0" algn="l" defTabSz="914400" rtl="0" eaLnBrk="0" fontAlgn="base" hangingPunct="0">
              <a:lnSpc>
                <a:spcPct val="100000"/>
              </a:lnSpc>
              <a:spcBef>
                <a:spcPct val="0"/>
              </a:spcBef>
              <a:spcAft>
                <a:spcPct val="0"/>
              </a:spcAft>
              <a:buClrTx/>
              <a:buSzTx/>
              <a:buFontTx/>
              <a:buNone/>
              <a:defRPr kumimoji="0" lang="zh-CN" altLang="en-US" sz="1800" b="0" i="0" u="sng" baseline="0">
                <a:solidFill>
                  <a:schemeClr val="tx1"/>
                </a:solidFill>
                <a:effectLst/>
                <a:latin typeface="Verdana"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sng" baseline="0">
                <a:solidFill>
                  <a:schemeClr val="tx1"/>
                </a:solidFill>
                <a:effectLst/>
                <a:latin typeface="Verdana" pitchFamily="34"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sng" baseline="0">
                <a:solidFill>
                  <a:schemeClr val="tx1"/>
                </a:solidFill>
                <a:effectLst/>
                <a:latin typeface="Verdana" pitchFamily="34"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sng" baseline="0">
                <a:solidFill>
                  <a:schemeClr val="tx1"/>
                </a:solidFill>
                <a:effectLst/>
                <a:latin typeface="Verdana" pitchFamily="34"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sng" baseline="0">
                <a:solidFill>
                  <a:schemeClr val="tx1"/>
                </a:solidFill>
                <a:effectLst/>
                <a:latin typeface="Verdana" pitchFamily="34" charset="0"/>
                <a:ea typeface="宋体" pitchFamily="2" charset="-122"/>
              </a:defRPr>
            </a:lvl5pPr>
          </a:lstStyle>
          <a:p>
            <a:pPr marL="0" lvl="0" indent="0" hangingPunct="0"/>
            <a:r>
              <a:rPr lang="zh-CN" altLang="en-US" sz="2267" spc="0">
                <a:latin typeface="微软雅黑" pitchFamily="34" charset="-122"/>
                <a:ea typeface="微软雅黑" pitchFamily="34" charset="-122"/>
              </a:rPr>
              <a:t>三、发售原则</a:t>
            </a:r>
            <a:endParaRPr lang="zh-CN" altLang="en-US" sz="2200">
              <a:latin typeface="微软雅黑" pitchFamily="34" charset="-122"/>
              <a:ea typeface="微软雅黑" pitchFamily="34" charset="-122"/>
            </a:endParaRPr>
          </a:p>
        </p:txBody>
      </p:sp>
      <p:sp>
        <p:nvSpPr>
          <p:cNvPr id="27659" name="矩形 48"/>
          <p:cNvSpPr/>
          <p:nvPr/>
        </p:nvSpPr>
        <p:spPr>
          <a:xfrm>
            <a:off x="463550" y="4479925"/>
            <a:ext cx="2073275" cy="615950"/>
          </a:xfrm>
          <a:prstGeom prst="rect">
            <a:avLst/>
          </a:prstGeom>
          <a:solidFill>
            <a:schemeClr val="bg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nchorCtr="0">
            <a:noAutofit/>
          </a:bodyPr>
          <a:lstStyle>
            <a:defPPr>
              <a:defRPr lang="zh-CN"/>
            </a:defPPr>
            <a:lvl1pPr marL="0" indent="0" algn="l" defTabSz="914400" rtl="0" eaLnBrk="0" fontAlgn="base" hangingPunct="0">
              <a:lnSpc>
                <a:spcPct val="100000"/>
              </a:lnSpc>
              <a:spcBef>
                <a:spcPct val="0"/>
              </a:spcBef>
              <a:spcAft>
                <a:spcPct val="0"/>
              </a:spcAft>
              <a:buClrTx/>
              <a:buSzTx/>
              <a:buFontTx/>
              <a:buNone/>
              <a:defRPr kumimoji="0" lang="zh-CN" altLang="en-US" sz="1800" b="0" i="0" u="sng" baseline="0">
                <a:solidFill>
                  <a:schemeClr val="tx1"/>
                </a:solidFill>
                <a:effectLst/>
                <a:latin typeface="Verdana"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sng" baseline="0">
                <a:solidFill>
                  <a:schemeClr val="tx1"/>
                </a:solidFill>
                <a:effectLst/>
                <a:latin typeface="Verdana" pitchFamily="34"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sng" baseline="0">
                <a:solidFill>
                  <a:schemeClr val="tx1"/>
                </a:solidFill>
                <a:effectLst/>
                <a:latin typeface="Verdana" pitchFamily="34"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sng" baseline="0">
                <a:solidFill>
                  <a:schemeClr val="tx1"/>
                </a:solidFill>
                <a:effectLst/>
                <a:latin typeface="Verdana" pitchFamily="34"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sng" baseline="0">
                <a:solidFill>
                  <a:schemeClr val="tx1"/>
                </a:solidFill>
                <a:effectLst/>
                <a:latin typeface="Verdana" pitchFamily="34" charset="0"/>
                <a:ea typeface="宋体" pitchFamily="2" charset="-122"/>
              </a:defRPr>
            </a:lvl5pPr>
            <a:lvl6pPr>
              <a:defRPr lang="zh-CN">
                <a:solidFill>
                  <a:srgbClr val="FFFFFF"/>
                </a:solidFill>
                <a:latin typeface="Open Sans"/>
              </a:defRPr>
            </a:lvl6pPr>
            <a:lvl7pPr>
              <a:defRPr lang="zh-CN">
                <a:solidFill>
                  <a:srgbClr val="FFFFFF"/>
                </a:solidFill>
                <a:latin typeface="Open Sans"/>
              </a:defRPr>
            </a:lvl7pPr>
            <a:lvl8pPr>
              <a:defRPr lang="zh-CN">
                <a:solidFill>
                  <a:srgbClr val="FFFFFF"/>
                </a:solidFill>
                <a:latin typeface="Open Sans"/>
              </a:defRPr>
            </a:lvl8pPr>
            <a:lvl9pPr>
              <a:defRPr lang="zh-CN">
                <a:solidFill>
                  <a:srgbClr val="FFFFFF"/>
                </a:solidFill>
                <a:latin typeface="Open Sans"/>
              </a:defRPr>
            </a:lvl9pPr>
          </a:lstStyle>
          <a:p>
            <a:pPr marL="0" lvl="0" indent="0" algn="ctr" hangingPunct="0"/>
            <a:endParaRPr lang="zh-CN" altLang="en-US" sz="2800" b="1">
              <a:solidFill>
                <a:schemeClr val="bg1"/>
              </a:solidFill>
              <a:latin typeface="微软雅黑" pitchFamily="34" charset="-122"/>
              <a:ea typeface="微软雅黑" pitchFamily="34" charset="-122"/>
            </a:endParaRPr>
          </a:p>
        </p:txBody>
      </p:sp>
      <p:sp>
        <p:nvSpPr>
          <p:cNvPr id="27660" name="矩形 35"/>
          <p:cNvSpPr/>
          <p:nvPr/>
        </p:nvSpPr>
        <p:spPr>
          <a:xfrm>
            <a:off x="463550" y="4479925"/>
            <a:ext cx="2063750" cy="596900"/>
          </a:xfrm>
          <a:custGeom>
            <a:gdLst>
              <a:gd name="connsiteX0" fmla="*/ 0 w 1694993"/>
              <a:gd name="connsiteY0" fmla="*/ 0 h 461886"/>
              <a:gd name="connsiteX1" fmla="*/ 1694993 w 1694993"/>
              <a:gd name="connsiteY1" fmla="*/ 0 h 461886"/>
              <a:gd name="connsiteX2" fmla="*/ 1694993 w 1694993"/>
              <a:gd name="connsiteY2" fmla="*/ 461886 h 461886"/>
              <a:gd name="connsiteX3" fmla="*/ 0 w 1694993"/>
              <a:gd name="connsiteY3" fmla="*/ 461886 h 461886"/>
              <a:gd name="connsiteX4" fmla="*/ 0 w 1694993"/>
              <a:gd name="connsiteY4" fmla="*/ 0 h 461886"/>
              <a:gd name="connsiteX0-1" fmla="*/ 0 w 1694993"/>
              <a:gd name="connsiteY0-2" fmla="*/ 0 h 461886"/>
              <a:gd name="connsiteX1-3" fmla="*/ 1694993 w 1694993"/>
              <a:gd name="connsiteY1-4" fmla="*/ 0 h 461886"/>
              <a:gd name="connsiteX2-5" fmla="*/ 422148 w 1694993"/>
              <a:gd name="connsiteY2-6" fmla="*/ 227800 h 461886"/>
              <a:gd name="connsiteX3-7" fmla="*/ 0 w 1694993"/>
              <a:gd name="connsiteY3-8" fmla="*/ 461886 h 461886"/>
              <a:gd name="connsiteX4-9" fmla="*/ 0 w 1694993"/>
              <a:gd name="connsiteY4-10" fmla="*/ 0 h 461886"/>
              <a:gd name="connsiteX0-11" fmla="*/ 0 w 1694993"/>
              <a:gd name="connsiteY0-12" fmla="*/ 0 h 461886"/>
              <a:gd name="connsiteX1-13" fmla="*/ 1694993 w 1694993"/>
              <a:gd name="connsiteY1-14" fmla="*/ 0 h 461886"/>
              <a:gd name="connsiteX2-15" fmla="*/ 509930 w 1694993"/>
              <a:gd name="connsiteY2-16" fmla="*/ 264376 h 461886"/>
              <a:gd name="connsiteX3-17" fmla="*/ 0 w 1694993"/>
              <a:gd name="connsiteY3-18" fmla="*/ 461886 h 461886"/>
              <a:gd name="connsiteX4-19" fmla="*/ 0 w 1694993"/>
              <a:gd name="connsiteY4-20" fmla="*/ 0 h 461886"/>
            </a:gdLst>
            <a:cxnLst>
              <a:cxn ang="0">
                <a:pos x="connsiteX0-1" y="connsiteY0-2"/>
              </a:cxn>
              <a:cxn ang="0">
                <a:pos x="connsiteX1-3" y="connsiteY1-4"/>
              </a:cxn>
              <a:cxn ang="0">
                <a:pos x="connsiteX2-5" y="connsiteY2-6"/>
              </a:cxn>
              <a:cxn ang="0">
                <a:pos x="connsiteX3-7" y="connsiteY3-8"/>
              </a:cxn>
              <a:cxn ang="0">
                <a:pos x="connsiteX4-9" y="connsiteY4-10"/>
              </a:cxn>
            </a:cxnLst>
            <a:rect l="l" t="t" r="r" b="b"/>
            <a:pathLst>
              <a:path w="1694993" h="461886">
                <a:moveTo>
                  <a:pt x="0" y="0"/>
                </a:moveTo>
                <a:lnTo>
                  <a:pt x="1694993" y="0"/>
                </a:lnTo>
                <a:lnTo>
                  <a:pt x="509930" y="264376"/>
                </a:lnTo>
                <a:lnTo>
                  <a:pt x="0" y="461886"/>
                </a:lnTo>
                <a:lnTo>
                  <a:pt x="0" y="0"/>
                </a:lnTo>
                <a:close/>
              </a:path>
            </a:pathLst>
          </a:custGeom>
          <a:gradFill>
            <a:gsLst>
              <a:gs pos="0">
                <a:schemeClr val="bg1">
                  <a:alpha val="35000"/>
                </a:schemeClr>
              </a:gs>
              <a:gs pos="100000">
                <a:schemeClr val="bg1">
                  <a:alpha val="0"/>
                </a:schemeClr>
              </a:gs>
            </a:gsLst>
            <a:lin ang="4800000" scaled="0"/>
          </a:gradFill>
          <a:ln w="6350">
            <a:noFill/>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zh-CN"/>
            </a:defPPr>
            <a:lvl1pPr marL="0" indent="0" algn="l" defTabSz="914400" rtl="0" eaLnBrk="0" fontAlgn="base" hangingPunct="0">
              <a:lnSpc>
                <a:spcPct val="100000"/>
              </a:lnSpc>
              <a:spcBef>
                <a:spcPct val="0"/>
              </a:spcBef>
              <a:spcAft>
                <a:spcPct val="0"/>
              </a:spcAft>
              <a:buClrTx/>
              <a:buSzTx/>
              <a:buFontTx/>
              <a:buNone/>
              <a:defRPr kumimoji="0" sz="1800" b="0" i="0" u="sng" baseline="0">
                <a:solidFill>
                  <a:srgbClr val="FFFFFF"/>
                </a:solidFill>
                <a:effectLst/>
                <a:latin typeface="Open Sans"/>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sz="1800" b="0" i="0" u="sng" baseline="0">
                <a:solidFill>
                  <a:srgbClr val="FFFFFF"/>
                </a:solidFill>
                <a:effectLst/>
                <a:latin typeface="Open Sans"/>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sz="1800" b="0" i="0" u="sng" baseline="0">
                <a:solidFill>
                  <a:srgbClr val="FFFFFF"/>
                </a:solidFill>
                <a:effectLst/>
                <a:latin typeface="Open Sans"/>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sz="1800" b="0" i="0" u="sng" baseline="0">
                <a:solidFill>
                  <a:srgbClr val="FFFFFF"/>
                </a:solidFill>
                <a:effectLst/>
                <a:latin typeface="Open Sans"/>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sz="1800" b="0" i="0" u="sng" baseline="0">
                <a:solidFill>
                  <a:srgbClr val="FFFFFF"/>
                </a:solidFill>
                <a:effectLst/>
                <a:latin typeface="Open Sans"/>
                <a:ea typeface="宋体" pitchFamily="2" charset="-122"/>
              </a:defRPr>
            </a:lvl5pPr>
            <a:lvl6pPr>
              <a:defRPr lang="zh-CN">
                <a:solidFill>
                  <a:srgbClr val="FFFFFF"/>
                </a:solidFill>
                <a:latin typeface="Open Sans"/>
              </a:defRPr>
            </a:lvl6pPr>
            <a:lvl7pPr>
              <a:defRPr lang="zh-CN">
                <a:solidFill>
                  <a:srgbClr val="FFFFFF"/>
                </a:solidFill>
                <a:latin typeface="Open Sans"/>
              </a:defRPr>
            </a:lvl7pPr>
            <a:lvl8pPr>
              <a:defRPr lang="zh-CN">
                <a:solidFill>
                  <a:srgbClr val="FFFFFF"/>
                </a:solidFill>
                <a:latin typeface="Open Sans"/>
              </a:defRPr>
            </a:lvl8pPr>
            <a:lvl9pPr>
              <a:defRPr lang="zh-CN">
                <a:solidFill>
                  <a:srgbClr val="FFFFFF"/>
                </a:solidFill>
                <a:latin typeface="Open Sans"/>
              </a:defRPr>
            </a:lvl9pPr>
          </a:lstStyle>
          <a:p>
            <a:pPr marL="0" marR="0" lvl="0" indent="0" algn="ctr" defTabSz="914400" rtl="0" eaLnBrk="0" fontAlgn="base" latinLnBrk="0" hangingPunct="0">
              <a:lnSpc>
                <a:spcPct val="100000"/>
              </a:lnSpc>
              <a:spcBef>
                <a:spcPct val="0"/>
              </a:spcBef>
              <a:spcAft>
                <a:spcPct val="0"/>
              </a:spcAft>
              <a:buClrTx/>
              <a:buSzTx/>
              <a:buFontTx/>
              <a:buNone/>
              <a:defRPr/>
            </a:pPr>
            <a:r>
              <a:rPr kumimoji="0" lang="zh-CN" altLang="en-US" sz="2800" b="1" i="0" u="sng" strike="noStrike" kern="1200" cap="none" spc="0" normalizeH="0" baseline="0" noProof="0">
                <a:ln>
                  <a:noFill/>
                </a:ln>
                <a:solidFill>
                  <a:schemeClr val="bg1"/>
                </a:solidFill>
                <a:effectLst/>
                <a:uLnTx/>
                <a:uFillTx/>
                <a:latin typeface="微软雅黑" pitchFamily="34" charset="-122"/>
                <a:ea typeface="微软雅黑" pitchFamily="34" charset="-122"/>
                <a:cs typeface="+mn-cs"/>
              </a:rPr>
              <a:t>  </a:t>
            </a:r>
          </a:p>
        </p:txBody>
      </p:sp>
      <p:sp>
        <p:nvSpPr>
          <p:cNvPr id="27661" name="TextBox 50"/>
          <p:cNvSpPr txBox="1"/>
          <p:nvPr/>
        </p:nvSpPr>
        <p:spPr>
          <a:xfrm>
            <a:off x="487363" y="4549775"/>
            <a:ext cx="2065337" cy="441325"/>
          </a:xfrm>
          <a:prstGeom prst="rect">
            <a:avLst/>
          </a:prstGeom>
          <a:noFill/>
        </p:spPr>
        <p:txBody>
          <a:bodyPr>
            <a:spAutoFit/>
          </a:bodyPr>
          <a:lstStyle>
            <a:defPPr>
              <a:defRPr lang="zh-CN"/>
            </a:defPPr>
            <a:lvl1pPr marL="0" indent="0" algn="l" defTabSz="914400" rtl="0" eaLnBrk="0" fontAlgn="base" hangingPunct="0">
              <a:lnSpc>
                <a:spcPct val="100000"/>
              </a:lnSpc>
              <a:spcBef>
                <a:spcPct val="0"/>
              </a:spcBef>
              <a:spcAft>
                <a:spcPct val="0"/>
              </a:spcAft>
              <a:buClrTx/>
              <a:buSzTx/>
              <a:buFontTx/>
              <a:buNone/>
              <a:defRPr kumimoji="0" lang="zh-CN" altLang="en-US" sz="1800" b="0" i="0" u="sng" baseline="0">
                <a:solidFill>
                  <a:schemeClr val="tx1"/>
                </a:solidFill>
                <a:effectLst/>
                <a:latin typeface="Verdana"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sng" baseline="0">
                <a:solidFill>
                  <a:schemeClr val="tx1"/>
                </a:solidFill>
                <a:effectLst/>
                <a:latin typeface="Verdana" pitchFamily="34"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sng" baseline="0">
                <a:solidFill>
                  <a:schemeClr val="tx1"/>
                </a:solidFill>
                <a:effectLst/>
                <a:latin typeface="Verdana" pitchFamily="34"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sng" baseline="0">
                <a:solidFill>
                  <a:schemeClr val="tx1"/>
                </a:solidFill>
                <a:effectLst/>
                <a:latin typeface="Verdana" pitchFamily="34"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sng" baseline="0">
                <a:solidFill>
                  <a:schemeClr val="tx1"/>
                </a:solidFill>
                <a:effectLst/>
                <a:latin typeface="Verdana" pitchFamily="34" charset="0"/>
                <a:ea typeface="宋体" pitchFamily="2" charset="-122"/>
              </a:defRPr>
            </a:lvl5pPr>
          </a:lstStyle>
          <a:p>
            <a:pPr marL="0" lvl="0" indent="0" hangingPunct="0"/>
            <a:r>
              <a:rPr lang="zh-CN" altLang="en-US" sz="2267" spc="0">
                <a:latin typeface="微软雅黑" pitchFamily="34" charset="-122"/>
                <a:ea typeface="微软雅黑" pitchFamily="34" charset="-122"/>
              </a:rPr>
              <a:t>四、优惠凭证</a:t>
            </a:r>
            <a:endParaRPr lang="zh-CN" altLang="en-US" sz="2200">
              <a:latin typeface="微软雅黑" pitchFamily="34" charset="-122"/>
              <a:ea typeface="微软雅黑" pitchFamily="34" charset="-122"/>
            </a:endParaRPr>
          </a:p>
        </p:txBody>
      </p:sp>
      <p:cxnSp>
        <p:nvCxnSpPr>
          <p:cNvPr id="27662" name="直接连接符 5"/>
          <p:cNvCxnSpPr/>
          <p:nvPr/>
        </p:nvCxnSpPr>
        <p:spPr>
          <a:xfrm>
            <a:off x="527050" y="712788"/>
            <a:ext cx="10933113" cy="0"/>
          </a:xfrm>
          <a:prstGeom prst="line">
            <a:avLst/>
          </a:prstGeom>
          <a:noFill/>
          <a:ln w="6350">
            <a:solidFill>
              <a:schemeClr val="tx1"/>
            </a:solidFill>
            <a:miter lim="800000"/>
          </a:ln>
        </p:spPr>
      </p:cxnSp>
      <p:sp>
        <p:nvSpPr>
          <p:cNvPr id="27663" name="TextBox 6"/>
          <p:cNvSpPr txBox="1"/>
          <p:nvPr/>
        </p:nvSpPr>
        <p:spPr>
          <a:xfrm>
            <a:off x="436563" y="185738"/>
            <a:ext cx="1416050" cy="461962"/>
          </a:xfrm>
          <a:prstGeom prst="rect">
            <a:avLst/>
          </a:prstGeom>
          <a:noFill/>
          <a:ln>
            <a:noFill/>
            <a:miter lim="800000"/>
          </a:ln>
        </p:spPr>
        <p:txBody>
          <a:bodyPr wrap="none">
            <a:spAutoFit/>
          </a:bodyPr>
          <a:lstStyle>
            <a:defPPr>
              <a:defRPr lang="zh-CN"/>
            </a:defPPr>
            <a:lvl1pPr marL="228600" indent="-228600" algn="l" defTabSz="914400" rtl="0" eaLnBrk="0" fontAlgn="base" hangingPunct="0">
              <a:lnSpc>
                <a:spcPct val="90000"/>
              </a:lnSpc>
              <a:spcBef>
                <a:spcPts val="1000"/>
              </a:spcBef>
              <a:spcAft>
                <a:spcPct val="0"/>
              </a:spcAft>
              <a:buClrTx/>
              <a:buSzTx/>
              <a:buFont typeface="Arial" pitchFamily="34" charset="0"/>
              <a:buChar char="•"/>
              <a:defRPr kumimoji="0" lang="zh-CN" altLang="en-US" sz="2800" b="0" i="0" u="none" kern="1200" baseline="0">
                <a:solidFill>
                  <a:schemeClr val="tx1"/>
                </a:solidFill>
                <a:effectLst/>
                <a:latin typeface="+mn-lt"/>
                <a:ea typeface="+mn-ea"/>
                <a:cs typeface="+mn-cs"/>
              </a:defRPr>
            </a:lvl1pPr>
            <a:lvl2pPr marL="685800" indent="-228600" algn="l" defTabSz="914400" rtl="0" eaLnBrk="0" fontAlgn="base" hangingPunct="0">
              <a:lnSpc>
                <a:spcPct val="90000"/>
              </a:lnSpc>
              <a:spcBef>
                <a:spcPts val="500"/>
              </a:spcBef>
              <a:spcAft>
                <a:spcPct val="0"/>
              </a:spcAft>
              <a:buClrTx/>
              <a:buSzTx/>
              <a:buFont typeface="Arial" pitchFamily="34" charset="0"/>
              <a:buChar char="•"/>
              <a:defRPr kumimoji="0" lang="zh-CN" altLang="en-US" sz="2400" b="0" i="0" u="none" kern="1200" baseline="0">
                <a:solidFill>
                  <a:schemeClr val="tx1"/>
                </a:solidFill>
                <a:effectLst/>
                <a:latin typeface="+mn-lt"/>
                <a:ea typeface="+mn-ea"/>
                <a:cs typeface="+mn-cs"/>
              </a:defRPr>
            </a:lvl2pPr>
            <a:lvl3pPr marL="1143000" indent="-228600" algn="l" defTabSz="914400" rtl="0" eaLnBrk="0" fontAlgn="base" hangingPunct="0">
              <a:lnSpc>
                <a:spcPct val="90000"/>
              </a:lnSpc>
              <a:spcBef>
                <a:spcPts val="500"/>
              </a:spcBef>
              <a:spcAft>
                <a:spcPct val="0"/>
              </a:spcAft>
              <a:buClrTx/>
              <a:buSzTx/>
              <a:buFont typeface="Arial" pitchFamily="34" charset="0"/>
              <a:buChar char="•"/>
              <a:defRPr kumimoji="0" lang="zh-CN" altLang="en-US" sz="2000" b="0" i="0" u="none" kern="1200" baseline="0">
                <a:solidFill>
                  <a:schemeClr val="tx1"/>
                </a:solidFill>
                <a:effectLst/>
                <a:latin typeface="+mn-lt"/>
                <a:ea typeface="+mn-ea"/>
                <a:cs typeface="+mn-cs"/>
              </a:defRPr>
            </a:lvl3pPr>
            <a:lvl4pPr marL="1600200" indent="-228600" algn="l" defTabSz="914400" rtl="0" eaLnBrk="0" fontAlgn="base" hangingPunct="0">
              <a:lnSpc>
                <a:spcPct val="90000"/>
              </a:lnSpc>
              <a:spcBef>
                <a:spcPts val="500"/>
              </a:spcBef>
              <a:spcAft>
                <a:spcPct val="0"/>
              </a:spcAft>
              <a:buClrTx/>
              <a:buSzTx/>
              <a:buFont typeface="Arial" pitchFamily="34" charset="0"/>
              <a:buChar char="•"/>
              <a:defRPr kumimoji="0" lang="zh-CN" altLang="en-US" sz="2000" b="0" i="0" u="none" kern="1200" baseline="0">
                <a:solidFill>
                  <a:schemeClr val="tx1"/>
                </a:solidFill>
                <a:effectLst/>
                <a:latin typeface="+mn-lt"/>
                <a:ea typeface="+mn-ea"/>
                <a:cs typeface="+mn-cs"/>
              </a:defRPr>
            </a:lvl4pPr>
            <a:lvl5pPr marL="2057400" indent="-228600" algn="l" defTabSz="914400" rtl="0" eaLnBrk="0" fontAlgn="base" hangingPunct="0">
              <a:lnSpc>
                <a:spcPct val="90000"/>
              </a:lnSpc>
              <a:spcBef>
                <a:spcPts val="500"/>
              </a:spcBef>
              <a:spcAft>
                <a:spcPct val="0"/>
              </a:spcAft>
              <a:buClrTx/>
              <a:buSzTx/>
              <a:buFont typeface="Arial" pitchFamily="34" charset="0"/>
              <a:buChar char="•"/>
              <a:defRPr kumimoji="0" lang="zh-CN" altLang="en-US" sz="2000" b="0" i="0" u="none" kern="1200" baseline="0">
                <a:solidFill>
                  <a:schemeClr val="tx1"/>
                </a:solidFill>
                <a:effectLst/>
                <a:latin typeface="+mn-lt"/>
                <a:ea typeface="+mn-ea"/>
                <a:cs typeface="+mn-cs"/>
              </a:defRPr>
            </a:lvl5pPr>
            <a:lvl6pPr marL="2514600" indent="-228600" algn="l" defTabSz="914400" rtl="0" eaLnBrk="1" latinLnBrk="0" hangingPunct="1">
              <a:lnSpc>
                <a:spcPct val="90000"/>
              </a:lnSpc>
              <a:spcBef>
                <a:spcPts val="500"/>
              </a:spcBef>
              <a:buFont typeface="Arial" pitchFamily="34" charset="0"/>
              <a:buChar char="•"/>
              <a:defRPr lang="zh-CN" altLang="en-US"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lang="zh-CN" altLang="en-US"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lang="zh-CN" altLang="en-US"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lang="zh-CN" altLang="en-US" sz="1800" kern="1200">
                <a:solidFill>
                  <a:schemeClr val="tx1"/>
                </a:solidFill>
                <a:latin typeface="+mn-lt"/>
                <a:ea typeface="+mn-ea"/>
                <a:cs typeface="+mn-cs"/>
              </a:defRPr>
            </a:lvl9pPr>
          </a:lstStyle>
          <a:p>
            <a:pPr marL="0" lvl="0" indent="0">
              <a:lnSpc>
                <a:spcPct val="100000"/>
              </a:lnSpc>
              <a:spcBef>
                <a:spcPct val="0"/>
              </a:spcBef>
              <a:buFontTx/>
              <a:buNone/>
            </a:pPr>
            <a:r>
              <a:rPr lang="zh-CN" altLang="en-US" sz="2400" u="sng">
                <a:latin typeface="微软雅黑" pitchFamily="34" charset="-122"/>
                <a:ea typeface="微软雅黑" pitchFamily="34" charset="-122"/>
              </a:rPr>
              <a:t>解题过程</a:t>
            </a:r>
          </a:p>
        </p:txBody>
      </p:sp>
      <p:sp>
        <p:nvSpPr>
          <p:cNvPr id="27664" name="圆角矩形 11"/>
          <p:cNvSpPr/>
          <p:nvPr/>
        </p:nvSpPr>
        <p:spPr>
          <a:xfrm>
            <a:off x="3170238" y="933450"/>
            <a:ext cx="2039937" cy="623888"/>
          </a:xfrm>
          <a:prstGeom prst="round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nchorCtr="0">
            <a:noAutofit/>
          </a:bodyPr>
          <a:lstStyle>
            <a:defPPr>
              <a:defRPr lang="zh-CN"/>
            </a:defPPr>
            <a:lvl1pPr marL="0" indent="0" algn="l" defTabSz="914400" rtl="0" eaLnBrk="0" fontAlgn="base" hangingPunct="0">
              <a:lnSpc>
                <a:spcPct val="100000"/>
              </a:lnSpc>
              <a:spcBef>
                <a:spcPct val="0"/>
              </a:spcBef>
              <a:spcAft>
                <a:spcPct val="0"/>
              </a:spcAft>
              <a:buClrTx/>
              <a:buSzTx/>
              <a:buFontTx/>
              <a:buNone/>
              <a:defRPr kumimoji="0" lang="zh-CN" altLang="en-US" sz="1800" b="0" i="0" u="sng" baseline="0">
                <a:solidFill>
                  <a:schemeClr val="tx1"/>
                </a:solidFill>
                <a:effectLst/>
                <a:latin typeface="Verdana"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sng" baseline="0">
                <a:solidFill>
                  <a:schemeClr val="tx1"/>
                </a:solidFill>
                <a:effectLst/>
                <a:latin typeface="Verdana" pitchFamily="34"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sng" baseline="0">
                <a:solidFill>
                  <a:schemeClr val="tx1"/>
                </a:solidFill>
                <a:effectLst/>
                <a:latin typeface="Verdana" pitchFamily="34"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sng" baseline="0">
                <a:solidFill>
                  <a:schemeClr val="tx1"/>
                </a:solidFill>
                <a:effectLst/>
                <a:latin typeface="Verdana" pitchFamily="34"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sng" baseline="0">
                <a:solidFill>
                  <a:schemeClr val="tx1"/>
                </a:solidFill>
                <a:effectLst/>
                <a:latin typeface="Verdana" pitchFamily="34" charset="0"/>
                <a:ea typeface="宋体" pitchFamily="2" charset="-122"/>
              </a:defRPr>
            </a:lvl5pPr>
            <a:lvl6pPr>
              <a:defRPr lang="zh-CN">
                <a:solidFill>
                  <a:srgbClr val="FFFFFF"/>
                </a:solidFill>
                <a:latin typeface="Open Sans"/>
              </a:defRPr>
            </a:lvl6pPr>
            <a:lvl7pPr>
              <a:defRPr lang="zh-CN">
                <a:solidFill>
                  <a:srgbClr val="FFFFFF"/>
                </a:solidFill>
                <a:latin typeface="Open Sans"/>
              </a:defRPr>
            </a:lvl7pPr>
            <a:lvl8pPr>
              <a:defRPr lang="zh-CN">
                <a:solidFill>
                  <a:srgbClr val="FFFFFF"/>
                </a:solidFill>
                <a:latin typeface="Open Sans"/>
              </a:defRPr>
            </a:lvl8pPr>
            <a:lvl9pPr>
              <a:defRPr lang="zh-CN">
                <a:solidFill>
                  <a:srgbClr val="FFFFFF"/>
                </a:solidFill>
                <a:latin typeface="Open Sans"/>
              </a:defRPr>
            </a:lvl9pPr>
          </a:lstStyle>
          <a:p>
            <a:pPr marL="0" lvl="0" indent="0" algn="ctr" hangingPunct="0"/>
            <a:endParaRPr lang="zh-CN" altLang="en-US">
              <a:solidFill>
                <a:srgbClr val="FFFFFF"/>
              </a:solidFill>
              <a:latin typeface="Open Sans"/>
            </a:endParaRPr>
          </a:p>
        </p:txBody>
      </p:sp>
      <p:sp>
        <p:nvSpPr>
          <p:cNvPr id="27665" name="圆角矩形 101"/>
          <p:cNvSpPr/>
          <p:nvPr/>
        </p:nvSpPr>
        <p:spPr>
          <a:xfrm>
            <a:off x="3222625" y="976313"/>
            <a:ext cx="1951038" cy="525462"/>
          </a:xfrm>
          <a:prstGeom prst="roundRect">
            <a:avLst/>
          </a:prstGeom>
          <a:solidFill>
            <a:schemeClr val="bg1">
              <a:lumMod val="8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nchorCtr="0">
            <a:noAutofit/>
          </a:bodyPr>
          <a:lstStyle>
            <a:defPPr>
              <a:defRPr lang="zh-CN"/>
            </a:defPPr>
            <a:lvl1pPr marL="0" indent="0" algn="l" defTabSz="914400" rtl="0" eaLnBrk="0" fontAlgn="base" hangingPunct="0">
              <a:lnSpc>
                <a:spcPct val="100000"/>
              </a:lnSpc>
              <a:spcBef>
                <a:spcPct val="0"/>
              </a:spcBef>
              <a:spcAft>
                <a:spcPct val="0"/>
              </a:spcAft>
              <a:buClrTx/>
              <a:buSzTx/>
              <a:buFontTx/>
              <a:buNone/>
              <a:defRPr kumimoji="0" lang="zh-CN" altLang="en-US" sz="1800" b="0" i="0" u="sng" baseline="0">
                <a:solidFill>
                  <a:schemeClr val="tx1"/>
                </a:solidFill>
                <a:effectLst/>
                <a:latin typeface="Verdana"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sng" baseline="0">
                <a:solidFill>
                  <a:schemeClr val="tx1"/>
                </a:solidFill>
                <a:effectLst/>
                <a:latin typeface="Verdana" pitchFamily="34"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sng" baseline="0">
                <a:solidFill>
                  <a:schemeClr val="tx1"/>
                </a:solidFill>
                <a:effectLst/>
                <a:latin typeface="Verdana" pitchFamily="34"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sng" baseline="0">
                <a:solidFill>
                  <a:schemeClr val="tx1"/>
                </a:solidFill>
                <a:effectLst/>
                <a:latin typeface="Verdana" pitchFamily="34"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sng" baseline="0">
                <a:solidFill>
                  <a:schemeClr val="tx1"/>
                </a:solidFill>
                <a:effectLst/>
                <a:latin typeface="Verdana" pitchFamily="34" charset="0"/>
                <a:ea typeface="宋体" pitchFamily="2" charset="-122"/>
              </a:defRPr>
            </a:lvl5pPr>
            <a:lvl6pPr>
              <a:defRPr lang="zh-CN">
                <a:solidFill>
                  <a:srgbClr val="FFFFFF"/>
                </a:solidFill>
                <a:latin typeface="Open Sans"/>
              </a:defRPr>
            </a:lvl6pPr>
            <a:lvl7pPr>
              <a:defRPr lang="zh-CN">
                <a:solidFill>
                  <a:srgbClr val="FFFFFF"/>
                </a:solidFill>
                <a:latin typeface="Open Sans"/>
              </a:defRPr>
            </a:lvl7pPr>
            <a:lvl8pPr>
              <a:defRPr lang="zh-CN">
                <a:solidFill>
                  <a:srgbClr val="FFFFFF"/>
                </a:solidFill>
                <a:latin typeface="Open Sans"/>
              </a:defRPr>
            </a:lvl8pPr>
            <a:lvl9pPr>
              <a:defRPr lang="zh-CN">
                <a:solidFill>
                  <a:srgbClr val="FFFFFF"/>
                </a:solidFill>
                <a:latin typeface="Open Sans"/>
              </a:defRPr>
            </a:lvl9pPr>
          </a:lstStyle>
          <a:p>
            <a:pPr marL="0" lvl="0" indent="0" algn="ctr" hangingPunct="0"/>
            <a:endParaRPr lang="zh-CN" altLang="en-US">
              <a:solidFill>
                <a:srgbClr val="FFFFFF"/>
              </a:solidFill>
              <a:latin typeface="Open Sans"/>
            </a:endParaRPr>
          </a:p>
        </p:txBody>
      </p:sp>
      <p:sp>
        <p:nvSpPr>
          <p:cNvPr id="27666" name="TextBox 7"/>
          <p:cNvSpPr txBox="1"/>
          <p:nvPr/>
        </p:nvSpPr>
        <p:spPr>
          <a:xfrm>
            <a:off x="3265488" y="998538"/>
            <a:ext cx="1847850" cy="441325"/>
          </a:xfrm>
          <a:prstGeom prst="rect">
            <a:avLst/>
          </a:prstGeom>
          <a:noFill/>
        </p:spPr>
        <p:txBody>
          <a:bodyPr>
            <a:spAutoFit/>
          </a:bodyPr>
          <a:lstStyle>
            <a:defPPr>
              <a:defRPr lang="zh-CN"/>
            </a:defPPr>
            <a:lvl1pPr marL="0" indent="0" algn="l" defTabSz="914400" rtl="0" eaLnBrk="0" fontAlgn="base" hangingPunct="0">
              <a:lnSpc>
                <a:spcPct val="100000"/>
              </a:lnSpc>
              <a:spcBef>
                <a:spcPct val="0"/>
              </a:spcBef>
              <a:spcAft>
                <a:spcPct val="0"/>
              </a:spcAft>
              <a:buClrTx/>
              <a:buSzTx/>
              <a:buFontTx/>
              <a:buNone/>
              <a:defRPr kumimoji="0" lang="zh-CN" altLang="en-US" sz="1800" b="0" i="0" u="sng" baseline="0">
                <a:solidFill>
                  <a:schemeClr val="tx1"/>
                </a:solidFill>
                <a:effectLst/>
                <a:latin typeface="Verdana"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sng" baseline="0">
                <a:solidFill>
                  <a:schemeClr val="tx1"/>
                </a:solidFill>
                <a:effectLst/>
                <a:latin typeface="Verdana" pitchFamily="34"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sng" baseline="0">
                <a:solidFill>
                  <a:schemeClr val="tx1"/>
                </a:solidFill>
                <a:effectLst/>
                <a:latin typeface="Verdana" pitchFamily="34"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sng" baseline="0">
                <a:solidFill>
                  <a:schemeClr val="tx1"/>
                </a:solidFill>
                <a:effectLst/>
                <a:latin typeface="Verdana" pitchFamily="34"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sng" baseline="0">
                <a:solidFill>
                  <a:schemeClr val="tx1"/>
                </a:solidFill>
                <a:effectLst/>
                <a:latin typeface="Verdana" pitchFamily="34" charset="0"/>
                <a:ea typeface="宋体" pitchFamily="2" charset="-122"/>
              </a:defRPr>
            </a:lvl5pPr>
          </a:lstStyle>
          <a:p>
            <a:pPr marL="0" lvl="0" indent="0" hangingPunct="0">
              <a:buFont typeface="Wingdings" pitchFamily="2" charset="2"/>
              <a:buChar char="l"/>
            </a:pPr>
            <a:r>
              <a:rPr lang="zh-CN" altLang="en-US" sz="2267" spc="0">
                <a:latin typeface="微软雅黑" pitchFamily="34" charset="-122"/>
                <a:ea typeface="微软雅黑" pitchFamily="34" charset="-122"/>
              </a:rPr>
              <a:t> 案例引入</a:t>
            </a:r>
            <a:endParaRPr lang="en-US" altLang="zh-CN" sz="2200"/>
          </a:p>
        </p:txBody>
      </p:sp>
      <p:sp>
        <p:nvSpPr>
          <p:cNvPr id="27667" name="圆角矩形 103"/>
          <p:cNvSpPr/>
          <p:nvPr/>
        </p:nvSpPr>
        <p:spPr>
          <a:xfrm>
            <a:off x="5287963" y="939800"/>
            <a:ext cx="2039937" cy="623888"/>
          </a:xfrm>
          <a:prstGeom prst="round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nchorCtr="0">
            <a:noAutofit/>
          </a:bodyPr>
          <a:lstStyle>
            <a:defPPr>
              <a:defRPr lang="zh-CN"/>
            </a:defPPr>
            <a:lvl1pPr marL="0" indent="0" algn="l" defTabSz="914400" rtl="0" eaLnBrk="0" fontAlgn="base" hangingPunct="0">
              <a:lnSpc>
                <a:spcPct val="100000"/>
              </a:lnSpc>
              <a:spcBef>
                <a:spcPct val="0"/>
              </a:spcBef>
              <a:spcAft>
                <a:spcPct val="0"/>
              </a:spcAft>
              <a:buClrTx/>
              <a:buSzTx/>
              <a:buFontTx/>
              <a:buNone/>
              <a:defRPr kumimoji="0" lang="zh-CN" altLang="en-US" sz="1800" b="0" i="0" u="sng" baseline="0">
                <a:solidFill>
                  <a:schemeClr val="tx1"/>
                </a:solidFill>
                <a:effectLst/>
                <a:latin typeface="Verdana"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sng" baseline="0">
                <a:solidFill>
                  <a:schemeClr val="tx1"/>
                </a:solidFill>
                <a:effectLst/>
                <a:latin typeface="Verdana" pitchFamily="34"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sng" baseline="0">
                <a:solidFill>
                  <a:schemeClr val="tx1"/>
                </a:solidFill>
                <a:effectLst/>
                <a:latin typeface="Verdana" pitchFamily="34"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sng" baseline="0">
                <a:solidFill>
                  <a:schemeClr val="tx1"/>
                </a:solidFill>
                <a:effectLst/>
                <a:latin typeface="Verdana" pitchFamily="34"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sng" baseline="0">
                <a:solidFill>
                  <a:schemeClr val="tx1"/>
                </a:solidFill>
                <a:effectLst/>
                <a:latin typeface="Verdana" pitchFamily="34" charset="0"/>
                <a:ea typeface="宋体" pitchFamily="2" charset="-122"/>
              </a:defRPr>
            </a:lvl5pPr>
            <a:lvl6pPr>
              <a:defRPr lang="zh-CN">
                <a:solidFill>
                  <a:srgbClr val="FFFFFF"/>
                </a:solidFill>
                <a:latin typeface="Open Sans"/>
              </a:defRPr>
            </a:lvl6pPr>
            <a:lvl7pPr>
              <a:defRPr lang="zh-CN">
                <a:solidFill>
                  <a:srgbClr val="FFFFFF"/>
                </a:solidFill>
                <a:latin typeface="Open Sans"/>
              </a:defRPr>
            </a:lvl7pPr>
            <a:lvl8pPr>
              <a:defRPr lang="zh-CN">
                <a:solidFill>
                  <a:srgbClr val="FFFFFF"/>
                </a:solidFill>
                <a:latin typeface="Open Sans"/>
              </a:defRPr>
            </a:lvl8pPr>
            <a:lvl9pPr>
              <a:defRPr lang="zh-CN">
                <a:solidFill>
                  <a:srgbClr val="FFFFFF"/>
                </a:solidFill>
                <a:latin typeface="Open Sans"/>
              </a:defRPr>
            </a:lvl9pPr>
          </a:lstStyle>
          <a:p>
            <a:pPr marL="0" lvl="0" indent="0" algn="ctr" hangingPunct="0"/>
            <a:endParaRPr lang="zh-CN" altLang="en-US">
              <a:solidFill>
                <a:srgbClr val="FFFFFF"/>
              </a:solidFill>
              <a:latin typeface="Open Sans"/>
            </a:endParaRPr>
          </a:p>
        </p:txBody>
      </p:sp>
      <p:sp>
        <p:nvSpPr>
          <p:cNvPr id="27668" name="圆角矩形 104"/>
          <p:cNvSpPr/>
          <p:nvPr/>
        </p:nvSpPr>
        <p:spPr>
          <a:xfrm>
            <a:off x="5330825" y="982663"/>
            <a:ext cx="1951038" cy="525462"/>
          </a:xfrm>
          <a:prstGeom prst="roundRect">
            <a:avLst/>
          </a:prstGeom>
          <a:solidFill>
            <a:schemeClr val="bg1">
              <a:lumMod val="8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nchorCtr="0">
            <a:noAutofit/>
          </a:bodyPr>
          <a:lstStyle>
            <a:defPPr>
              <a:defRPr lang="zh-CN"/>
            </a:defPPr>
            <a:lvl1pPr marL="0" indent="0" algn="l" defTabSz="914400" rtl="0" eaLnBrk="0" fontAlgn="base" hangingPunct="0">
              <a:lnSpc>
                <a:spcPct val="100000"/>
              </a:lnSpc>
              <a:spcBef>
                <a:spcPct val="0"/>
              </a:spcBef>
              <a:spcAft>
                <a:spcPct val="0"/>
              </a:spcAft>
              <a:buClrTx/>
              <a:buSzTx/>
              <a:buFontTx/>
              <a:buNone/>
              <a:defRPr kumimoji="0" lang="zh-CN" altLang="en-US" sz="1800" b="0" i="0" u="sng" baseline="0">
                <a:solidFill>
                  <a:schemeClr val="tx1"/>
                </a:solidFill>
                <a:effectLst/>
                <a:latin typeface="Verdana"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sng" baseline="0">
                <a:solidFill>
                  <a:schemeClr val="tx1"/>
                </a:solidFill>
                <a:effectLst/>
                <a:latin typeface="Verdana" pitchFamily="34"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sng" baseline="0">
                <a:solidFill>
                  <a:schemeClr val="tx1"/>
                </a:solidFill>
                <a:effectLst/>
                <a:latin typeface="Verdana" pitchFamily="34"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sng" baseline="0">
                <a:solidFill>
                  <a:schemeClr val="tx1"/>
                </a:solidFill>
                <a:effectLst/>
                <a:latin typeface="Verdana" pitchFamily="34"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sng" baseline="0">
                <a:solidFill>
                  <a:schemeClr val="tx1"/>
                </a:solidFill>
                <a:effectLst/>
                <a:latin typeface="Verdana" pitchFamily="34" charset="0"/>
                <a:ea typeface="宋体" pitchFamily="2" charset="-122"/>
              </a:defRPr>
            </a:lvl5pPr>
            <a:lvl6pPr>
              <a:defRPr lang="zh-CN">
                <a:solidFill>
                  <a:srgbClr val="FFFFFF"/>
                </a:solidFill>
                <a:latin typeface="Open Sans"/>
              </a:defRPr>
            </a:lvl6pPr>
            <a:lvl7pPr>
              <a:defRPr lang="zh-CN">
                <a:solidFill>
                  <a:srgbClr val="FFFFFF"/>
                </a:solidFill>
                <a:latin typeface="Open Sans"/>
              </a:defRPr>
            </a:lvl7pPr>
            <a:lvl8pPr>
              <a:defRPr lang="zh-CN">
                <a:solidFill>
                  <a:srgbClr val="FFFFFF"/>
                </a:solidFill>
                <a:latin typeface="Open Sans"/>
              </a:defRPr>
            </a:lvl8pPr>
            <a:lvl9pPr>
              <a:defRPr lang="zh-CN">
                <a:solidFill>
                  <a:srgbClr val="FFFFFF"/>
                </a:solidFill>
                <a:latin typeface="Open Sans"/>
              </a:defRPr>
            </a:lvl9pPr>
          </a:lstStyle>
          <a:p>
            <a:pPr marL="0" lvl="0" indent="0" algn="ctr" hangingPunct="0"/>
            <a:endParaRPr lang="zh-CN" altLang="en-US">
              <a:solidFill>
                <a:srgbClr val="FFFFFF"/>
              </a:solidFill>
              <a:latin typeface="Open Sans"/>
            </a:endParaRPr>
          </a:p>
        </p:txBody>
      </p:sp>
      <p:sp>
        <p:nvSpPr>
          <p:cNvPr id="27669" name="TextBox 105"/>
          <p:cNvSpPr txBox="1"/>
          <p:nvPr/>
        </p:nvSpPr>
        <p:spPr>
          <a:xfrm>
            <a:off x="5383213" y="1004888"/>
            <a:ext cx="1847850" cy="441325"/>
          </a:xfrm>
          <a:prstGeom prst="rect">
            <a:avLst/>
          </a:prstGeom>
          <a:noFill/>
        </p:spPr>
        <p:txBody>
          <a:bodyPr>
            <a:spAutoFit/>
          </a:bodyPr>
          <a:lstStyle>
            <a:defPPr>
              <a:defRPr lang="zh-CN"/>
            </a:defPPr>
            <a:lvl1pPr marL="0" indent="0" algn="l" defTabSz="914400" rtl="0" eaLnBrk="0" fontAlgn="base" hangingPunct="0">
              <a:lnSpc>
                <a:spcPct val="100000"/>
              </a:lnSpc>
              <a:spcBef>
                <a:spcPct val="0"/>
              </a:spcBef>
              <a:spcAft>
                <a:spcPct val="0"/>
              </a:spcAft>
              <a:buClrTx/>
              <a:buSzTx/>
              <a:buFontTx/>
              <a:buNone/>
              <a:defRPr kumimoji="0" lang="zh-CN" altLang="en-US" sz="1800" b="0" i="0" u="sng" baseline="0">
                <a:solidFill>
                  <a:schemeClr val="tx1"/>
                </a:solidFill>
                <a:effectLst/>
                <a:latin typeface="Verdana"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sng" baseline="0">
                <a:solidFill>
                  <a:schemeClr val="tx1"/>
                </a:solidFill>
                <a:effectLst/>
                <a:latin typeface="Verdana" pitchFamily="34"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sng" baseline="0">
                <a:solidFill>
                  <a:schemeClr val="tx1"/>
                </a:solidFill>
                <a:effectLst/>
                <a:latin typeface="Verdana" pitchFamily="34"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sng" baseline="0">
                <a:solidFill>
                  <a:schemeClr val="tx1"/>
                </a:solidFill>
                <a:effectLst/>
                <a:latin typeface="Verdana" pitchFamily="34"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sng" baseline="0">
                <a:solidFill>
                  <a:schemeClr val="tx1"/>
                </a:solidFill>
                <a:effectLst/>
                <a:latin typeface="Verdana" pitchFamily="34" charset="0"/>
                <a:ea typeface="宋体" pitchFamily="2" charset="-122"/>
              </a:defRPr>
            </a:lvl5pPr>
          </a:lstStyle>
          <a:p>
            <a:pPr marL="0" lvl="0" indent="0" hangingPunct="0">
              <a:buFont typeface="Wingdings" pitchFamily="2" charset="2"/>
              <a:buChar char="l"/>
            </a:pPr>
            <a:r>
              <a:rPr lang="zh-CN" altLang="en-US" sz="2267" spc="0">
                <a:latin typeface="微软雅黑" pitchFamily="34" charset="-122"/>
                <a:ea typeface="微软雅黑" pitchFamily="34" charset="-122"/>
              </a:rPr>
              <a:t> 教学内容</a:t>
            </a:r>
            <a:endParaRPr lang="en-US" altLang="zh-CN" sz="2200"/>
          </a:p>
        </p:txBody>
      </p:sp>
      <p:grpSp>
        <p:nvGrpSpPr>
          <p:cNvPr id="27670" name="组合 21"/>
          <p:cNvGrpSpPr/>
          <p:nvPr/>
        </p:nvGrpSpPr>
        <p:grpSpPr>
          <a:xfrm>
            <a:off x="7386638" y="938213"/>
            <a:ext cx="2039937" cy="623887"/>
            <a:chOff x="5540227" y="704062"/>
            <a:chExt cx="1530000" cy="468000"/>
          </a:xfrm>
        </p:grpSpPr>
        <p:sp>
          <p:nvSpPr>
            <p:cNvPr id="27685" name="圆角矩形 106"/>
            <p:cNvSpPr/>
            <p:nvPr/>
          </p:nvSpPr>
          <p:spPr>
            <a:xfrm>
              <a:off x="5540227" y="704062"/>
              <a:ext cx="1530000" cy="468000"/>
            </a:xfrm>
            <a:prstGeom prst="round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nchorCtr="0">
              <a:noAutofit/>
            </a:bodyPr>
            <a:lstStyle>
              <a:defPPr>
                <a:defRPr lang="zh-CN"/>
              </a:defPPr>
              <a:lvl1pPr marL="0" indent="0" algn="l" defTabSz="914400" rtl="0" eaLnBrk="0" fontAlgn="base" hangingPunct="0">
                <a:lnSpc>
                  <a:spcPct val="100000"/>
                </a:lnSpc>
                <a:spcBef>
                  <a:spcPct val="0"/>
                </a:spcBef>
                <a:spcAft>
                  <a:spcPct val="0"/>
                </a:spcAft>
                <a:buClrTx/>
                <a:buSzTx/>
                <a:buFontTx/>
                <a:buNone/>
                <a:defRPr kumimoji="0" lang="zh-CN" altLang="en-US" sz="1800" b="0" i="0" u="sng" baseline="0">
                  <a:solidFill>
                    <a:schemeClr val="tx1"/>
                  </a:solidFill>
                  <a:effectLst/>
                  <a:latin typeface="Verdana"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sng" baseline="0">
                  <a:solidFill>
                    <a:schemeClr val="tx1"/>
                  </a:solidFill>
                  <a:effectLst/>
                  <a:latin typeface="Verdana" pitchFamily="34"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sng" baseline="0">
                  <a:solidFill>
                    <a:schemeClr val="tx1"/>
                  </a:solidFill>
                  <a:effectLst/>
                  <a:latin typeface="Verdana" pitchFamily="34"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sng" baseline="0">
                  <a:solidFill>
                    <a:schemeClr val="tx1"/>
                  </a:solidFill>
                  <a:effectLst/>
                  <a:latin typeface="Verdana" pitchFamily="34"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sng" baseline="0">
                  <a:solidFill>
                    <a:schemeClr val="tx1"/>
                  </a:solidFill>
                  <a:effectLst/>
                  <a:latin typeface="Verdana" pitchFamily="34" charset="0"/>
                  <a:ea typeface="宋体" pitchFamily="2" charset="-122"/>
                </a:defRPr>
              </a:lvl5pPr>
              <a:lvl6pPr>
                <a:defRPr lang="zh-CN">
                  <a:solidFill>
                    <a:srgbClr val="FFFFFF"/>
                  </a:solidFill>
                  <a:latin typeface="Open Sans"/>
                </a:defRPr>
              </a:lvl6pPr>
              <a:lvl7pPr>
                <a:defRPr lang="zh-CN">
                  <a:solidFill>
                    <a:srgbClr val="FFFFFF"/>
                  </a:solidFill>
                  <a:latin typeface="Open Sans"/>
                </a:defRPr>
              </a:lvl7pPr>
              <a:lvl8pPr>
                <a:defRPr lang="zh-CN">
                  <a:solidFill>
                    <a:srgbClr val="FFFFFF"/>
                  </a:solidFill>
                  <a:latin typeface="Open Sans"/>
                </a:defRPr>
              </a:lvl8pPr>
              <a:lvl9pPr>
                <a:defRPr lang="zh-CN">
                  <a:solidFill>
                    <a:srgbClr val="FFFFFF"/>
                  </a:solidFill>
                  <a:latin typeface="Open Sans"/>
                </a:defRPr>
              </a:lvl9pPr>
            </a:lstStyle>
            <a:p>
              <a:pPr marL="0" lvl="0" indent="0" algn="ctr" hangingPunct="0"/>
              <a:endParaRPr lang="zh-CN" altLang="en-US">
                <a:solidFill>
                  <a:srgbClr val="FFFFFF"/>
                </a:solidFill>
                <a:latin typeface="Open Sans"/>
              </a:endParaRPr>
            </a:p>
          </p:txBody>
        </p:sp>
        <p:sp>
          <p:nvSpPr>
            <p:cNvPr id="27686" name="圆角矩形 107"/>
            <p:cNvSpPr/>
            <p:nvPr/>
          </p:nvSpPr>
          <p:spPr>
            <a:xfrm>
              <a:off x="5573566" y="736214"/>
              <a:ext cx="1462133" cy="395359"/>
            </a:xfrm>
            <a:prstGeom prst="roundRect">
              <a:avLst/>
            </a:prstGeom>
            <a:solidFill>
              <a:srgbClr val="FF8409"/>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nchorCtr="0">
              <a:noAutofit/>
            </a:bodyPr>
            <a:lstStyle>
              <a:defPPr>
                <a:defRPr lang="zh-CN"/>
              </a:defPPr>
              <a:lvl1pPr marL="0" indent="0" algn="l" defTabSz="914400" rtl="0" eaLnBrk="0" fontAlgn="base" hangingPunct="0">
                <a:lnSpc>
                  <a:spcPct val="100000"/>
                </a:lnSpc>
                <a:spcBef>
                  <a:spcPct val="0"/>
                </a:spcBef>
                <a:spcAft>
                  <a:spcPct val="0"/>
                </a:spcAft>
                <a:buClrTx/>
                <a:buSzTx/>
                <a:buFontTx/>
                <a:buNone/>
                <a:defRPr kumimoji="0" lang="zh-CN" altLang="en-US" sz="1800" b="0" i="0" u="sng" baseline="0">
                  <a:solidFill>
                    <a:schemeClr val="tx1"/>
                  </a:solidFill>
                  <a:effectLst/>
                  <a:latin typeface="Verdana"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sng" baseline="0">
                  <a:solidFill>
                    <a:schemeClr val="tx1"/>
                  </a:solidFill>
                  <a:effectLst/>
                  <a:latin typeface="Verdana" pitchFamily="34"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sng" baseline="0">
                  <a:solidFill>
                    <a:schemeClr val="tx1"/>
                  </a:solidFill>
                  <a:effectLst/>
                  <a:latin typeface="Verdana" pitchFamily="34"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sng" baseline="0">
                  <a:solidFill>
                    <a:schemeClr val="tx1"/>
                  </a:solidFill>
                  <a:effectLst/>
                  <a:latin typeface="Verdana" pitchFamily="34"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sng" baseline="0">
                  <a:solidFill>
                    <a:schemeClr val="tx1"/>
                  </a:solidFill>
                  <a:effectLst/>
                  <a:latin typeface="Verdana" pitchFamily="34" charset="0"/>
                  <a:ea typeface="宋体" pitchFamily="2" charset="-122"/>
                </a:defRPr>
              </a:lvl5pPr>
              <a:lvl6pPr>
                <a:defRPr lang="zh-CN">
                  <a:solidFill>
                    <a:srgbClr val="FFFFFF"/>
                  </a:solidFill>
                  <a:latin typeface="Open Sans"/>
                </a:defRPr>
              </a:lvl6pPr>
              <a:lvl7pPr>
                <a:defRPr lang="zh-CN">
                  <a:solidFill>
                    <a:srgbClr val="FFFFFF"/>
                  </a:solidFill>
                  <a:latin typeface="Open Sans"/>
                </a:defRPr>
              </a:lvl7pPr>
              <a:lvl8pPr>
                <a:defRPr lang="zh-CN">
                  <a:solidFill>
                    <a:srgbClr val="FFFFFF"/>
                  </a:solidFill>
                  <a:latin typeface="Open Sans"/>
                </a:defRPr>
              </a:lvl8pPr>
              <a:lvl9pPr>
                <a:defRPr lang="zh-CN">
                  <a:solidFill>
                    <a:srgbClr val="FFFFFF"/>
                  </a:solidFill>
                  <a:latin typeface="Open Sans"/>
                </a:defRPr>
              </a:lvl9pPr>
            </a:lstStyle>
            <a:p>
              <a:pPr marL="0" lvl="0" indent="0" algn="ctr" hangingPunct="0"/>
              <a:endParaRPr lang="zh-CN" altLang="en-US">
                <a:solidFill>
                  <a:srgbClr val="FFFFFF"/>
                </a:solidFill>
                <a:latin typeface="Open Sans"/>
              </a:endParaRPr>
            </a:p>
          </p:txBody>
        </p:sp>
        <p:sp>
          <p:nvSpPr>
            <p:cNvPr id="27687" name="TextBox 108"/>
            <p:cNvSpPr txBox="1"/>
            <p:nvPr/>
          </p:nvSpPr>
          <p:spPr>
            <a:xfrm>
              <a:off x="5611667" y="754077"/>
              <a:ext cx="1385930" cy="331054"/>
            </a:xfrm>
            <a:prstGeom prst="rect">
              <a:avLst/>
            </a:prstGeom>
            <a:noFill/>
          </p:spPr>
          <p:txBody>
            <a:bodyPr>
              <a:spAutoFit/>
            </a:bodyPr>
            <a:lstStyle>
              <a:defPPr>
                <a:defRPr lang="zh-CN"/>
              </a:defPPr>
              <a:lvl1pPr marL="0" indent="0" algn="l" defTabSz="914400" rtl="0" eaLnBrk="0" fontAlgn="base" hangingPunct="0">
                <a:lnSpc>
                  <a:spcPct val="100000"/>
                </a:lnSpc>
                <a:spcBef>
                  <a:spcPct val="0"/>
                </a:spcBef>
                <a:spcAft>
                  <a:spcPct val="0"/>
                </a:spcAft>
                <a:buClrTx/>
                <a:buSzTx/>
                <a:buFontTx/>
                <a:buNone/>
                <a:defRPr kumimoji="0" lang="zh-CN" altLang="en-US" sz="1800" b="0" i="0" u="sng" baseline="0">
                  <a:solidFill>
                    <a:schemeClr val="tx1"/>
                  </a:solidFill>
                  <a:effectLst/>
                  <a:latin typeface="Verdana"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sng" baseline="0">
                  <a:solidFill>
                    <a:schemeClr val="tx1"/>
                  </a:solidFill>
                  <a:effectLst/>
                  <a:latin typeface="Verdana" pitchFamily="34"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sng" baseline="0">
                  <a:solidFill>
                    <a:schemeClr val="tx1"/>
                  </a:solidFill>
                  <a:effectLst/>
                  <a:latin typeface="Verdana" pitchFamily="34"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sng" baseline="0">
                  <a:solidFill>
                    <a:schemeClr val="tx1"/>
                  </a:solidFill>
                  <a:effectLst/>
                  <a:latin typeface="Verdana" pitchFamily="34"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sng" baseline="0">
                  <a:solidFill>
                    <a:schemeClr val="tx1"/>
                  </a:solidFill>
                  <a:effectLst/>
                  <a:latin typeface="Verdana" pitchFamily="34" charset="0"/>
                  <a:ea typeface="宋体" pitchFamily="2" charset="-122"/>
                </a:defRPr>
              </a:lvl5pPr>
            </a:lstStyle>
            <a:p>
              <a:pPr marL="0" lvl="0" indent="0" hangingPunct="0">
                <a:buFont typeface="Wingdings" pitchFamily="2" charset="2"/>
                <a:buChar char="l"/>
              </a:pPr>
              <a:r>
                <a:rPr lang="zh-CN" altLang="en-US" sz="2267" b="1" spc="0">
                  <a:solidFill>
                    <a:schemeClr val="bg1"/>
                  </a:solidFill>
                  <a:latin typeface="微软雅黑" pitchFamily="34" charset="-122"/>
                  <a:ea typeface="微软雅黑" pitchFamily="34" charset="-122"/>
                </a:rPr>
                <a:t> 解题过程</a:t>
              </a:r>
              <a:endParaRPr lang="en-US" altLang="zh-CN" sz="2200" b="1">
                <a:solidFill>
                  <a:schemeClr val="bg1"/>
                </a:solidFill>
              </a:endParaRPr>
            </a:p>
          </p:txBody>
        </p:sp>
      </p:grpSp>
      <p:sp>
        <p:nvSpPr>
          <p:cNvPr id="27671" name="圆角矩形 109"/>
          <p:cNvSpPr/>
          <p:nvPr/>
        </p:nvSpPr>
        <p:spPr>
          <a:xfrm>
            <a:off x="9464675" y="939800"/>
            <a:ext cx="2039938" cy="623888"/>
          </a:xfrm>
          <a:prstGeom prst="round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nchorCtr="0">
            <a:noAutofit/>
          </a:bodyPr>
          <a:lstStyle>
            <a:defPPr>
              <a:defRPr lang="zh-CN"/>
            </a:defPPr>
            <a:lvl1pPr marL="0" indent="0" algn="l" defTabSz="914400" rtl="0" eaLnBrk="0" fontAlgn="base" hangingPunct="0">
              <a:lnSpc>
                <a:spcPct val="100000"/>
              </a:lnSpc>
              <a:spcBef>
                <a:spcPct val="0"/>
              </a:spcBef>
              <a:spcAft>
                <a:spcPct val="0"/>
              </a:spcAft>
              <a:buClrTx/>
              <a:buSzTx/>
              <a:buFontTx/>
              <a:buNone/>
              <a:defRPr kumimoji="0" lang="zh-CN" altLang="en-US" sz="1800" b="0" i="0" u="sng" baseline="0">
                <a:solidFill>
                  <a:schemeClr val="tx1"/>
                </a:solidFill>
                <a:effectLst/>
                <a:latin typeface="Verdana"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sng" baseline="0">
                <a:solidFill>
                  <a:schemeClr val="tx1"/>
                </a:solidFill>
                <a:effectLst/>
                <a:latin typeface="Verdana" pitchFamily="34"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sng" baseline="0">
                <a:solidFill>
                  <a:schemeClr val="tx1"/>
                </a:solidFill>
                <a:effectLst/>
                <a:latin typeface="Verdana" pitchFamily="34"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sng" baseline="0">
                <a:solidFill>
                  <a:schemeClr val="tx1"/>
                </a:solidFill>
                <a:effectLst/>
                <a:latin typeface="Verdana" pitchFamily="34"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sng" baseline="0">
                <a:solidFill>
                  <a:schemeClr val="tx1"/>
                </a:solidFill>
                <a:effectLst/>
                <a:latin typeface="Verdana" pitchFamily="34" charset="0"/>
                <a:ea typeface="宋体" pitchFamily="2" charset="-122"/>
              </a:defRPr>
            </a:lvl5pPr>
            <a:lvl6pPr>
              <a:defRPr lang="zh-CN">
                <a:solidFill>
                  <a:srgbClr val="FFFFFF"/>
                </a:solidFill>
                <a:latin typeface="Open Sans"/>
              </a:defRPr>
            </a:lvl6pPr>
            <a:lvl7pPr>
              <a:defRPr lang="zh-CN">
                <a:solidFill>
                  <a:srgbClr val="FFFFFF"/>
                </a:solidFill>
                <a:latin typeface="Open Sans"/>
              </a:defRPr>
            </a:lvl7pPr>
            <a:lvl8pPr>
              <a:defRPr lang="zh-CN">
                <a:solidFill>
                  <a:srgbClr val="FFFFFF"/>
                </a:solidFill>
                <a:latin typeface="Open Sans"/>
              </a:defRPr>
            </a:lvl8pPr>
            <a:lvl9pPr>
              <a:defRPr lang="zh-CN">
                <a:solidFill>
                  <a:srgbClr val="FFFFFF"/>
                </a:solidFill>
                <a:latin typeface="Open Sans"/>
              </a:defRPr>
            </a:lvl9pPr>
          </a:lstStyle>
          <a:p>
            <a:pPr marL="0" lvl="0" indent="0" algn="ctr" hangingPunct="0"/>
            <a:endParaRPr lang="zh-CN" altLang="en-US">
              <a:solidFill>
                <a:srgbClr val="FFFFFF"/>
              </a:solidFill>
              <a:latin typeface="Open Sans"/>
            </a:endParaRPr>
          </a:p>
        </p:txBody>
      </p:sp>
      <p:sp>
        <p:nvSpPr>
          <p:cNvPr id="27672" name="圆角矩形 110"/>
          <p:cNvSpPr/>
          <p:nvPr/>
        </p:nvSpPr>
        <p:spPr>
          <a:xfrm>
            <a:off x="9507538" y="982663"/>
            <a:ext cx="1951037" cy="525462"/>
          </a:xfrm>
          <a:prstGeom prst="roundRect">
            <a:avLst/>
          </a:prstGeom>
          <a:solidFill>
            <a:schemeClr val="bg1">
              <a:lumMod val="8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nchorCtr="0">
            <a:noAutofit/>
          </a:bodyPr>
          <a:lstStyle>
            <a:defPPr>
              <a:defRPr lang="zh-CN"/>
            </a:defPPr>
            <a:lvl1pPr marL="0" indent="0" algn="l" defTabSz="914400" rtl="0" eaLnBrk="0" fontAlgn="base" hangingPunct="0">
              <a:lnSpc>
                <a:spcPct val="100000"/>
              </a:lnSpc>
              <a:spcBef>
                <a:spcPct val="0"/>
              </a:spcBef>
              <a:spcAft>
                <a:spcPct val="0"/>
              </a:spcAft>
              <a:buClrTx/>
              <a:buSzTx/>
              <a:buFontTx/>
              <a:buNone/>
              <a:defRPr kumimoji="0" lang="zh-CN" altLang="en-US" sz="1800" b="0" i="0" u="sng" baseline="0">
                <a:solidFill>
                  <a:schemeClr val="tx1"/>
                </a:solidFill>
                <a:effectLst/>
                <a:latin typeface="Verdana"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sng" baseline="0">
                <a:solidFill>
                  <a:schemeClr val="tx1"/>
                </a:solidFill>
                <a:effectLst/>
                <a:latin typeface="Verdana" pitchFamily="34"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sng" baseline="0">
                <a:solidFill>
                  <a:schemeClr val="tx1"/>
                </a:solidFill>
                <a:effectLst/>
                <a:latin typeface="Verdana" pitchFamily="34"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sng" baseline="0">
                <a:solidFill>
                  <a:schemeClr val="tx1"/>
                </a:solidFill>
                <a:effectLst/>
                <a:latin typeface="Verdana" pitchFamily="34"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sng" baseline="0">
                <a:solidFill>
                  <a:schemeClr val="tx1"/>
                </a:solidFill>
                <a:effectLst/>
                <a:latin typeface="Verdana" pitchFamily="34" charset="0"/>
                <a:ea typeface="宋体" pitchFamily="2" charset="-122"/>
              </a:defRPr>
            </a:lvl5pPr>
            <a:lvl6pPr>
              <a:defRPr lang="zh-CN">
                <a:solidFill>
                  <a:srgbClr val="FFFFFF"/>
                </a:solidFill>
                <a:latin typeface="Open Sans"/>
              </a:defRPr>
            </a:lvl6pPr>
            <a:lvl7pPr>
              <a:defRPr lang="zh-CN">
                <a:solidFill>
                  <a:srgbClr val="FFFFFF"/>
                </a:solidFill>
                <a:latin typeface="Open Sans"/>
              </a:defRPr>
            </a:lvl7pPr>
            <a:lvl8pPr>
              <a:defRPr lang="zh-CN">
                <a:solidFill>
                  <a:srgbClr val="FFFFFF"/>
                </a:solidFill>
                <a:latin typeface="Open Sans"/>
              </a:defRPr>
            </a:lvl8pPr>
            <a:lvl9pPr>
              <a:defRPr lang="zh-CN">
                <a:solidFill>
                  <a:srgbClr val="FFFFFF"/>
                </a:solidFill>
                <a:latin typeface="Open Sans"/>
              </a:defRPr>
            </a:lvl9pPr>
          </a:lstStyle>
          <a:p>
            <a:pPr marL="0" lvl="0" indent="0" algn="ctr" hangingPunct="0"/>
            <a:endParaRPr lang="zh-CN" altLang="en-US">
              <a:solidFill>
                <a:srgbClr val="FFFFFF"/>
              </a:solidFill>
              <a:latin typeface="Open Sans"/>
            </a:endParaRPr>
          </a:p>
        </p:txBody>
      </p:sp>
      <p:sp>
        <p:nvSpPr>
          <p:cNvPr id="27673" name="TextBox 111"/>
          <p:cNvSpPr txBox="1"/>
          <p:nvPr/>
        </p:nvSpPr>
        <p:spPr>
          <a:xfrm>
            <a:off x="9559925" y="1004888"/>
            <a:ext cx="1847850" cy="441325"/>
          </a:xfrm>
          <a:prstGeom prst="rect">
            <a:avLst/>
          </a:prstGeom>
          <a:noFill/>
        </p:spPr>
        <p:txBody>
          <a:bodyPr>
            <a:spAutoFit/>
          </a:bodyPr>
          <a:lstStyle>
            <a:defPPr>
              <a:defRPr lang="zh-CN"/>
            </a:defPPr>
            <a:lvl1pPr marL="0" indent="0" algn="l" defTabSz="914400" rtl="0" eaLnBrk="0" fontAlgn="base" hangingPunct="0">
              <a:lnSpc>
                <a:spcPct val="100000"/>
              </a:lnSpc>
              <a:spcBef>
                <a:spcPct val="0"/>
              </a:spcBef>
              <a:spcAft>
                <a:spcPct val="0"/>
              </a:spcAft>
              <a:buClrTx/>
              <a:buSzTx/>
              <a:buFontTx/>
              <a:buNone/>
              <a:defRPr kumimoji="0" lang="zh-CN" altLang="en-US" sz="1800" b="0" i="0" u="sng" baseline="0">
                <a:solidFill>
                  <a:schemeClr val="tx1"/>
                </a:solidFill>
                <a:effectLst/>
                <a:latin typeface="Verdana"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sng" baseline="0">
                <a:solidFill>
                  <a:schemeClr val="tx1"/>
                </a:solidFill>
                <a:effectLst/>
                <a:latin typeface="Verdana" pitchFamily="34"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sng" baseline="0">
                <a:solidFill>
                  <a:schemeClr val="tx1"/>
                </a:solidFill>
                <a:effectLst/>
                <a:latin typeface="Verdana" pitchFamily="34"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sng" baseline="0">
                <a:solidFill>
                  <a:schemeClr val="tx1"/>
                </a:solidFill>
                <a:effectLst/>
                <a:latin typeface="Verdana" pitchFamily="34"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sng" baseline="0">
                <a:solidFill>
                  <a:schemeClr val="tx1"/>
                </a:solidFill>
                <a:effectLst/>
                <a:latin typeface="Verdana" pitchFamily="34" charset="0"/>
                <a:ea typeface="宋体" pitchFamily="2" charset="-122"/>
              </a:defRPr>
            </a:lvl5pPr>
          </a:lstStyle>
          <a:p>
            <a:pPr marL="0" lvl="0" indent="0" hangingPunct="0">
              <a:buFont typeface="Wingdings" pitchFamily="2" charset="2"/>
              <a:buChar char="l"/>
            </a:pPr>
            <a:r>
              <a:rPr lang="zh-CN" altLang="en-US" sz="2267" spc="0">
                <a:latin typeface="微软雅黑" pitchFamily="34" charset="-122"/>
                <a:ea typeface="微软雅黑" pitchFamily="34" charset="-122"/>
              </a:rPr>
              <a:t> 教学练习</a:t>
            </a:r>
            <a:endParaRPr lang="en-US" altLang="zh-CN" sz="2200"/>
          </a:p>
        </p:txBody>
      </p:sp>
      <p:cxnSp>
        <p:nvCxnSpPr>
          <p:cNvPr id="27674" name="直接连接符 130"/>
          <p:cNvCxnSpPr/>
          <p:nvPr/>
        </p:nvCxnSpPr>
        <p:spPr>
          <a:xfrm flipH="1">
            <a:off x="2776538" y="1268413"/>
            <a:ext cx="0" cy="5006975"/>
          </a:xfrm>
          <a:prstGeom prst="line">
            <a:avLst/>
          </a:prstGeom>
          <a:noFill/>
          <a:ln w="6350">
            <a:solidFill>
              <a:srgbClr val="595959"/>
            </a:solidFill>
            <a:miter lim="800000"/>
          </a:ln>
        </p:spPr>
      </p:cxnSp>
      <p:grpSp>
        <p:nvGrpSpPr>
          <p:cNvPr id="27675" name="组合 9"/>
          <p:cNvGrpSpPr/>
          <p:nvPr/>
        </p:nvGrpSpPr>
        <p:grpSpPr>
          <a:xfrm>
            <a:off x="471488" y="5462588"/>
            <a:ext cx="2089150" cy="615950"/>
            <a:chOff x="499562" y="4223672"/>
            <a:chExt cx="1567279" cy="461886"/>
          </a:xfrm>
        </p:grpSpPr>
        <p:sp>
          <p:nvSpPr>
            <p:cNvPr id="27682" name="矩形 72"/>
            <p:cNvSpPr/>
            <p:nvPr/>
          </p:nvSpPr>
          <p:spPr>
            <a:xfrm>
              <a:off x="499562" y="4223672"/>
              <a:ext cx="1555370" cy="461886"/>
            </a:xfrm>
            <a:prstGeom prst="rect">
              <a:avLst/>
            </a:prstGeom>
            <a:solidFill>
              <a:schemeClr val="bg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nchorCtr="0">
              <a:noAutofit/>
            </a:bodyPr>
            <a:lstStyle>
              <a:defPPr>
                <a:defRPr lang="zh-CN"/>
              </a:defPPr>
              <a:lvl1pPr marL="0" indent="0" algn="l" defTabSz="914400" rtl="0" eaLnBrk="0" fontAlgn="base" hangingPunct="0">
                <a:lnSpc>
                  <a:spcPct val="100000"/>
                </a:lnSpc>
                <a:spcBef>
                  <a:spcPct val="0"/>
                </a:spcBef>
                <a:spcAft>
                  <a:spcPct val="0"/>
                </a:spcAft>
                <a:buClrTx/>
                <a:buSzTx/>
                <a:buFontTx/>
                <a:buNone/>
                <a:defRPr kumimoji="0" lang="zh-CN" altLang="en-US" sz="1800" b="0" i="0" u="sng" baseline="0">
                  <a:solidFill>
                    <a:schemeClr val="tx1"/>
                  </a:solidFill>
                  <a:effectLst/>
                  <a:latin typeface="Verdana"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sng" baseline="0">
                  <a:solidFill>
                    <a:schemeClr val="tx1"/>
                  </a:solidFill>
                  <a:effectLst/>
                  <a:latin typeface="Verdana" pitchFamily="34"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sng" baseline="0">
                  <a:solidFill>
                    <a:schemeClr val="tx1"/>
                  </a:solidFill>
                  <a:effectLst/>
                  <a:latin typeface="Verdana" pitchFamily="34"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sng" baseline="0">
                  <a:solidFill>
                    <a:schemeClr val="tx1"/>
                  </a:solidFill>
                  <a:effectLst/>
                  <a:latin typeface="Verdana" pitchFamily="34"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sng" baseline="0">
                  <a:solidFill>
                    <a:schemeClr val="tx1"/>
                  </a:solidFill>
                  <a:effectLst/>
                  <a:latin typeface="Verdana" pitchFamily="34" charset="0"/>
                  <a:ea typeface="宋体" pitchFamily="2" charset="-122"/>
                </a:defRPr>
              </a:lvl5pPr>
              <a:lvl6pPr>
                <a:defRPr lang="zh-CN">
                  <a:solidFill>
                    <a:srgbClr val="FFFFFF"/>
                  </a:solidFill>
                  <a:latin typeface="Open Sans"/>
                </a:defRPr>
              </a:lvl6pPr>
              <a:lvl7pPr>
                <a:defRPr lang="zh-CN">
                  <a:solidFill>
                    <a:srgbClr val="FFFFFF"/>
                  </a:solidFill>
                  <a:latin typeface="Open Sans"/>
                </a:defRPr>
              </a:lvl7pPr>
              <a:lvl8pPr>
                <a:defRPr lang="zh-CN">
                  <a:solidFill>
                    <a:srgbClr val="FFFFFF"/>
                  </a:solidFill>
                  <a:latin typeface="Open Sans"/>
                </a:defRPr>
              </a:lvl8pPr>
              <a:lvl9pPr>
                <a:defRPr lang="zh-CN">
                  <a:solidFill>
                    <a:srgbClr val="FFFFFF"/>
                  </a:solidFill>
                  <a:latin typeface="Open Sans"/>
                </a:defRPr>
              </a:lvl9pPr>
            </a:lstStyle>
            <a:p>
              <a:pPr marL="0" lvl="0" indent="0" algn="ctr" hangingPunct="0"/>
              <a:endParaRPr lang="zh-CN" altLang="en-US" sz="2800" b="1">
                <a:solidFill>
                  <a:schemeClr val="bg1"/>
                </a:solidFill>
                <a:latin typeface="微软雅黑" pitchFamily="34" charset="-122"/>
                <a:ea typeface="微软雅黑" pitchFamily="34" charset="-122"/>
              </a:endParaRPr>
            </a:p>
          </p:txBody>
        </p:sp>
        <p:sp>
          <p:nvSpPr>
            <p:cNvPr id="27683" name="矩形 35"/>
            <p:cNvSpPr/>
            <p:nvPr/>
          </p:nvSpPr>
          <p:spPr>
            <a:xfrm>
              <a:off x="499562" y="4223672"/>
              <a:ext cx="1548224" cy="447601"/>
            </a:xfrm>
            <a:custGeom>
              <a:gdLst>
                <a:gd name="connsiteX0" fmla="*/ 0 w 1694993"/>
                <a:gd name="connsiteY0" fmla="*/ 0 h 461886"/>
                <a:gd name="connsiteX1" fmla="*/ 1694993 w 1694993"/>
                <a:gd name="connsiteY1" fmla="*/ 0 h 461886"/>
                <a:gd name="connsiteX2" fmla="*/ 1694993 w 1694993"/>
                <a:gd name="connsiteY2" fmla="*/ 461886 h 461886"/>
                <a:gd name="connsiteX3" fmla="*/ 0 w 1694993"/>
                <a:gd name="connsiteY3" fmla="*/ 461886 h 461886"/>
                <a:gd name="connsiteX4" fmla="*/ 0 w 1694993"/>
                <a:gd name="connsiteY4" fmla="*/ 0 h 461886"/>
                <a:gd name="connsiteX0-1" fmla="*/ 0 w 1694993"/>
                <a:gd name="connsiteY0-2" fmla="*/ 0 h 461886"/>
                <a:gd name="connsiteX1-3" fmla="*/ 1694993 w 1694993"/>
                <a:gd name="connsiteY1-4" fmla="*/ 0 h 461886"/>
                <a:gd name="connsiteX2-5" fmla="*/ 422148 w 1694993"/>
                <a:gd name="connsiteY2-6" fmla="*/ 227800 h 461886"/>
                <a:gd name="connsiteX3-7" fmla="*/ 0 w 1694993"/>
                <a:gd name="connsiteY3-8" fmla="*/ 461886 h 461886"/>
                <a:gd name="connsiteX4-9" fmla="*/ 0 w 1694993"/>
                <a:gd name="connsiteY4-10" fmla="*/ 0 h 461886"/>
                <a:gd name="connsiteX0-11" fmla="*/ 0 w 1694993"/>
                <a:gd name="connsiteY0-12" fmla="*/ 0 h 461886"/>
                <a:gd name="connsiteX1-13" fmla="*/ 1694993 w 1694993"/>
                <a:gd name="connsiteY1-14" fmla="*/ 0 h 461886"/>
                <a:gd name="connsiteX2-15" fmla="*/ 509930 w 1694993"/>
                <a:gd name="connsiteY2-16" fmla="*/ 264376 h 461886"/>
                <a:gd name="connsiteX3-17" fmla="*/ 0 w 1694993"/>
                <a:gd name="connsiteY3-18" fmla="*/ 461886 h 461886"/>
                <a:gd name="connsiteX4-19" fmla="*/ 0 w 1694993"/>
                <a:gd name="connsiteY4-20" fmla="*/ 0 h 461886"/>
              </a:gdLst>
              <a:cxnLst>
                <a:cxn ang="0">
                  <a:pos x="connsiteX0-1" y="connsiteY0-2"/>
                </a:cxn>
                <a:cxn ang="0">
                  <a:pos x="connsiteX1-3" y="connsiteY1-4"/>
                </a:cxn>
                <a:cxn ang="0">
                  <a:pos x="connsiteX2-5" y="connsiteY2-6"/>
                </a:cxn>
                <a:cxn ang="0">
                  <a:pos x="connsiteX3-7" y="connsiteY3-8"/>
                </a:cxn>
                <a:cxn ang="0">
                  <a:pos x="connsiteX4-9" y="connsiteY4-10"/>
                </a:cxn>
              </a:cxnLst>
              <a:rect l="l" t="t" r="r" b="b"/>
              <a:pathLst>
                <a:path w="1694993" h="461886">
                  <a:moveTo>
                    <a:pt x="0" y="0"/>
                  </a:moveTo>
                  <a:lnTo>
                    <a:pt x="1694993" y="0"/>
                  </a:lnTo>
                  <a:lnTo>
                    <a:pt x="509930" y="264376"/>
                  </a:lnTo>
                  <a:lnTo>
                    <a:pt x="0" y="461886"/>
                  </a:lnTo>
                  <a:lnTo>
                    <a:pt x="0" y="0"/>
                  </a:lnTo>
                  <a:close/>
                </a:path>
              </a:pathLst>
            </a:custGeom>
            <a:gradFill>
              <a:gsLst>
                <a:gs pos="0">
                  <a:schemeClr val="bg1">
                    <a:alpha val="35000"/>
                  </a:schemeClr>
                </a:gs>
                <a:gs pos="100000">
                  <a:schemeClr val="bg1">
                    <a:alpha val="0"/>
                  </a:schemeClr>
                </a:gs>
              </a:gsLst>
              <a:lin ang="4800000" scaled="0"/>
            </a:gradFill>
            <a:ln w="6350">
              <a:noFill/>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zh-CN"/>
              </a:defPPr>
              <a:lvl1pPr marL="0" indent="0" algn="l" defTabSz="914400" rtl="0" eaLnBrk="0" fontAlgn="base" hangingPunct="0">
                <a:lnSpc>
                  <a:spcPct val="100000"/>
                </a:lnSpc>
                <a:spcBef>
                  <a:spcPct val="0"/>
                </a:spcBef>
                <a:spcAft>
                  <a:spcPct val="0"/>
                </a:spcAft>
                <a:buClrTx/>
                <a:buSzTx/>
                <a:buFontTx/>
                <a:buNone/>
                <a:defRPr kumimoji="0" sz="1800" b="0" i="0" u="sng" baseline="0">
                  <a:solidFill>
                    <a:srgbClr val="FFFFFF"/>
                  </a:solidFill>
                  <a:effectLst/>
                  <a:latin typeface="Open Sans"/>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sz="1800" b="0" i="0" u="sng" baseline="0">
                  <a:solidFill>
                    <a:srgbClr val="FFFFFF"/>
                  </a:solidFill>
                  <a:effectLst/>
                  <a:latin typeface="Open Sans"/>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sz="1800" b="0" i="0" u="sng" baseline="0">
                  <a:solidFill>
                    <a:srgbClr val="FFFFFF"/>
                  </a:solidFill>
                  <a:effectLst/>
                  <a:latin typeface="Open Sans"/>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sz="1800" b="0" i="0" u="sng" baseline="0">
                  <a:solidFill>
                    <a:srgbClr val="FFFFFF"/>
                  </a:solidFill>
                  <a:effectLst/>
                  <a:latin typeface="Open Sans"/>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sz="1800" b="0" i="0" u="sng" baseline="0">
                  <a:solidFill>
                    <a:srgbClr val="FFFFFF"/>
                  </a:solidFill>
                  <a:effectLst/>
                  <a:latin typeface="Open Sans"/>
                  <a:ea typeface="宋体" pitchFamily="2" charset="-122"/>
                </a:defRPr>
              </a:lvl5pPr>
              <a:lvl6pPr>
                <a:defRPr lang="zh-CN">
                  <a:solidFill>
                    <a:srgbClr val="FFFFFF"/>
                  </a:solidFill>
                  <a:latin typeface="Open Sans"/>
                </a:defRPr>
              </a:lvl6pPr>
              <a:lvl7pPr>
                <a:defRPr lang="zh-CN">
                  <a:solidFill>
                    <a:srgbClr val="FFFFFF"/>
                  </a:solidFill>
                  <a:latin typeface="Open Sans"/>
                </a:defRPr>
              </a:lvl7pPr>
              <a:lvl8pPr>
                <a:defRPr lang="zh-CN">
                  <a:solidFill>
                    <a:srgbClr val="FFFFFF"/>
                  </a:solidFill>
                  <a:latin typeface="Open Sans"/>
                </a:defRPr>
              </a:lvl8pPr>
              <a:lvl9pPr>
                <a:defRPr lang="zh-CN">
                  <a:solidFill>
                    <a:srgbClr val="FFFFFF"/>
                  </a:solidFill>
                  <a:latin typeface="Open Sans"/>
                </a:defRPr>
              </a:lvl9pPr>
            </a:lstStyle>
            <a:p>
              <a:pPr marL="0" marR="0" lvl="0" indent="0" algn="ctr" defTabSz="914400" rtl="0" eaLnBrk="0" fontAlgn="base" latinLnBrk="0" hangingPunct="0">
                <a:lnSpc>
                  <a:spcPct val="100000"/>
                </a:lnSpc>
                <a:spcBef>
                  <a:spcPct val="0"/>
                </a:spcBef>
                <a:spcAft>
                  <a:spcPct val="0"/>
                </a:spcAft>
                <a:buClrTx/>
                <a:buSzTx/>
                <a:buFontTx/>
                <a:buNone/>
                <a:defRPr/>
              </a:pPr>
              <a:r>
                <a:rPr kumimoji="0" lang="zh-CN" altLang="en-US" sz="2800" b="1" i="0" u="sng" strike="noStrike" kern="1200" cap="none" spc="0" normalizeH="0" baseline="0" noProof="0">
                  <a:ln>
                    <a:noFill/>
                  </a:ln>
                  <a:solidFill>
                    <a:schemeClr val="bg1"/>
                  </a:solidFill>
                  <a:effectLst/>
                  <a:uLnTx/>
                  <a:uFillTx/>
                  <a:latin typeface="微软雅黑" pitchFamily="34" charset="-122"/>
                  <a:ea typeface="微软雅黑" pitchFamily="34" charset="-122"/>
                  <a:cs typeface="+mn-cs"/>
                </a:rPr>
                <a:t>  </a:t>
              </a:r>
            </a:p>
          </p:txBody>
        </p:sp>
        <p:sp>
          <p:nvSpPr>
            <p:cNvPr id="27684" name="TextBox 74"/>
            <p:cNvSpPr txBox="1"/>
            <p:nvPr/>
          </p:nvSpPr>
          <p:spPr>
            <a:xfrm>
              <a:off x="518617" y="4276051"/>
              <a:ext cx="1548224" cy="330939"/>
            </a:xfrm>
            <a:prstGeom prst="rect">
              <a:avLst/>
            </a:prstGeom>
            <a:noFill/>
          </p:spPr>
          <p:txBody>
            <a:bodyPr>
              <a:spAutoFit/>
            </a:bodyPr>
            <a:lstStyle>
              <a:defPPr>
                <a:defRPr lang="zh-CN"/>
              </a:defPPr>
              <a:lvl1pPr marL="0" indent="0" algn="l" defTabSz="914400" rtl="0" eaLnBrk="0" fontAlgn="base" hangingPunct="0">
                <a:lnSpc>
                  <a:spcPct val="100000"/>
                </a:lnSpc>
                <a:spcBef>
                  <a:spcPct val="0"/>
                </a:spcBef>
                <a:spcAft>
                  <a:spcPct val="0"/>
                </a:spcAft>
                <a:buClrTx/>
                <a:buSzTx/>
                <a:buFontTx/>
                <a:buNone/>
                <a:defRPr kumimoji="0" lang="zh-CN" altLang="en-US" sz="1800" b="0" i="0" u="sng" baseline="0">
                  <a:solidFill>
                    <a:schemeClr val="tx1"/>
                  </a:solidFill>
                  <a:effectLst/>
                  <a:latin typeface="Verdana"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sng" baseline="0">
                  <a:solidFill>
                    <a:schemeClr val="tx1"/>
                  </a:solidFill>
                  <a:effectLst/>
                  <a:latin typeface="Verdana" pitchFamily="34"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sng" baseline="0">
                  <a:solidFill>
                    <a:schemeClr val="tx1"/>
                  </a:solidFill>
                  <a:effectLst/>
                  <a:latin typeface="Verdana" pitchFamily="34"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sng" baseline="0">
                  <a:solidFill>
                    <a:schemeClr val="tx1"/>
                  </a:solidFill>
                  <a:effectLst/>
                  <a:latin typeface="Verdana" pitchFamily="34"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sng" baseline="0">
                  <a:solidFill>
                    <a:schemeClr val="tx1"/>
                  </a:solidFill>
                  <a:effectLst/>
                  <a:latin typeface="Verdana" pitchFamily="34" charset="0"/>
                  <a:ea typeface="宋体" pitchFamily="2" charset="-122"/>
                </a:defRPr>
              </a:lvl5pPr>
            </a:lstStyle>
            <a:p>
              <a:pPr marL="0" lvl="0" indent="0" hangingPunct="0"/>
              <a:r>
                <a:rPr lang="zh-CN" altLang="en-US" sz="2267" spc="0">
                  <a:latin typeface="微软雅黑" pitchFamily="34" charset="-122"/>
                  <a:ea typeface="微软雅黑" pitchFamily="34" charset="-122"/>
                </a:rPr>
                <a:t>五、优惠区段</a:t>
              </a:r>
              <a:endParaRPr lang="zh-CN" altLang="en-US" sz="2200">
                <a:latin typeface="微软雅黑" pitchFamily="34" charset="-122"/>
                <a:ea typeface="微软雅黑" pitchFamily="34" charset="-122"/>
              </a:endParaRPr>
            </a:p>
          </p:txBody>
        </p:sp>
      </p:grpSp>
      <p:grpSp>
        <p:nvGrpSpPr>
          <p:cNvPr id="27676" name="组合 20"/>
          <p:cNvGrpSpPr/>
          <p:nvPr/>
        </p:nvGrpSpPr>
        <p:grpSpPr>
          <a:xfrm>
            <a:off x="3170238" y="1820863"/>
            <a:ext cx="6989762" cy="4257675"/>
            <a:chOff x="2377444" y="1365072"/>
            <a:chExt cx="5242794" cy="3193486"/>
          </a:xfrm>
        </p:grpSpPr>
        <p:grpSp>
          <p:nvGrpSpPr>
            <p:cNvPr id="27677" name="组合 19"/>
            <p:cNvGrpSpPr/>
            <p:nvPr/>
          </p:nvGrpSpPr>
          <p:grpSpPr>
            <a:xfrm>
              <a:off x="2377444" y="1365072"/>
              <a:ext cx="5242794" cy="3193486"/>
              <a:chOff x="2377444" y="1365072"/>
              <a:chExt cx="5242794" cy="3193486"/>
            </a:xfrm>
          </p:grpSpPr>
          <p:sp>
            <p:nvSpPr>
              <p:cNvPr id="27680" name="矩形 17"/>
              <p:cNvSpPr/>
              <p:nvPr/>
            </p:nvSpPr>
            <p:spPr>
              <a:xfrm>
                <a:off x="2377444" y="1365072"/>
                <a:ext cx="5242794" cy="3193486"/>
              </a:xfrm>
              <a:prstGeom prst="rect">
                <a:avLst/>
              </a:prstGeom>
              <a:solidFill>
                <a:srgbClr val="01ACBE"/>
              </a:solidFill>
            </p:spPr>
            <p:style>
              <a:lnRef idx="2">
                <a:schemeClr val="accent1">
                  <a:shade val="50000"/>
                </a:schemeClr>
              </a:lnRef>
              <a:fillRef idx="1">
                <a:schemeClr val="accent1"/>
              </a:fillRef>
              <a:effectRef idx="0">
                <a:schemeClr val="accent1"/>
              </a:effectRef>
              <a:fontRef idx="minor">
                <a:schemeClr val="lt1"/>
              </a:fontRef>
            </p:style>
            <p:txBody>
              <a:bodyPr anchor="ctr" anchorCtr="0">
                <a:noAutofit/>
              </a:bodyPr>
              <a:lstStyle>
                <a:defPPr>
                  <a:defRPr lang="zh-CN"/>
                </a:defPPr>
                <a:lvl1pPr marL="0" indent="0" algn="l" defTabSz="914400" rtl="0" eaLnBrk="0" fontAlgn="base" hangingPunct="0">
                  <a:lnSpc>
                    <a:spcPct val="100000"/>
                  </a:lnSpc>
                  <a:spcBef>
                    <a:spcPct val="0"/>
                  </a:spcBef>
                  <a:spcAft>
                    <a:spcPct val="0"/>
                  </a:spcAft>
                  <a:buClrTx/>
                  <a:buSzTx/>
                  <a:buFontTx/>
                  <a:buNone/>
                  <a:defRPr kumimoji="0" lang="zh-CN" altLang="en-US" sz="1800" b="0" i="0" u="sng" baseline="0">
                    <a:solidFill>
                      <a:schemeClr val="tx1"/>
                    </a:solidFill>
                    <a:effectLst/>
                    <a:latin typeface="Verdana"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sng" baseline="0">
                    <a:solidFill>
                      <a:schemeClr val="tx1"/>
                    </a:solidFill>
                    <a:effectLst/>
                    <a:latin typeface="Verdana" pitchFamily="34"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sng" baseline="0">
                    <a:solidFill>
                      <a:schemeClr val="tx1"/>
                    </a:solidFill>
                    <a:effectLst/>
                    <a:latin typeface="Verdana" pitchFamily="34"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sng" baseline="0">
                    <a:solidFill>
                      <a:schemeClr val="tx1"/>
                    </a:solidFill>
                    <a:effectLst/>
                    <a:latin typeface="Verdana" pitchFamily="34"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sng" baseline="0">
                    <a:solidFill>
                      <a:schemeClr val="tx1"/>
                    </a:solidFill>
                    <a:effectLst/>
                    <a:latin typeface="Verdana" pitchFamily="34" charset="0"/>
                    <a:ea typeface="宋体" pitchFamily="2" charset="-122"/>
                  </a:defRPr>
                </a:lvl5pPr>
                <a:lvl6pPr>
                  <a:defRPr lang="zh-CN">
                    <a:solidFill>
                      <a:srgbClr val="FFFFFF"/>
                    </a:solidFill>
                    <a:latin typeface="Open Sans"/>
                  </a:defRPr>
                </a:lvl6pPr>
                <a:lvl7pPr>
                  <a:defRPr lang="zh-CN">
                    <a:solidFill>
                      <a:srgbClr val="FFFFFF"/>
                    </a:solidFill>
                    <a:latin typeface="Open Sans"/>
                  </a:defRPr>
                </a:lvl7pPr>
                <a:lvl8pPr>
                  <a:defRPr lang="zh-CN">
                    <a:solidFill>
                      <a:srgbClr val="FFFFFF"/>
                    </a:solidFill>
                    <a:latin typeface="Open Sans"/>
                  </a:defRPr>
                </a:lvl8pPr>
                <a:lvl9pPr>
                  <a:defRPr lang="zh-CN">
                    <a:solidFill>
                      <a:srgbClr val="FFFFFF"/>
                    </a:solidFill>
                    <a:latin typeface="Open Sans"/>
                  </a:defRPr>
                </a:lvl9pPr>
              </a:lstStyle>
              <a:p>
                <a:pPr marL="0" lvl="0" indent="0" algn="ctr" hangingPunct="0"/>
                <a:endParaRPr lang="zh-CN" altLang="en-US">
                  <a:solidFill>
                    <a:srgbClr val="FFFFFF"/>
                  </a:solidFill>
                  <a:latin typeface="Open Sans"/>
                </a:endParaRPr>
              </a:p>
            </p:txBody>
          </p:sp>
          <p:sp>
            <p:nvSpPr>
              <p:cNvPr id="27681" name="TextBox 12"/>
              <p:cNvSpPr txBox="1"/>
              <p:nvPr/>
            </p:nvSpPr>
            <p:spPr>
              <a:xfrm>
                <a:off x="2540574" y="1544869"/>
                <a:ext cx="5042752" cy="2925576"/>
              </a:xfrm>
              <a:prstGeom prst="rect">
                <a:avLst/>
              </a:prstGeom>
              <a:noFill/>
            </p:spPr>
            <p:txBody>
              <a:bodyPr wrap="none">
                <a:spAutoFit/>
              </a:bodyPr>
              <a:lstStyle>
                <a:defPPr>
                  <a:defRPr lang="zh-CN"/>
                </a:defPPr>
                <a:lvl1pPr marL="0" indent="0" algn="l" defTabSz="914400" rtl="0" eaLnBrk="0" fontAlgn="base" hangingPunct="0">
                  <a:lnSpc>
                    <a:spcPct val="100000"/>
                  </a:lnSpc>
                  <a:spcBef>
                    <a:spcPct val="0"/>
                  </a:spcBef>
                  <a:spcAft>
                    <a:spcPct val="0"/>
                  </a:spcAft>
                  <a:buClrTx/>
                  <a:buSzTx/>
                  <a:buFontTx/>
                  <a:buNone/>
                  <a:defRPr kumimoji="0" lang="zh-CN" altLang="en-US" sz="1800" b="0" i="0" u="sng" baseline="0">
                    <a:solidFill>
                      <a:schemeClr val="tx1"/>
                    </a:solidFill>
                    <a:effectLst/>
                    <a:latin typeface="Verdana"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sng" baseline="0">
                    <a:solidFill>
                      <a:schemeClr val="tx1"/>
                    </a:solidFill>
                    <a:effectLst/>
                    <a:latin typeface="Verdana" pitchFamily="34"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sng" baseline="0">
                    <a:solidFill>
                      <a:schemeClr val="tx1"/>
                    </a:solidFill>
                    <a:effectLst/>
                    <a:latin typeface="Verdana" pitchFamily="34"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sng" baseline="0">
                    <a:solidFill>
                      <a:schemeClr val="tx1"/>
                    </a:solidFill>
                    <a:effectLst/>
                    <a:latin typeface="Verdana" pitchFamily="34"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sng" baseline="0">
                    <a:solidFill>
                      <a:schemeClr val="tx1"/>
                    </a:solidFill>
                    <a:effectLst/>
                    <a:latin typeface="Verdana" pitchFamily="34" charset="0"/>
                    <a:ea typeface="宋体" pitchFamily="2" charset="-122"/>
                  </a:defRPr>
                </a:lvl5pPr>
              </a:lstStyle>
              <a:p>
                <a:pPr marL="457189" lvl="0" indent="-457189" hangingPunct="0">
                  <a:lnSpc>
                    <a:spcPts val="3338"/>
                  </a:lnSpc>
                  <a:buFont typeface="Montserrat"/>
                  <a:buAutoNum type="arabicPeriod"/>
                </a:pPr>
                <a:r>
                  <a:rPr lang="zh-CN" altLang="en-US" sz="2133" spc="0">
                    <a:solidFill>
                      <a:schemeClr val="bg1"/>
                    </a:solidFill>
                    <a:latin typeface="微软雅黑" pitchFamily="34" charset="-122"/>
                    <a:ea typeface="微软雅黑" pitchFamily="34" charset="-122"/>
                  </a:rPr>
                  <a:t>兰州</a:t>
                </a:r>
                <a:r>
                  <a:rPr lang="en-US" altLang="zh-CN" sz="2133" spc="0">
                    <a:solidFill>
                      <a:schemeClr val="bg1"/>
                    </a:solidFill>
                    <a:latin typeface="微软雅黑" pitchFamily="34" charset="-122"/>
                    <a:ea typeface="微软雅黑" pitchFamily="34" charset="-122"/>
                  </a:rPr>
                  <a:t>——</a:t>
                </a:r>
                <a:r>
                  <a:rPr lang="zh-CN" altLang="en-US" sz="2133" spc="0">
                    <a:solidFill>
                      <a:schemeClr val="bg1"/>
                    </a:solidFill>
                    <a:latin typeface="微软雅黑" pitchFamily="34" charset="-122"/>
                    <a:ea typeface="微软雅黑" pitchFamily="34" charset="-122"/>
                  </a:rPr>
                  <a:t>洛阳东</a:t>
                </a:r>
                <a:r>
                  <a:rPr lang="en-US" altLang="zh-CN" sz="2133" spc="0">
                    <a:solidFill>
                      <a:schemeClr val="bg1"/>
                    </a:solidFill>
                    <a:latin typeface="微软雅黑" pitchFamily="34" charset="-122"/>
                    <a:ea typeface="微软雅黑" pitchFamily="34" charset="-122"/>
                  </a:rPr>
                  <a:t>——</a:t>
                </a:r>
                <a:r>
                  <a:rPr lang="zh-CN" altLang="en-US" sz="2133" spc="0">
                    <a:solidFill>
                      <a:schemeClr val="bg1"/>
                    </a:solidFill>
                    <a:latin typeface="微软雅黑" pitchFamily="34" charset="-122"/>
                    <a:ea typeface="微软雅黑" pitchFamily="34" charset="-122"/>
                  </a:rPr>
                  <a:t>张家界  </a:t>
                </a:r>
                <a:r>
                  <a:rPr lang="en-US" altLang="zh-CN" sz="2133" spc="0">
                    <a:solidFill>
                      <a:srgbClr val="FFFF00"/>
                    </a:solidFill>
                    <a:latin typeface="微软雅黑" pitchFamily="34" charset="-122"/>
                    <a:ea typeface="微软雅黑" pitchFamily="34" charset="-122"/>
                  </a:rPr>
                  <a:t>1913</a:t>
                </a:r>
                <a:r>
                  <a:rPr lang="zh-CN" altLang="en-US" sz="2133" spc="0">
                    <a:solidFill>
                      <a:srgbClr val="FFFF00"/>
                    </a:solidFill>
                    <a:latin typeface="微软雅黑" pitchFamily="34" charset="-122"/>
                    <a:ea typeface="微软雅黑" pitchFamily="34" charset="-122"/>
                  </a:rPr>
                  <a:t>千米</a:t>
                </a:r>
                <a:endParaRPr lang="en-US" altLang="zh-CN" sz="2100">
                  <a:solidFill>
                    <a:srgbClr val="FFFF00"/>
                  </a:solidFill>
                  <a:latin typeface="微软雅黑" pitchFamily="34" charset="-122"/>
                  <a:ea typeface="微软雅黑" pitchFamily="34" charset="-122"/>
                </a:endParaRPr>
              </a:p>
              <a:p>
                <a:pPr marL="0" lvl="0" indent="0" hangingPunct="0">
                  <a:lnSpc>
                    <a:spcPts val="3338"/>
                  </a:lnSpc>
                </a:pPr>
                <a:r>
                  <a:rPr lang="zh-CN" altLang="en-US" sz="2133" spc="0">
                    <a:solidFill>
                      <a:schemeClr val="bg1"/>
                    </a:solidFill>
                    <a:latin typeface="微软雅黑" pitchFamily="34" charset="-122"/>
                    <a:ea typeface="微软雅黑" pitchFamily="34" charset="-122"/>
                  </a:rPr>
                  <a:t>半价非空硬座客快票价：</a:t>
                </a:r>
                <a:r>
                  <a:rPr lang="en-US" altLang="zh-CN" sz="2133" spc="0">
                    <a:solidFill>
                      <a:schemeClr val="bg1"/>
                    </a:solidFill>
                    <a:latin typeface="微软雅黑" pitchFamily="34" charset="-122"/>
                    <a:ea typeface="微软雅黑" pitchFamily="34" charset="-122"/>
                  </a:rPr>
                  <a:t>52.50</a:t>
                </a:r>
                <a:r>
                  <a:rPr lang="zh-CN" altLang="en-US" sz="2133" spc="0">
                    <a:solidFill>
                      <a:schemeClr val="bg1"/>
                    </a:solidFill>
                    <a:latin typeface="微软雅黑" pitchFamily="34" charset="-122"/>
                    <a:ea typeface="微软雅黑" pitchFamily="34" charset="-122"/>
                  </a:rPr>
                  <a:t>元</a:t>
                </a:r>
                <a:endParaRPr lang="en-US" altLang="zh-CN" sz="2100">
                  <a:solidFill>
                    <a:schemeClr val="bg1"/>
                  </a:solidFill>
                  <a:latin typeface="微软雅黑" pitchFamily="34" charset="-122"/>
                  <a:ea typeface="微软雅黑" pitchFamily="34" charset="-122"/>
                </a:endParaRPr>
              </a:p>
              <a:p>
                <a:pPr marL="457189" lvl="0" indent="-457189" hangingPunct="0">
                  <a:lnSpc>
                    <a:spcPts val="3338"/>
                  </a:lnSpc>
                  <a:buFont typeface="Montserrat"/>
                  <a:buAutoNum type="arabicPeriod" startAt="2"/>
                </a:pPr>
                <a:r>
                  <a:rPr lang="zh-CN" altLang="en-US" sz="2133" spc="0">
                    <a:solidFill>
                      <a:schemeClr val="bg1"/>
                    </a:solidFill>
                    <a:latin typeface="微软雅黑" pitchFamily="34" charset="-122"/>
                    <a:ea typeface="微软雅黑" pitchFamily="34" charset="-122"/>
                  </a:rPr>
                  <a:t>兰州</a:t>
                </a:r>
                <a:r>
                  <a:rPr lang="en-US" altLang="zh-CN" sz="2133" spc="0">
                    <a:solidFill>
                      <a:schemeClr val="bg1"/>
                    </a:solidFill>
                    <a:latin typeface="微软雅黑" pitchFamily="34" charset="-122"/>
                    <a:ea typeface="微软雅黑" pitchFamily="34" charset="-122"/>
                  </a:rPr>
                  <a:t>——</a:t>
                </a:r>
                <a:r>
                  <a:rPr lang="zh-CN" altLang="en-US" sz="2133" spc="0">
                    <a:solidFill>
                      <a:schemeClr val="bg1"/>
                    </a:solidFill>
                    <a:latin typeface="微软雅黑" pitchFamily="34" charset="-122"/>
                    <a:ea typeface="微软雅黑" pitchFamily="34" charset="-122"/>
                  </a:rPr>
                  <a:t>洛阳  </a:t>
                </a:r>
                <a:r>
                  <a:rPr lang="en-US" altLang="zh-CN" sz="2133" spc="0">
                    <a:solidFill>
                      <a:srgbClr val="FFFF00"/>
                    </a:solidFill>
                    <a:latin typeface="微软雅黑" pitchFamily="34" charset="-122"/>
                    <a:ea typeface="微软雅黑" pitchFamily="34" charset="-122"/>
                  </a:rPr>
                  <a:t>1063</a:t>
                </a:r>
                <a:r>
                  <a:rPr lang="zh-CN" altLang="en-US" sz="2133" spc="0">
                    <a:solidFill>
                      <a:srgbClr val="FFFF00"/>
                    </a:solidFill>
                    <a:latin typeface="微软雅黑" pitchFamily="34" charset="-122"/>
                    <a:ea typeface="微软雅黑" pitchFamily="34" charset="-122"/>
                  </a:rPr>
                  <a:t>千米</a:t>
                </a:r>
                <a:endParaRPr lang="en-US" altLang="zh-CN" sz="2100">
                  <a:solidFill>
                    <a:srgbClr val="FFFF00"/>
                  </a:solidFill>
                  <a:latin typeface="微软雅黑" pitchFamily="34" charset="-122"/>
                  <a:ea typeface="微软雅黑" pitchFamily="34" charset="-122"/>
                </a:endParaRPr>
              </a:p>
              <a:p>
                <a:pPr marL="0" lvl="0" indent="0" hangingPunct="0">
                  <a:lnSpc>
                    <a:spcPts val="3338"/>
                  </a:lnSpc>
                </a:pPr>
                <a:r>
                  <a:rPr lang="zh-CN" altLang="en-US" sz="2133" spc="0">
                    <a:solidFill>
                      <a:schemeClr val="bg1"/>
                    </a:solidFill>
                    <a:latin typeface="微软雅黑" pitchFamily="34" charset="-122"/>
                    <a:ea typeface="微软雅黑" pitchFamily="34" charset="-122"/>
                  </a:rPr>
                  <a:t>半价新空调硬座客快速票价：</a:t>
                </a:r>
                <a:r>
                  <a:rPr lang="en-US" altLang="zh-CN" sz="2133" spc="0">
                    <a:solidFill>
                      <a:schemeClr val="bg1"/>
                    </a:solidFill>
                    <a:latin typeface="微软雅黑" pitchFamily="34" charset="-122"/>
                    <a:ea typeface="微软雅黑" pitchFamily="34" charset="-122"/>
                  </a:rPr>
                  <a:t>69.50</a:t>
                </a:r>
                <a:r>
                  <a:rPr lang="zh-CN" altLang="en-US" sz="2133" spc="0">
                    <a:solidFill>
                      <a:schemeClr val="bg1"/>
                    </a:solidFill>
                    <a:latin typeface="微软雅黑" pitchFamily="34" charset="-122"/>
                    <a:ea typeface="微软雅黑" pitchFamily="34" charset="-122"/>
                  </a:rPr>
                  <a:t>元</a:t>
                </a:r>
                <a:endParaRPr lang="en-US" altLang="zh-CN" sz="2100">
                  <a:solidFill>
                    <a:schemeClr val="bg1"/>
                  </a:solidFill>
                  <a:latin typeface="微软雅黑" pitchFamily="34" charset="-122"/>
                  <a:ea typeface="微软雅黑" pitchFamily="34" charset="-122"/>
                </a:endParaRPr>
              </a:p>
              <a:p>
                <a:pPr marL="0" lvl="0" indent="0" hangingPunct="0">
                  <a:lnSpc>
                    <a:spcPts val="3338"/>
                  </a:lnSpc>
                </a:pPr>
                <a:r>
                  <a:rPr lang="zh-CN" altLang="en-US" sz="2133" spc="0">
                    <a:solidFill>
                      <a:schemeClr val="bg1"/>
                    </a:solidFill>
                    <a:latin typeface="微软雅黑" pitchFamily="34" charset="-122"/>
                    <a:ea typeface="微软雅黑" pitchFamily="34" charset="-122"/>
                  </a:rPr>
                  <a:t>半价非空硬座普快票价：</a:t>
                </a:r>
                <a:r>
                  <a:rPr lang="en-US" altLang="zh-CN" sz="2133" spc="0">
                    <a:solidFill>
                      <a:schemeClr val="bg1"/>
                    </a:solidFill>
                    <a:latin typeface="微软雅黑" pitchFamily="34" charset="-122"/>
                    <a:ea typeface="微软雅黑" pitchFamily="34" charset="-122"/>
                  </a:rPr>
                  <a:t>33.50</a:t>
                </a:r>
                <a:r>
                  <a:rPr lang="zh-CN" altLang="en-US" sz="2133" spc="0">
                    <a:solidFill>
                      <a:schemeClr val="bg1"/>
                    </a:solidFill>
                    <a:latin typeface="微软雅黑" pitchFamily="34" charset="-122"/>
                    <a:ea typeface="微软雅黑" pitchFamily="34" charset="-122"/>
                  </a:rPr>
                  <a:t>元</a:t>
                </a:r>
                <a:endParaRPr lang="en-US" altLang="zh-CN" sz="2100">
                  <a:solidFill>
                    <a:schemeClr val="bg1"/>
                  </a:solidFill>
                  <a:latin typeface="微软雅黑" pitchFamily="34" charset="-122"/>
                  <a:ea typeface="微软雅黑" pitchFamily="34" charset="-122"/>
                </a:endParaRPr>
              </a:p>
              <a:p>
                <a:pPr marL="0" lvl="0" indent="0" hangingPunct="0">
                  <a:lnSpc>
                    <a:spcPts val="3338"/>
                  </a:lnSpc>
                </a:pPr>
                <a:r>
                  <a:rPr lang="zh-CN" altLang="en-US" sz="2133" spc="0">
                    <a:solidFill>
                      <a:schemeClr val="bg1"/>
                    </a:solidFill>
                    <a:latin typeface="微软雅黑" pitchFamily="34" charset="-122"/>
                    <a:ea typeface="微软雅黑" pitchFamily="34" charset="-122"/>
                  </a:rPr>
                  <a:t>票价差：</a:t>
                </a:r>
                <a:r>
                  <a:rPr lang="en-US" altLang="zh-CN" sz="2133" spc="0">
                    <a:solidFill>
                      <a:schemeClr val="bg1"/>
                    </a:solidFill>
                    <a:latin typeface="微软雅黑" pitchFamily="34" charset="-122"/>
                    <a:ea typeface="微软雅黑" pitchFamily="34" charset="-122"/>
                  </a:rPr>
                  <a:t>69.50-33.50=36.00</a:t>
                </a:r>
                <a:r>
                  <a:rPr lang="zh-CN" altLang="en-US" sz="2133" spc="0">
                    <a:solidFill>
                      <a:schemeClr val="bg1"/>
                    </a:solidFill>
                    <a:latin typeface="微软雅黑" pitchFamily="34" charset="-122"/>
                    <a:ea typeface="微软雅黑" pitchFamily="34" charset="-122"/>
                  </a:rPr>
                  <a:t>元</a:t>
                </a:r>
                <a:endParaRPr lang="en-US" altLang="zh-CN" sz="2100">
                  <a:solidFill>
                    <a:schemeClr val="bg1"/>
                  </a:solidFill>
                  <a:latin typeface="微软雅黑" pitchFamily="34" charset="-122"/>
                  <a:ea typeface="微软雅黑" pitchFamily="34" charset="-122"/>
                </a:endParaRPr>
              </a:p>
              <a:p>
                <a:pPr marL="457189" lvl="0" indent="-457189" hangingPunct="0">
                  <a:lnSpc>
                    <a:spcPts val="3338"/>
                  </a:lnSpc>
                  <a:buFont typeface="Montserrat"/>
                  <a:buAutoNum type="arabicPeriod" startAt="3"/>
                </a:pPr>
                <a:r>
                  <a:rPr lang="zh-CN" altLang="en-US" sz="2133" spc="0">
                    <a:solidFill>
                      <a:srgbClr val="FFFF00"/>
                    </a:solidFill>
                    <a:latin typeface="微软雅黑" pitchFamily="34" charset="-122"/>
                    <a:ea typeface="微软雅黑" pitchFamily="34" charset="-122"/>
                  </a:rPr>
                  <a:t>单卧</a:t>
                </a:r>
                <a:r>
                  <a:rPr lang="en-US" altLang="zh-CN" sz="2133" spc="0">
                    <a:solidFill>
                      <a:srgbClr val="FFFF00"/>
                    </a:solidFill>
                    <a:latin typeface="微软雅黑" pitchFamily="34" charset="-122"/>
                    <a:ea typeface="微软雅黑" pitchFamily="34" charset="-122"/>
                  </a:rPr>
                  <a:t>=</a:t>
                </a:r>
                <a:r>
                  <a:rPr lang="zh-CN" altLang="en-US" sz="2133" spc="0">
                    <a:solidFill>
                      <a:srgbClr val="FFFF00"/>
                    </a:solidFill>
                    <a:latin typeface="微软雅黑" pitchFamily="34" charset="-122"/>
                    <a:ea typeface="微软雅黑" pitchFamily="34" charset="-122"/>
                  </a:rPr>
                  <a:t>客快卧</a:t>
                </a:r>
                <a:r>
                  <a:rPr lang="en-US" altLang="zh-CN" sz="2133" spc="0">
                    <a:solidFill>
                      <a:srgbClr val="FFFF00"/>
                    </a:solidFill>
                    <a:latin typeface="微软雅黑" pitchFamily="34" charset="-122"/>
                    <a:ea typeface="微软雅黑" pitchFamily="34" charset="-122"/>
                  </a:rPr>
                  <a:t>-</a:t>
                </a:r>
                <a:r>
                  <a:rPr lang="zh-CN" altLang="zh-CN" sz="2133" spc="0">
                    <a:solidFill>
                      <a:srgbClr val="FFFF00"/>
                    </a:solidFill>
                    <a:latin typeface="微软雅黑" pitchFamily="34" charset="-122"/>
                    <a:ea typeface="微软雅黑" pitchFamily="34" charset="-122"/>
                  </a:rPr>
                  <a:t>客快</a:t>
                </a:r>
                <a:r>
                  <a:rPr lang="zh-CN" altLang="en-US" sz="2133" spc="0">
                    <a:solidFill>
                      <a:srgbClr val="FFFF00"/>
                    </a:solidFill>
                    <a:latin typeface="微软雅黑" pitchFamily="34" charset="-122"/>
                    <a:ea typeface="微软雅黑" pitchFamily="34" charset="-122"/>
                  </a:rPr>
                  <a:t>（按旅客票价表联合票价计算）</a:t>
                </a:r>
                <a:endParaRPr lang="en-US" altLang="zh-CN" sz="2100">
                  <a:solidFill>
                    <a:srgbClr val="FFFF00"/>
                  </a:solidFill>
                  <a:latin typeface="微软雅黑" pitchFamily="34" charset="-122"/>
                  <a:ea typeface="微软雅黑" pitchFamily="34" charset="-122"/>
                </a:endParaRPr>
              </a:p>
              <a:p>
                <a:pPr marL="0" lvl="0" indent="0" hangingPunct="0">
                  <a:lnSpc>
                    <a:spcPts val="3338"/>
                  </a:lnSpc>
                </a:pPr>
                <a:r>
                  <a:rPr lang="zh-CN" altLang="en-US" sz="2133" spc="0">
                    <a:solidFill>
                      <a:schemeClr val="bg1"/>
                    </a:solidFill>
                    <a:latin typeface="微软雅黑" pitchFamily="34" charset="-122"/>
                    <a:ea typeface="微软雅黑" pitchFamily="34" charset="-122"/>
                  </a:rPr>
                  <a:t>全价新空硬卧（中）票价</a:t>
                </a:r>
                <a:r>
                  <a:rPr lang="en-US" altLang="zh-CN" sz="2133" spc="0">
                    <a:solidFill>
                      <a:schemeClr val="bg1"/>
                    </a:solidFill>
                    <a:latin typeface="微软雅黑" pitchFamily="34" charset="-122"/>
                    <a:ea typeface="微软雅黑" pitchFamily="34" charset="-122"/>
                  </a:rPr>
                  <a:t>=246.5-138.5=108.00</a:t>
                </a:r>
                <a:r>
                  <a:rPr lang="zh-CN" altLang="en-US" sz="2133" spc="0">
                    <a:solidFill>
                      <a:schemeClr val="bg1"/>
                    </a:solidFill>
                    <a:latin typeface="微软雅黑" pitchFamily="34" charset="-122"/>
                    <a:ea typeface="微软雅黑" pitchFamily="34" charset="-122"/>
                  </a:rPr>
                  <a:t>元</a:t>
                </a:r>
                <a:endParaRPr lang="en-US" altLang="zh-CN" sz="2100">
                  <a:solidFill>
                    <a:schemeClr val="bg1"/>
                  </a:solidFill>
                  <a:latin typeface="微软雅黑" pitchFamily="34" charset="-122"/>
                  <a:ea typeface="微软雅黑" pitchFamily="34" charset="-122"/>
                </a:endParaRPr>
              </a:p>
              <a:p>
                <a:pPr marL="457189" lvl="0" indent="-457189" hangingPunct="0">
                  <a:lnSpc>
                    <a:spcPts val="3338"/>
                  </a:lnSpc>
                  <a:buFont typeface="Montserrat"/>
                  <a:buAutoNum type="arabicPeriod" startAt="4"/>
                </a:pPr>
                <a:r>
                  <a:rPr lang="zh-CN" altLang="en-US" sz="2133" spc="0">
                    <a:solidFill>
                      <a:schemeClr val="bg1"/>
                    </a:solidFill>
                    <a:latin typeface="微软雅黑" pitchFamily="34" charset="-122"/>
                    <a:ea typeface="微软雅黑" pitchFamily="34" charset="-122"/>
                  </a:rPr>
                  <a:t>合计：</a:t>
                </a:r>
                <a:r>
                  <a:rPr lang="en-US" altLang="zh-CN" sz="2133" spc="0">
                    <a:solidFill>
                      <a:schemeClr val="bg1"/>
                    </a:solidFill>
                    <a:latin typeface="微软雅黑" pitchFamily="34" charset="-122"/>
                    <a:ea typeface="微软雅黑" pitchFamily="34" charset="-122"/>
                  </a:rPr>
                  <a:t>52.50+36.00+108.00=196.50</a:t>
                </a:r>
                <a:r>
                  <a:rPr lang="zh-CN" altLang="en-US" sz="2133" spc="0">
                    <a:solidFill>
                      <a:schemeClr val="bg1"/>
                    </a:solidFill>
                    <a:latin typeface="微软雅黑" pitchFamily="34" charset="-122"/>
                    <a:ea typeface="微软雅黑" pitchFamily="34" charset="-122"/>
                  </a:rPr>
                  <a:t>元</a:t>
                </a:r>
                <a:endParaRPr lang="en-US" altLang="zh-CN" sz="2100">
                  <a:solidFill>
                    <a:schemeClr val="bg1"/>
                  </a:solidFill>
                  <a:latin typeface="微软雅黑" pitchFamily="34" charset="-122"/>
                  <a:ea typeface="微软雅黑" pitchFamily="34" charset="-122"/>
                </a:endParaRPr>
              </a:p>
            </p:txBody>
          </p:sp>
        </p:grpSp>
        <p:sp>
          <p:nvSpPr>
            <p:cNvPr id="27678" name="TextBox 13"/>
            <p:cNvSpPr txBox="1"/>
            <p:nvPr/>
          </p:nvSpPr>
          <p:spPr>
            <a:xfrm>
              <a:off x="3314700" y="1489741"/>
              <a:ext cx="499175" cy="253915"/>
            </a:xfrm>
            <a:prstGeom prst="rect">
              <a:avLst/>
            </a:prstGeom>
            <a:noFill/>
            <a:ln>
              <a:noFill/>
              <a:miter lim="800000"/>
            </a:ln>
          </p:spPr>
          <p:txBody>
            <a:bodyPr wrap="none">
              <a:spAutoFit/>
            </a:bodyPr>
            <a:lstStyle>
              <a:defPPr>
                <a:defRPr lang="zh-CN"/>
              </a:defPPr>
              <a:lvl1pPr marL="228600" indent="-228600" algn="l" defTabSz="914400" rtl="0" eaLnBrk="0" fontAlgn="base" hangingPunct="0">
                <a:lnSpc>
                  <a:spcPct val="90000"/>
                </a:lnSpc>
                <a:spcBef>
                  <a:spcPts val="1000"/>
                </a:spcBef>
                <a:spcAft>
                  <a:spcPct val="0"/>
                </a:spcAft>
                <a:buClrTx/>
                <a:buSzTx/>
                <a:buFont typeface="Arial" pitchFamily="34" charset="0"/>
                <a:buChar char="•"/>
                <a:defRPr kumimoji="0" lang="zh-CN" altLang="en-US" sz="2800" b="0" i="0" u="none" kern="1200" baseline="0">
                  <a:solidFill>
                    <a:schemeClr val="tx1"/>
                  </a:solidFill>
                  <a:effectLst/>
                  <a:latin typeface="+mn-lt"/>
                  <a:ea typeface="+mn-ea"/>
                  <a:cs typeface="+mn-cs"/>
                </a:defRPr>
              </a:lvl1pPr>
              <a:lvl2pPr marL="685800" indent="-228600" algn="l" defTabSz="914400" rtl="0" eaLnBrk="0" fontAlgn="base" hangingPunct="0">
                <a:lnSpc>
                  <a:spcPct val="90000"/>
                </a:lnSpc>
                <a:spcBef>
                  <a:spcPts val="500"/>
                </a:spcBef>
                <a:spcAft>
                  <a:spcPct val="0"/>
                </a:spcAft>
                <a:buClrTx/>
                <a:buSzTx/>
                <a:buFont typeface="Arial" pitchFamily="34" charset="0"/>
                <a:buChar char="•"/>
                <a:defRPr kumimoji="0" lang="zh-CN" altLang="en-US" sz="2400" b="0" i="0" u="none" kern="1200" baseline="0">
                  <a:solidFill>
                    <a:schemeClr val="tx1"/>
                  </a:solidFill>
                  <a:effectLst/>
                  <a:latin typeface="+mn-lt"/>
                  <a:ea typeface="+mn-ea"/>
                  <a:cs typeface="+mn-cs"/>
                </a:defRPr>
              </a:lvl2pPr>
              <a:lvl3pPr marL="1143000" indent="-228600" algn="l" defTabSz="914400" rtl="0" eaLnBrk="0" fontAlgn="base" hangingPunct="0">
                <a:lnSpc>
                  <a:spcPct val="90000"/>
                </a:lnSpc>
                <a:spcBef>
                  <a:spcPts val="500"/>
                </a:spcBef>
                <a:spcAft>
                  <a:spcPct val="0"/>
                </a:spcAft>
                <a:buClrTx/>
                <a:buSzTx/>
                <a:buFont typeface="Arial" pitchFamily="34" charset="0"/>
                <a:buChar char="•"/>
                <a:defRPr kumimoji="0" lang="zh-CN" altLang="en-US" sz="2000" b="0" i="0" u="none" kern="1200" baseline="0">
                  <a:solidFill>
                    <a:schemeClr val="tx1"/>
                  </a:solidFill>
                  <a:effectLst/>
                  <a:latin typeface="+mn-lt"/>
                  <a:ea typeface="+mn-ea"/>
                  <a:cs typeface="+mn-cs"/>
                </a:defRPr>
              </a:lvl3pPr>
              <a:lvl4pPr marL="1600200" indent="-228600" algn="l" defTabSz="914400" rtl="0" eaLnBrk="0" fontAlgn="base" hangingPunct="0">
                <a:lnSpc>
                  <a:spcPct val="90000"/>
                </a:lnSpc>
                <a:spcBef>
                  <a:spcPts val="500"/>
                </a:spcBef>
                <a:spcAft>
                  <a:spcPct val="0"/>
                </a:spcAft>
                <a:buClrTx/>
                <a:buSzTx/>
                <a:buFont typeface="Arial" pitchFamily="34" charset="0"/>
                <a:buChar char="•"/>
                <a:defRPr kumimoji="0" lang="zh-CN" altLang="en-US" sz="2000" b="0" i="0" u="none" kern="1200" baseline="0">
                  <a:solidFill>
                    <a:schemeClr val="tx1"/>
                  </a:solidFill>
                  <a:effectLst/>
                  <a:latin typeface="+mn-lt"/>
                  <a:ea typeface="+mn-ea"/>
                  <a:cs typeface="+mn-cs"/>
                </a:defRPr>
              </a:lvl4pPr>
              <a:lvl5pPr marL="2057400" indent="-228600" algn="l" defTabSz="914400" rtl="0" eaLnBrk="0" fontAlgn="base" hangingPunct="0">
                <a:lnSpc>
                  <a:spcPct val="90000"/>
                </a:lnSpc>
                <a:spcBef>
                  <a:spcPts val="500"/>
                </a:spcBef>
                <a:spcAft>
                  <a:spcPct val="0"/>
                </a:spcAft>
                <a:buClrTx/>
                <a:buSzTx/>
                <a:buFont typeface="Arial" pitchFamily="34" charset="0"/>
                <a:buChar char="•"/>
                <a:defRPr kumimoji="0" lang="zh-CN" altLang="en-US" sz="2000" b="0" i="0" u="none" kern="1200" baseline="0">
                  <a:solidFill>
                    <a:schemeClr val="tx1"/>
                  </a:solidFill>
                  <a:effectLst/>
                  <a:latin typeface="+mn-lt"/>
                  <a:ea typeface="+mn-ea"/>
                  <a:cs typeface="+mn-cs"/>
                </a:defRPr>
              </a:lvl5pPr>
              <a:lvl6pPr marL="2514600" indent="-228600" algn="l" defTabSz="914400" rtl="0" eaLnBrk="1" latinLnBrk="0" hangingPunct="1">
                <a:lnSpc>
                  <a:spcPct val="90000"/>
                </a:lnSpc>
                <a:spcBef>
                  <a:spcPts val="500"/>
                </a:spcBef>
                <a:buFont typeface="Arial" pitchFamily="34" charset="0"/>
                <a:buChar char="•"/>
                <a:defRPr lang="zh-CN" altLang="en-US"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lang="zh-CN" altLang="en-US"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lang="zh-CN" altLang="en-US"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lang="zh-CN" altLang="en-US" sz="1800" kern="1200">
                  <a:solidFill>
                    <a:schemeClr val="tx1"/>
                  </a:solidFill>
                  <a:latin typeface="+mn-lt"/>
                  <a:ea typeface="+mn-ea"/>
                  <a:cs typeface="+mn-cs"/>
                </a:defRPr>
              </a:lvl9pPr>
            </a:lstStyle>
            <a:p>
              <a:pPr marL="0" lvl="0" indent="0">
                <a:lnSpc>
                  <a:spcPct val="100000"/>
                </a:lnSpc>
                <a:spcBef>
                  <a:spcPct val="0"/>
                </a:spcBef>
                <a:buFontTx/>
                <a:buNone/>
              </a:pPr>
              <a:r>
                <a:rPr lang="en-US" altLang="zh-CN" sz="1600" u="sng">
                  <a:solidFill>
                    <a:srgbClr val="FFFF00"/>
                  </a:solidFill>
                  <a:latin typeface="微软雅黑" pitchFamily="34" charset="-122"/>
                  <a:ea typeface="微软雅黑" pitchFamily="34" charset="-122"/>
                </a:rPr>
                <a:t>1068</a:t>
              </a:r>
            </a:p>
          </p:txBody>
        </p:sp>
        <p:sp>
          <p:nvSpPr>
            <p:cNvPr id="27679" name="TextBox 15"/>
            <p:cNvSpPr txBox="1"/>
            <p:nvPr/>
          </p:nvSpPr>
          <p:spPr>
            <a:xfrm>
              <a:off x="4418990" y="1489741"/>
              <a:ext cx="409007" cy="253915"/>
            </a:xfrm>
            <a:prstGeom prst="rect">
              <a:avLst/>
            </a:prstGeom>
            <a:noFill/>
            <a:ln>
              <a:noFill/>
              <a:miter lim="800000"/>
            </a:ln>
          </p:spPr>
          <p:txBody>
            <a:bodyPr wrap="none">
              <a:spAutoFit/>
            </a:bodyPr>
            <a:lstStyle>
              <a:defPPr>
                <a:defRPr lang="zh-CN"/>
              </a:defPPr>
              <a:lvl1pPr marL="228600" indent="-228600" algn="l" defTabSz="914400" rtl="0" eaLnBrk="0" fontAlgn="base" hangingPunct="0">
                <a:lnSpc>
                  <a:spcPct val="90000"/>
                </a:lnSpc>
                <a:spcBef>
                  <a:spcPts val="1000"/>
                </a:spcBef>
                <a:spcAft>
                  <a:spcPct val="0"/>
                </a:spcAft>
                <a:buClrTx/>
                <a:buSzTx/>
                <a:buFont typeface="Arial" pitchFamily="34" charset="0"/>
                <a:buChar char="•"/>
                <a:defRPr kumimoji="0" lang="zh-CN" altLang="en-US" sz="2800" b="0" i="0" u="none" kern="1200" baseline="0">
                  <a:solidFill>
                    <a:schemeClr val="tx1"/>
                  </a:solidFill>
                  <a:effectLst/>
                  <a:latin typeface="+mn-lt"/>
                  <a:ea typeface="+mn-ea"/>
                  <a:cs typeface="+mn-cs"/>
                </a:defRPr>
              </a:lvl1pPr>
              <a:lvl2pPr marL="685800" indent="-228600" algn="l" defTabSz="914400" rtl="0" eaLnBrk="0" fontAlgn="base" hangingPunct="0">
                <a:lnSpc>
                  <a:spcPct val="90000"/>
                </a:lnSpc>
                <a:spcBef>
                  <a:spcPts val="500"/>
                </a:spcBef>
                <a:spcAft>
                  <a:spcPct val="0"/>
                </a:spcAft>
                <a:buClrTx/>
                <a:buSzTx/>
                <a:buFont typeface="Arial" pitchFamily="34" charset="0"/>
                <a:buChar char="•"/>
                <a:defRPr kumimoji="0" lang="zh-CN" altLang="en-US" sz="2400" b="0" i="0" u="none" kern="1200" baseline="0">
                  <a:solidFill>
                    <a:schemeClr val="tx1"/>
                  </a:solidFill>
                  <a:effectLst/>
                  <a:latin typeface="+mn-lt"/>
                  <a:ea typeface="+mn-ea"/>
                  <a:cs typeface="+mn-cs"/>
                </a:defRPr>
              </a:lvl2pPr>
              <a:lvl3pPr marL="1143000" indent="-228600" algn="l" defTabSz="914400" rtl="0" eaLnBrk="0" fontAlgn="base" hangingPunct="0">
                <a:lnSpc>
                  <a:spcPct val="90000"/>
                </a:lnSpc>
                <a:spcBef>
                  <a:spcPts val="500"/>
                </a:spcBef>
                <a:spcAft>
                  <a:spcPct val="0"/>
                </a:spcAft>
                <a:buClrTx/>
                <a:buSzTx/>
                <a:buFont typeface="Arial" pitchFamily="34" charset="0"/>
                <a:buChar char="•"/>
                <a:defRPr kumimoji="0" lang="zh-CN" altLang="en-US" sz="2000" b="0" i="0" u="none" kern="1200" baseline="0">
                  <a:solidFill>
                    <a:schemeClr val="tx1"/>
                  </a:solidFill>
                  <a:effectLst/>
                  <a:latin typeface="+mn-lt"/>
                  <a:ea typeface="+mn-ea"/>
                  <a:cs typeface="+mn-cs"/>
                </a:defRPr>
              </a:lvl3pPr>
              <a:lvl4pPr marL="1600200" indent="-228600" algn="l" defTabSz="914400" rtl="0" eaLnBrk="0" fontAlgn="base" hangingPunct="0">
                <a:lnSpc>
                  <a:spcPct val="90000"/>
                </a:lnSpc>
                <a:spcBef>
                  <a:spcPts val="500"/>
                </a:spcBef>
                <a:spcAft>
                  <a:spcPct val="0"/>
                </a:spcAft>
                <a:buClrTx/>
                <a:buSzTx/>
                <a:buFont typeface="Arial" pitchFamily="34" charset="0"/>
                <a:buChar char="•"/>
                <a:defRPr kumimoji="0" lang="zh-CN" altLang="en-US" sz="2000" b="0" i="0" u="none" kern="1200" baseline="0">
                  <a:solidFill>
                    <a:schemeClr val="tx1"/>
                  </a:solidFill>
                  <a:effectLst/>
                  <a:latin typeface="+mn-lt"/>
                  <a:ea typeface="+mn-ea"/>
                  <a:cs typeface="+mn-cs"/>
                </a:defRPr>
              </a:lvl4pPr>
              <a:lvl5pPr marL="2057400" indent="-228600" algn="l" defTabSz="914400" rtl="0" eaLnBrk="0" fontAlgn="base" hangingPunct="0">
                <a:lnSpc>
                  <a:spcPct val="90000"/>
                </a:lnSpc>
                <a:spcBef>
                  <a:spcPts val="500"/>
                </a:spcBef>
                <a:spcAft>
                  <a:spcPct val="0"/>
                </a:spcAft>
                <a:buClrTx/>
                <a:buSzTx/>
                <a:buFont typeface="Arial" pitchFamily="34" charset="0"/>
                <a:buChar char="•"/>
                <a:defRPr kumimoji="0" lang="zh-CN" altLang="en-US" sz="2000" b="0" i="0" u="none" kern="1200" baseline="0">
                  <a:solidFill>
                    <a:schemeClr val="tx1"/>
                  </a:solidFill>
                  <a:effectLst/>
                  <a:latin typeface="+mn-lt"/>
                  <a:ea typeface="+mn-ea"/>
                  <a:cs typeface="+mn-cs"/>
                </a:defRPr>
              </a:lvl5pPr>
              <a:lvl6pPr marL="2514600" indent="-228600" algn="l" defTabSz="914400" rtl="0" eaLnBrk="1" latinLnBrk="0" hangingPunct="1">
                <a:lnSpc>
                  <a:spcPct val="90000"/>
                </a:lnSpc>
                <a:spcBef>
                  <a:spcPts val="500"/>
                </a:spcBef>
                <a:buFont typeface="Arial" pitchFamily="34" charset="0"/>
                <a:buChar char="•"/>
                <a:defRPr lang="zh-CN" altLang="en-US"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lang="zh-CN" altLang="en-US"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lang="zh-CN" altLang="en-US"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lang="zh-CN" altLang="en-US" sz="1800" kern="1200">
                  <a:solidFill>
                    <a:schemeClr val="tx1"/>
                  </a:solidFill>
                  <a:latin typeface="+mn-lt"/>
                  <a:ea typeface="+mn-ea"/>
                  <a:cs typeface="+mn-cs"/>
                </a:defRPr>
              </a:lvl9pPr>
            </a:lstStyle>
            <a:p>
              <a:pPr marL="0" lvl="0" indent="0">
                <a:lnSpc>
                  <a:spcPct val="100000"/>
                </a:lnSpc>
                <a:spcBef>
                  <a:spcPct val="0"/>
                </a:spcBef>
                <a:buFontTx/>
                <a:buNone/>
              </a:pPr>
              <a:r>
                <a:rPr lang="en-US" altLang="zh-CN" sz="1600" u="sng">
                  <a:solidFill>
                    <a:srgbClr val="FFFF00"/>
                  </a:solidFill>
                  <a:latin typeface="微软雅黑" pitchFamily="34" charset="-122"/>
                  <a:ea typeface="微软雅黑" pitchFamily="34" charset="-122"/>
                </a:rPr>
                <a:t>845</a:t>
              </a:r>
              <a:endParaRPr lang="zh-CN" altLang="en-US" sz="1600" u="sng">
                <a:solidFill>
                  <a:srgbClr val="FFFF00"/>
                </a:solidFill>
                <a:latin typeface="微软雅黑" pitchFamily="34" charset="-122"/>
                <a:ea typeface="微软雅黑" pitchFamily="34" charset="-122"/>
              </a:endParaRPr>
            </a:p>
          </p:txBody>
        </p:sp>
      </p:grpSp>
    </p:spTree>
  </p:cSld>
  <p:clrMapOvr>
    <a:masterClrMapping/>
  </p:clrMapOvr>
  <mc:AlternateContent>
    <mc:Choice xmlns:p14="http://schemas.microsoft.com/office/powerpoint/2010/main" Requires="p14">
      <p:transition spd="slow" p14:dur="1600">
        <p:blinds dir="vert"/>
      </p:transition>
    </mc:Choice>
    <mc:Fallback>
      <p:transition spd="slow">
        <p:blinds dir="vert"/>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2" presetClass="emph" presetSubtype="0" dur="1000" fill="hold" nodeType="afterEffect">
                                  <p:stCondLst>
                                    <p:cond delay="0"/>
                                  </p:stCondLst>
                                  <p:childTnLst>
                                    <p:animRot by="120000" from="0" to="21600000">
                                      <p:cBhvr>
                                        <p:cTn id="6" dur="100" fill="hold">
                                          <p:stCondLst>
                                            <p:cond delay="0"/>
                                          </p:stCondLst>
                                        </p:cTn>
                                        <p:tgtEl>
                                          <p:spTgt spid="27670"/>
                                        </p:tgtEl>
                                        <p:attrNameLst>
                                          <p:attrName>r</p:attrName>
                                        </p:attrNameLst>
                                      </p:cBhvr>
                                    </p:animRot>
                                    <p:animRot by="-240000" from="0" to="21600000">
                                      <p:cBhvr>
                                        <p:cTn id="7" dur="200" fill="hold">
                                          <p:stCondLst>
                                            <p:cond delay="200"/>
                                          </p:stCondLst>
                                        </p:cTn>
                                        <p:tgtEl>
                                          <p:spTgt spid="27670"/>
                                        </p:tgtEl>
                                        <p:attrNameLst>
                                          <p:attrName>r</p:attrName>
                                        </p:attrNameLst>
                                      </p:cBhvr>
                                    </p:animRot>
                                    <p:animRot by="240000" from="0" to="21600000">
                                      <p:cBhvr>
                                        <p:cTn id="8" dur="200" fill="hold">
                                          <p:stCondLst>
                                            <p:cond delay="400"/>
                                          </p:stCondLst>
                                        </p:cTn>
                                        <p:tgtEl>
                                          <p:spTgt spid="27670"/>
                                        </p:tgtEl>
                                        <p:attrNameLst>
                                          <p:attrName>r</p:attrName>
                                        </p:attrNameLst>
                                      </p:cBhvr>
                                    </p:animRot>
                                    <p:animRot by="-240000" from="0" to="21600000">
                                      <p:cBhvr>
                                        <p:cTn id="9" dur="200" fill="hold">
                                          <p:stCondLst>
                                            <p:cond delay="600"/>
                                          </p:stCondLst>
                                        </p:cTn>
                                        <p:tgtEl>
                                          <p:spTgt spid="27670"/>
                                        </p:tgtEl>
                                        <p:attrNameLst>
                                          <p:attrName>r</p:attrName>
                                        </p:attrNameLst>
                                      </p:cBhvr>
                                    </p:animRot>
                                    <p:animRot by="120000" from="0" to="21600000">
                                      <p:cBhvr>
                                        <p:cTn id="10" dur="200" fill="hold">
                                          <p:stCondLst>
                                            <p:cond delay="800"/>
                                          </p:stCondLst>
                                        </p:cTn>
                                        <p:tgtEl>
                                          <p:spTgt spid="27670"/>
                                        </p:tgtEl>
                                        <p:attrNameLst>
                                          <p:attrName>r</p:attrName>
                                        </p:attrNameLst>
                                      </p:cBhvr>
                                    </p:animRo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blipFill>
          <a:blip r:embed="rId3"/>
          <a:stretch>
            <a:fillRect/>
          </a:stretch>
        </a:blipFill>
        <a:effectLst/>
      </p:bgPr>
    </p:bg>
    <p:spTree>
      <p:nvGrpSpPr>
        <p:cNvPr id="1" name=""/>
        <p:cNvGrpSpPr/>
        <p:nvPr/>
      </p:nvGrpSpPr>
      <p:grpSpPr>
        <a:xfrm>
          <a:off x="0" y="0"/>
          <a:ext cx="0" cy="0"/>
        </a:xfrm>
      </p:grpSpPr>
      <p:pic>
        <p:nvPicPr>
          <p:cNvPr id="29698" name="图片 1"/>
          <p:cNvPicPr>
            <a:picLocks noChangeAspect="1"/>
          </p:cNvPicPr>
          <p:nvPr/>
        </p:nvPicPr>
        <p:blipFill>
          <a:blip r:embed="rId2"/>
          <a:stretch>
            <a:fillRect/>
          </a:stretch>
        </p:blipFill>
        <p:spPr>
          <a:xfrm>
            <a:off x="4259263" y="744538"/>
            <a:ext cx="3673475" cy="5368925"/>
          </a:xfrm>
          <a:prstGeom prst="rect">
            <a:avLst/>
          </a:prstGeom>
          <a:noFill/>
          <a:ln>
            <a:noFill/>
            <a:miter lim="800000"/>
          </a:ln>
        </p:spPr>
      </p:pic>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blipFill>
          <a:blip r:embed="rId3"/>
          <a:stretch>
            <a:fillRect/>
          </a:stretch>
        </a:blipFill>
        <a:effectLst/>
      </p:bgPr>
    </p:bg>
    <p:spTree>
      <p:nvGrpSpPr>
        <p:cNvPr id="1" name=""/>
        <p:cNvGrpSpPr/>
        <p:nvPr/>
      </p:nvGrpSpPr>
      <p:grpSpPr>
        <a:xfrm>
          <a:off x="0" y="0"/>
          <a:ext cx="0" cy="0"/>
        </a:xfrm>
      </p:grpSpPr>
      <p:sp>
        <p:nvSpPr>
          <p:cNvPr id="18435" name="文本框 1"/>
          <p:cNvSpPr txBox="1"/>
          <p:nvPr/>
        </p:nvSpPr>
        <p:spPr>
          <a:xfrm>
            <a:off x="457200" y="838200"/>
            <a:ext cx="10342563" cy="2170113"/>
          </a:xfrm>
          <a:prstGeom prst="rect">
            <a:avLst/>
          </a:prstGeom>
          <a:noFill/>
          <a:ln>
            <a:noFill/>
            <a:miter lim="800000"/>
          </a:ln>
        </p:spPr>
        <p:txBody>
          <a:bodyPr>
            <a:spAutoFit/>
          </a:bodyPr>
          <a:lstStyle>
            <a:defPPr>
              <a:defRPr lang="zh-CN"/>
            </a:defPPr>
            <a:lvl1pPr marL="228600" indent="-228600" algn="l" defTabSz="914400" rtl="0" eaLnBrk="0" fontAlgn="base" hangingPunct="0">
              <a:lnSpc>
                <a:spcPct val="90000"/>
              </a:lnSpc>
              <a:spcBef>
                <a:spcPts val="1000"/>
              </a:spcBef>
              <a:spcAft>
                <a:spcPct val="0"/>
              </a:spcAft>
              <a:buClrTx/>
              <a:buSzTx/>
              <a:buFont typeface="Arial" pitchFamily="34" charset="0"/>
              <a:buChar char="•"/>
              <a:defRPr kumimoji="0" lang="zh-CN" altLang="en-US" sz="2800" b="0" i="0" u="none" kern="1200" baseline="0">
                <a:solidFill>
                  <a:schemeClr val="tx1"/>
                </a:solidFill>
                <a:effectLst/>
                <a:latin typeface="+mn-lt"/>
                <a:ea typeface="+mn-ea"/>
                <a:cs typeface="等线"/>
              </a:defRPr>
            </a:lvl1pPr>
            <a:lvl2pPr marL="685800" indent="-228600" algn="l" defTabSz="914400" rtl="0" eaLnBrk="0" fontAlgn="base" hangingPunct="0">
              <a:lnSpc>
                <a:spcPct val="90000"/>
              </a:lnSpc>
              <a:spcBef>
                <a:spcPts val="500"/>
              </a:spcBef>
              <a:spcAft>
                <a:spcPct val="0"/>
              </a:spcAft>
              <a:buClrTx/>
              <a:buSzTx/>
              <a:buFont typeface="Arial" pitchFamily="34" charset="0"/>
              <a:buChar char="•"/>
              <a:defRPr kumimoji="0" lang="zh-CN" altLang="en-US" sz="2400" b="0" i="0" u="none" kern="1200" baseline="0">
                <a:solidFill>
                  <a:schemeClr val="tx1"/>
                </a:solidFill>
                <a:effectLst/>
                <a:latin typeface="+mn-lt"/>
                <a:ea typeface="+mn-ea"/>
                <a:cs typeface="等线"/>
              </a:defRPr>
            </a:lvl2pPr>
            <a:lvl3pPr marL="1143000" indent="-228600" algn="l" defTabSz="914400" rtl="0" eaLnBrk="0" fontAlgn="base" hangingPunct="0">
              <a:lnSpc>
                <a:spcPct val="90000"/>
              </a:lnSpc>
              <a:spcBef>
                <a:spcPts val="500"/>
              </a:spcBef>
              <a:spcAft>
                <a:spcPct val="0"/>
              </a:spcAft>
              <a:buClrTx/>
              <a:buSzTx/>
              <a:buFont typeface="Arial" pitchFamily="34" charset="0"/>
              <a:buChar char="•"/>
              <a:defRPr kumimoji="0" lang="zh-CN" altLang="en-US" sz="2000" b="0" i="0" u="none" kern="1200" baseline="0">
                <a:solidFill>
                  <a:schemeClr val="tx1"/>
                </a:solidFill>
                <a:effectLst/>
                <a:latin typeface="+mn-lt"/>
                <a:ea typeface="+mn-ea"/>
                <a:cs typeface="等线"/>
              </a:defRPr>
            </a:lvl3pPr>
            <a:lvl4pPr marL="1600200" indent="-228600" algn="l" defTabSz="914400" rtl="0" eaLnBrk="0" fontAlgn="base" hangingPunct="0">
              <a:lnSpc>
                <a:spcPct val="90000"/>
              </a:lnSpc>
              <a:spcBef>
                <a:spcPts val="500"/>
              </a:spcBef>
              <a:spcAft>
                <a:spcPct val="0"/>
              </a:spcAft>
              <a:buClrTx/>
              <a:buSzTx/>
              <a:buFont typeface="Arial" pitchFamily="34" charset="0"/>
              <a:buChar char="•"/>
              <a:defRPr kumimoji="0" lang="zh-CN" altLang="en-US" sz="2000" b="0" i="0" u="none" kern="1200" baseline="0">
                <a:solidFill>
                  <a:schemeClr val="tx1"/>
                </a:solidFill>
                <a:effectLst/>
                <a:latin typeface="+mn-lt"/>
                <a:ea typeface="+mn-ea"/>
                <a:cs typeface="等线"/>
              </a:defRPr>
            </a:lvl4pPr>
            <a:lvl5pPr marL="2057400" indent="-228600" algn="l" defTabSz="914400" rtl="0" eaLnBrk="0" fontAlgn="base" hangingPunct="0">
              <a:lnSpc>
                <a:spcPct val="90000"/>
              </a:lnSpc>
              <a:spcBef>
                <a:spcPts val="500"/>
              </a:spcBef>
              <a:spcAft>
                <a:spcPct val="0"/>
              </a:spcAft>
              <a:buClrTx/>
              <a:buSzTx/>
              <a:buFont typeface="Arial" pitchFamily="34" charset="0"/>
              <a:buChar char="•"/>
              <a:defRPr kumimoji="0" lang="zh-CN" altLang="en-US" sz="2000" b="0" i="0" u="none" kern="1200" baseline="0">
                <a:solidFill>
                  <a:schemeClr val="tx1"/>
                </a:solidFill>
                <a:effectLst/>
                <a:latin typeface="+mn-lt"/>
                <a:ea typeface="+mn-ea"/>
                <a:cs typeface="等线"/>
              </a:defRPr>
            </a:lvl5pPr>
            <a:lvl6pPr marL="2514600" indent="-228600" algn="l" defTabSz="914400" rtl="0" eaLnBrk="1" latinLnBrk="0" hangingPunct="1">
              <a:lnSpc>
                <a:spcPct val="90000"/>
              </a:lnSpc>
              <a:spcBef>
                <a:spcPts val="500"/>
              </a:spcBef>
              <a:buFont typeface="Arial" pitchFamily="34" charset="0"/>
              <a:buChar char="•"/>
              <a:defRPr lang="zh-CN" altLang="en-US"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lang="zh-CN" altLang="en-US"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lang="zh-CN" altLang="en-US"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lang="zh-CN" altLang="en-US" sz="1800" kern="1200">
                <a:solidFill>
                  <a:schemeClr val="tx1"/>
                </a:solidFill>
                <a:latin typeface="+mn-lt"/>
                <a:ea typeface="+mn-ea"/>
                <a:cs typeface="+mn-cs"/>
              </a:defRPr>
            </a:lvl9pPr>
          </a:lstStyle>
          <a:p>
            <a:pPr marL="0" lvl="0" indent="0" defTabSz="457200">
              <a:lnSpc>
                <a:spcPct val="100000"/>
              </a:lnSpc>
              <a:spcBef>
                <a:spcPct val="0"/>
              </a:spcBef>
              <a:buNone/>
            </a:pPr>
            <a:r>
              <a:rPr lang="zh-CN" altLang="en-US" sz="7200">
                <a:solidFill>
                  <a:srgbClr val="398197"/>
                </a:solidFill>
                <a:latin typeface="微软雅黑" pitchFamily="34" charset="-122"/>
                <a:ea typeface="微软雅黑" pitchFamily="34" charset="-122"/>
              </a:rPr>
              <a:t>代用票的用途及填写规定</a:t>
            </a:r>
            <a:endParaRPr lang="en-US" altLang="zh-CN" sz="7000">
              <a:solidFill>
                <a:srgbClr val="398197"/>
              </a:solidFill>
              <a:latin typeface="方正综艺简体"/>
              <a:ea typeface="方正综艺简体"/>
            </a:endParaRPr>
          </a:p>
          <a:p>
            <a:pPr marL="0" lvl="0" indent="0" algn="r" defTabSz="457200">
              <a:lnSpc>
                <a:spcPct val="100000"/>
              </a:lnSpc>
              <a:spcBef>
                <a:spcPct val="0"/>
              </a:spcBef>
              <a:buNone/>
            </a:pPr>
            <a:r>
              <a:rPr lang="en-US" altLang="zh-CN" sz="2700">
                <a:solidFill>
                  <a:srgbClr val="398197"/>
                </a:solidFill>
                <a:latin typeface="方正综艺简体"/>
                <a:ea typeface="方正综艺简体"/>
              </a:rPr>
              <a:t>                                                                                               </a:t>
            </a:r>
            <a:r>
              <a:rPr lang="en-US" altLang="zh-CN" sz="3600">
                <a:solidFill>
                  <a:srgbClr val="398197"/>
                </a:solidFill>
                <a:latin typeface="微软雅黑" pitchFamily="34" charset="-122"/>
                <a:ea typeface="微软雅黑" pitchFamily="34" charset="-122"/>
              </a:rPr>
              <a:t>-----代用票填制</a:t>
            </a:r>
            <a:endParaRPr lang="zh-CN" altLang="en-US" sz="5800" u="sng">
              <a:latin typeface="苏新诗古印宋简"/>
              <a:ea typeface="苏新诗古印宋简"/>
            </a:endParaRPr>
          </a:p>
        </p:txBody>
      </p:sp>
    </p:spTree>
  </p:cSld>
  <p:clrMapOvr>
    <a:masterClrMapping/>
  </p:clrMapOvr>
  <p:transition spd="slow">
    <p:random/>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3" presetClass="entr" presetSubtype="10" dur="500" fill="hold" grpId="0" nodeType="clickEffect">
                                  <p:stCondLst>
                                    <p:cond delay="0"/>
                                  </p:stCondLst>
                                  <p:childTnLst>
                                    <p:set>
                                      <p:cBhvr>
                                        <p:cTn id="6" dur="1" fill="hold">
                                          <p:stCondLst>
                                            <p:cond delay="0"/>
                                          </p:stCondLst>
                                        </p:cTn>
                                        <p:tgtEl>
                                          <p:spTgt spid="18435"/>
                                        </p:tgtEl>
                                        <p:attrNameLst>
                                          <p:attrName>style.visibility</p:attrName>
                                        </p:attrNameLst>
                                      </p:cBhvr>
                                      <p:to>
                                        <p:strVal val="visible"/>
                                      </p:to>
                                    </p:set>
                                    <p:animEffect transition="in" filter="blinds(horizontal)">
                                      <p:cBhvr>
                                        <p:cTn id="7" dur="500"/>
                                        <p:tgtEl>
                                          <p:spTgt spid="1843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435" grpId="0"/>
    </p:bldLst>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blipFill>
          <a:blip r:embed="rId5"/>
          <a:stretch>
            <a:fillRect/>
          </a:stretch>
        </a:blipFill>
        <a:effectLst/>
      </p:bgPr>
    </p:bg>
    <p:spTree>
      <p:nvGrpSpPr>
        <p:cNvPr id="1" name=""/>
        <p:cNvGrpSpPr/>
        <p:nvPr/>
      </p:nvGrpSpPr>
      <p:grpSpPr>
        <a:xfrm>
          <a:off x="0" y="0"/>
          <a:ext cx="0" cy="0"/>
        </a:xfrm>
      </p:grpSpPr>
      <p:pic>
        <p:nvPicPr>
          <p:cNvPr id="20482" name="Group 16"/>
          <p:cNvPicPr/>
          <p:nvPr/>
        </p:nvPicPr>
        <p:blipFill>
          <a:blip r:embed="rId3"/>
          <a:stretch>
            <a:fillRect/>
          </a:stretch>
        </p:blipFill>
        <p:spPr>
          <a:xfrm>
            <a:off x="0" y="3121025"/>
            <a:ext cx="6297613" cy="152400"/>
          </a:xfrm>
          <a:prstGeom prst="rect">
            <a:avLst/>
          </a:prstGeom>
          <a:noFill/>
          <a:ln>
            <a:miter lim="800000"/>
          </a:ln>
        </p:spPr>
      </p:pic>
      <p:sp>
        <p:nvSpPr>
          <p:cNvPr id="20483" name="TextBox 5"/>
          <p:cNvSpPr txBox="1"/>
          <p:nvPr/>
        </p:nvSpPr>
        <p:spPr>
          <a:xfrm>
            <a:off x="1752600" y="3457575"/>
            <a:ext cx="4616450" cy="615950"/>
          </a:xfrm>
          <a:prstGeom prst="rect">
            <a:avLst/>
          </a:prstGeom>
          <a:noFill/>
          <a:ln>
            <a:noFill/>
            <a:miter lim="800000"/>
          </a:ln>
        </p:spPr>
        <p:txBody>
          <a:bodyPr wrap="none" lIns="0" tIns="0" rIns="0" bIns="0">
            <a:spAutoFit/>
          </a:bodyPr>
          <a:lstStyle>
            <a:defPPr>
              <a:defRPr lang="zh-CN"/>
            </a:defPPr>
            <a:lvl1pPr marL="457200" indent="-457200" algn="l" defTabSz="1219200" rtl="0" eaLnBrk="0" fontAlgn="base" hangingPunct="0">
              <a:lnSpc>
                <a:spcPct val="100000"/>
              </a:lnSpc>
              <a:spcBef>
                <a:spcPts val="125"/>
              </a:spcBef>
              <a:spcAft>
                <a:spcPct val="0"/>
              </a:spcAft>
              <a:buClrTx/>
              <a:buSzTx/>
              <a:buFont typeface="Arial" pitchFamily="34" charset="0"/>
              <a:buChar char="•"/>
              <a:defRPr kumimoji="0" lang="zh-CN" altLang="en-US" sz="4200" b="0" i="0" u="none" kern="1200" baseline="0">
                <a:solidFill>
                  <a:schemeClr val="tx1"/>
                </a:solidFill>
                <a:effectLst/>
                <a:latin typeface="+mn-lt"/>
                <a:ea typeface="+mn-ea"/>
                <a:cs typeface="+mn-cs"/>
              </a:defRPr>
            </a:lvl1pPr>
            <a:lvl2pPr marL="990600" indent="-381000" algn="l" defTabSz="1219200" rtl="0" eaLnBrk="0" fontAlgn="base" hangingPunct="0">
              <a:lnSpc>
                <a:spcPct val="100000"/>
              </a:lnSpc>
              <a:spcBef>
                <a:spcPts val="125"/>
              </a:spcBef>
              <a:spcAft>
                <a:spcPct val="0"/>
              </a:spcAft>
              <a:buClrTx/>
              <a:buSzTx/>
              <a:buFont typeface="Arial" pitchFamily="34" charset="0"/>
              <a:buChar char="–"/>
              <a:defRPr kumimoji="0" lang="zh-CN" altLang="en-US" sz="3700" b="0" i="0" u="none" kern="1200" baseline="0">
                <a:solidFill>
                  <a:schemeClr val="tx1"/>
                </a:solidFill>
                <a:effectLst/>
                <a:latin typeface="+mn-lt"/>
                <a:ea typeface="+mn-ea"/>
                <a:cs typeface="+mn-cs"/>
              </a:defRPr>
            </a:lvl2pPr>
            <a:lvl3pPr marL="1522413" indent="-304800" algn="l" defTabSz="1219200" rtl="0" eaLnBrk="0" fontAlgn="base" hangingPunct="0">
              <a:lnSpc>
                <a:spcPct val="100000"/>
              </a:lnSpc>
              <a:spcBef>
                <a:spcPts val="125"/>
              </a:spcBef>
              <a:spcAft>
                <a:spcPct val="0"/>
              </a:spcAft>
              <a:buClrTx/>
              <a:buSzTx/>
              <a:buFont typeface="Arial" pitchFamily="34" charset="0"/>
              <a:buChar char="•"/>
              <a:defRPr kumimoji="0" lang="zh-CN" altLang="en-US" sz="3200" b="0" i="0" u="none" kern="1200" baseline="0">
                <a:solidFill>
                  <a:schemeClr val="tx1"/>
                </a:solidFill>
                <a:effectLst/>
                <a:latin typeface="+mn-lt"/>
                <a:ea typeface="+mn-ea"/>
                <a:cs typeface="+mn-cs"/>
              </a:defRPr>
            </a:lvl3pPr>
            <a:lvl4pPr marL="2132013" indent="-304800" algn="l" defTabSz="1219200" rtl="0" eaLnBrk="0" fontAlgn="base" hangingPunct="0">
              <a:lnSpc>
                <a:spcPct val="100000"/>
              </a:lnSpc>
              <a:spcBef>
                <a:spcPts val="125"/>
              </a:spcBef>
              <a:spcAft>
                <a:spcPct val="0"/>
              </a:spcAft>
              <a:buClrTx/>
              <a:buSzTx/>
              <a:buFont typeface="Arial" pitchFamily="34" charset="0"/>
              <a:buChar char="–"/>
              <a:defRPr kumimoji="0" lang="zh-CN" altLang="en-US" sz="2600" b="0" i="0" u="none" kern="1200" baseline="0">
                <a:solidFill>
                  <a:schemeClr val="tx1"/>
                </a:solidFill>
                <a:effectLst/>
                <a:latin typeface="+mn-lt"/>
                <a:ea typeface="+mn-ea"/>
                <a:cs typeface="+mn-cs"/>
              </a:defRPr>
            </a:lvl4pPr>
            <a:lvl5pPr marL="2741613" indent="-304800" algn="l" defTabSz="1219200" rtl="0" eaLnBrk="0" fontAlgn="base" hangingPunct="0">
              <a:lnSpc>
                <a:spcPct val="100000"/>
              </a:lnSpc>
              <a:spcBef>
                <a:spcPts val="125"/>
              </a:spcBef>
              <a:spcAft>
                <a:spcPct val="0"/>
              </a:spcAft>
              <a:buClrTx/>
              <a:buSzTx/>
              <a:buFont typeface="Arial" pitchFamily="34" charset="0"/>
              <a:buChar char="»"/>
              <a:defRPr kumimoji="0" lang="zh-CN" altLang="en-US" sz="2600" b="0" i="0" u="none" kern="1200" baseline="0">
                <a:solidFill>
                  <a:schemeClr val="tx1"/>
                </a:solidFill>
                <a:effectLst/>
                <a:latin typeface="+mn-lt"/>
                <a:ea typeface="+mn-ea"/>
                <a:cs typeface="+mn-cs"/>
              </a:defRPr>
            </a:lvl5pPr>
            <a:lvl6pPr marL="3352165" indent="-304800" algn="l" defTabSz="1219200" rtl="0" eaLnBrk="1" latinLnBrk="0" hangingPunct="1">
              <a:spcBef>
                <a:spcPts val="130"/>
              </a:spcBef>
              <a:buFont typeface="Arial" pitchFamily="34" charset="0"/>
              <a:buChar char="•"/>
              <a:defRPr lang="zh-CN" altLang="en-US" sz="2665" kern="1200">
                <a:solidFill>
                  <a:schemeClr val="tx1"/>
                </a:solidFill>
                <a:latin typeface="+mn-lt"/>
                <a:ea typeface="+mn-ea"/>
                <a:cs typeface="+mn-cs"/>
              </a:defRPr>
            </a:lvl6pPr>
            <a:lvl7pPr marL="3961130" indent="-304800" algn="l" defTabSz="1219200" rtl="0" eaLnBrk="1" latinLnBrk="0" hangingPunct="1">
              <a:spcBef>
                <a:spcPts val="130"/>
              </a:spcBef>
              <a:buFont typeface="Arial" pitchFamily="34" charset="0"/>
              <a:buChar char="•"/>
              <a:defRPr lang="zh-CN" altLang="en-US" sz="2665" kern="1200">
                <a:solidFill>
                  <a:schemeClr val="tx1"/>
                </a:solidFill>
                <a:latin typeface="+mn-lt"/>
                <a:ea typeface="+mn-ea"/>
                <a:cs typeface="+mn-cs"/>
              </a:defRPr>
            </a:lvl7pPr>
            <a:lvl8pPr marL="4570730" indent="-304800" algn="l" defTabSz="1219200" rtl="0" eaLnBrk="1" latinLnBrk="0" hangingPunct="1">
              <a:spcBef>
                <a:spcPts val="130"/>
              </a:spcBef>
              <a:buFont typeface="Arial" pitchFamily="34" charset="0"/>
              <a:buChar char="•"/>
              <a:defRPr lang="zh-CN" altLang="en-US" sz="2665" kern="1200">
                <a:solidFill>
                  <a:schemeClr val="tx1"/>
                </a:solidFill>
                <a:latin typeface="+mn-lt"/>
                <a:ea typeface="+mn-ea"/>
                <a:cs typeface="+mn-cs"/>
              </a:defRPr>
            </a:lvl8pPr>
            <a:lvl9pPr marL="5180330" indent="-304800" algn="l" defTabSz="1219200" rtl="0" eaLnBrk="1" latinLnBrk="0" hangingPunct="1">
              <a:spcBef>
                <a:spcPts val="130"/>
              </a:spcBef>
              <a:buFont typeface="Arial" pitchFamily="34" charset="0"/>
              <a:buChar char="•"/>
              <a:defRPr lang="zh-CN" altLang="en-US" sz="2665" kern="1200">
                <a:solidFill>
                  <a:schemeClr val="tx1"/>
                </a:solidFill>
                <a:latin typeface="+mn-lt"/>
                <a:ea typeface="+mn-ea"/>
                <a:cs typeface="+mn-cs"/>
              </a:defRPr>
            </a:lvl9pPr>
          </a:lstStyle>
          <a:p>
            <a:pPr marL="0" lvl="0" indent="0" defTabSz="914400" eaLnBrk="1" hangingPunct="1">
              <a:spcBef>
                <a:spcPct val="0"/>
              </a:spcBef>
              <a:buFontTx/>
              <a:buNone/>
            </a:pPr>
            <a:r>
              <a:rPr lang="zh-CN" altLang="en-US" sz="4000" b="1">
                <a:solidFill>
                  <a:srgbClr val="3181D1"/>
                </a:solidFill>
                <a:latin typeface="微软雅黑" pitchFamily="34" charset="-122"/>
                <a:ea typeface="微软雅黑" pitchFamily="34" charset="-122"/>
                <a:sym typeface="+mn-ea"/>
              </a:rPr>
              <a:t>代用票的用途及规定</a:t>
            </a:r>
          </a:p>
        </p:txBody>
      </p:sp>
      <p:sp>
        <p:nvSpPr>
          <p:cNvPr id="20484" name="TextBox 6"/>
          <p:cNvSpPr txBox="1"/>
          <p:nvPr/>
        </p:nvSpPr>
        <p:spPr>
          <a:xfrm>
            <a:off x="457200" y="3400425"/>
            <a:ext cx="1614488" cy="703263"/>
          </a:xfrm>
          <a:prstGeom prst="rect">
            <a:avLst/>
          </a:prstGeom>
          <a:noFill/>
          <a:ln>
            <a:noFill/>
            <a:miter lim="800000"/>
          </a:ln>
        </p:spPr>
        <p:txBody>
          <a:bodyPr lIns="86687" tIns="43343" rIns="86687" bIns="43343" anchor="ctr" anchorCtr="0">
            <a:spAutoFit/>
          </a:bodyPr>
          <a:lstStyle>
            <a:defPPr>
              <a:defRPr lang="zh-CN"/>
            </a:defPPr>
            <a:lvl1pPr marL="457200" indent="-457200" algn="l" defTabSz="1219200" rtl="0" eaLnBrk="0" fontAlgn="base" hangingPunct="0">
              <a:lnSpc>
                <a:spcPct val="100000"/>
              </a:lnSpc>
              <a:spcBef>
                <a:spcPts val="125"/>
              </a:spcBef>
              <a:spcAft>
                <a:spcPct val="0"/>
              </a:spcAft>
              <a:buClrTx/>
              <a:buSzTx/>
              <a:buFont typeface="Arial" pitchFamily="34" charset="0"/>
              <a:buChar char="•"/>
              <a:defRPr kumimoji="0" lang="zh-CN" altLang="en-US" sz="4200" b="0" i="0" u="none" kern="1200" baseline="0">
                <a:solidFill>
                  <a:schemeClr val="tx1"/>
                </a:solidFill>
                <a:effectLst/>
                <a:latin typeface="+mn-lt"/>
                <a:ea typeface="+mn-ea"/>
                <a:cs typeface="+mn-cs"/>
              </a:defRPr>
            </a:lvl1pPr>
            <a:lvl2pPr marL="990600" indent="-381000" algn="l" defTabSz="1219200" rtl="0" eaLnBrk="0" fontAlgn="base" hangingPunct="0">
              <a:lnSpc>
                <a:spcPct val="100000"/>
              </a:lnSpc>
              <a:spcBef>
                <a:spcPts val="125"/>
              </a:spcBef>
              <a:spcAft>
                <a:spcPct val="0"/>
              </a:spcAft>
              <a:buClrTx/>
              <a:buSzTx/>
              <a:buFont typeface="Arial" pitchFamily="34" charset="0"/>
              <a:buChar char="–"/>
              <a:defRPr kumimoji="0" lang="zh-CN" altLang="en-US" sz="3700" b="0" i="0" u="none" kern="1200" baseline="0">
                <a:solidFill>
                  <a:schemeClr val="tx1"/>
                </a:solidFill>
                <a:effectLst/>
                <a:latin typeface="+mn-lt"/>
                <a:ea typeface="+mn-ea"/>
                <a:cs typeface="+mn-cs"/>
              </a:defRPr>
            </a:lvl2pPr>
            <a:lvl3pPr marL="1522413" indent="-304800" algn="l" defTabSz="1219200" rtl="0" eaLnBrk="0" fontAlgn="base" hangingPunct="0">
              <a:lnSpc>
                <a:spcPct val="100000"/>
              </a:lnSpc>
              <a:spcBef>
                <a:spcPts val="125"/>
              </a:spcBef>
              <a:spcAft>
                <a:spcPct val="0"/>
              </a:spcAft>
              <a:buClrTx/>
              <a:buSzTx/>
              <a:buFont typeface="Arial" pitchFamily="34" charset="0"/>
              <a:buChar char="•"/>
              <a:defRPr kumimoji="0" lang="zh-CN" altLang="en-US" sz="3200" b="0" i="0" u="none" kern="1200" baseline="0">
                <a:solidFill>
                  <a:schemeClr val="tx1"/>
                </a:solidFill>
                <a:effectLst/>
                <a:latin typeface="+mn-lt"/>
                <a:ea typeface="+mn-ea"/>
                <a:cs typeface="+mn-cs"/>
              </a:defRPr>
            </a:lvl3pPr>
            <a:lvl4pPr marL="2132013" indent="-304800" algn="l" defTabSz="1219200" rtl="0" eaLnBrk="0" fontAlgn="base" hangingPunct="0">
              <a:lnSpc>
                <a:spcPct val="100000"/>
              </a:lnSpc>
              <a:spcBef>
                <a:spcPts val="125"/>
              </a:spcBef>
              <a:spcAft>
                <a:spcPct val="0"/>
              </a:spcAft>
              <a:buClrTx/>
              <a:buSzTx/>
              <a:buFont typeface="Arial" pitchFamily="34" charset="0"/>
              <a:buChar char="–"/>
              <a:defRPr kumimoji="0" lang="zh-CN" altLang="en-US" sz="2600" b="0" i="0" u="none" kern="1200" baseline="0">
                <a:solidFill>
                  <a:schemeClr val="tx1"/>
                </a:solidFill>
                <a:effectLst/>
                <a:latin typeface="+mn-lt"/>
                <a:ea typeface="+mn-ea"/>
                <a:cs typeface="+mn-cs"/>
              </a:defRPr>
            </a:lvl4pPr>
            <a:lvl5pPr marL="2741613" indent="-304800" algn="l" defTabSz="1219200" rtl="0" eaLnBrk="0" fontAlgn="base" hangingPunct="0">
              <a:lnSpc>
                <a:spcPct val="100000"/>
              </a:lnSpc>
              <a:spcBef>
                <a:spcPts val="125"/>
              </a:spcBef>
              <a:spcAft>
                <a:spcPct val="0"/>
              </a:spcAft>
              <a:buClrTx/>
              <a:buSzTx/>
              <a:buFont typeface="Arial" pitchFamily="34" charset="0"/>
              <a:buChar char="»"/>
              <a:defRPr kumimoji="0" lang="zh-CN" altLang="en-US" sz="2600" b="0" i="0" u="none" kern="1200" baseline="0">
                <a:solidFill>
                  <a:schemeClr val="tx1"/>
                </a:solidFill>
                <a:effectLst/>
                <a:latin typeface="+mn-lt"/>
                <a:ea typeface="+mn-ea"/>
                <a:cs typeface="+mn-cs"/>
              </a:defRPr>
            </a:lvl5pPr>
            <a:lvl6pPr marL="3352165" indent="-304800" algn="l" defTabSz="1219200" rtl="0" eaLnBrk="1" latinLnBrk="0" hangingPunct="1">
              <a:spcBef>
                <a:spcPts val="130"/>
              </a:spcBef>
              <a:buFont typeface="Arial" pitchFamily="34" charset="0"/>
              <a:buChar char="•"/>
              <a:defRPr lang="zh-CN" altLang="en-US" sz="2665" kern="1200">
                <a:solidFill>
                  <a:schemeClr val="tx1"/>
                </a:solidFill>
                <a:latin typeface="+mn-lt"/>
                <a:ea typeface="+mn-ea"/>
                <a:cs typeface="+mn-cs"/>
              </a:defRPr>
            </a:lvl6pPr>
            <a:lvl7pPr marL="3961130" indent="-304800" algn="l" defTabSz="1219200" rtl="0" eaLnBrk="1" latinLnBrk="0" hangingPunct="1">
              <a:spcBef>
                <a:spcPts val="130"/>
              </a:spcBef>
              <a:buFont typeface="Arial" pitchFamily="34" charset="0"/>
              <a:buChar char="•"/>
              <a:defRPr lang="zh-CN" altLang="en-US" sz="2665" kern="1200">
                <a:solidFill>
                  <a:schemeClr val="tx1"/>
                </a:solidFill>
                <a:latin typeface="+mn-lt"/>
                <a:ea typeface="+mn-ea"/>
                <a:cs typeface="+mn-cs"/>
              </a:defRPr>
            </a:lvl7pPr>
            <a:lvl8pPr marL="4570730" indent="-304800" algn="l" defTabSz="1219200" rtl="0" eaLnBrk="1" latinLnBrk="0" hangingPunct="1">
              <a:spcBef>
                <a:spcPts val="130"/>
              </a:spcBef>
              <a:buFont typeface="Arial" pitchFamily="34" charset="0"/>
              <a:buChar char="•"/>
              <a:defRPr lang="zh-CN" altLang="en-US" sz="2665" kern="1200">
                <a:solidFill>
                  <a:schemeClr val="tx1"/>
                </a:solidFill>
                <a:latin typeface="+mn-lt"/>
                <a:ea typeface="+mn-ea"/>
                <a:cs typeface="+mn-cs"/>
              </a:defRPr>
            </a:lvl8pPr>
            <a:lvl9pPr marL="5180330" indent="-304800" algn="l" defTabSz="1219200" rtl="0" eaLnBrk="1" latinLnBrk="0" hangingPunct="1">
              <a:spcBef>
                <a:spcPts val="130"/>
              </a:spcBef>
              <a:buFont typeface="Arial" pitchFamily="34" charset="0"/>
              <a:buChar char="•"/>
              <a:defRPr lang="zh-CN" altLang="en-US" sz="2665" kern="1200">
                <a:solidFill>
                  <a:schemeClr val="tx1"/>
                </a:solidFill>
                <a:latin typeface="+mn-lt"/>
                <a:ea typeface="+mn-ea"/>
                <a:cs typeface="+mn-cs"/>
              </a:defRPr>
            </a:lvl9pPr>
          </a:lstStyle>
          <a:p>
            <a:pPr marL="0" lvl="0" indent="0" algn="ctr" defTabSz="914400" eaLnBrk="1" hangingPunct="1">
              <a:spcBef>
                <a:spcPct val="0"/>
              </a:spcBef>
              <a:buFontTx/>
              <a:buNone/>
            </a:pPr>
            <a:r>
              <a:rPr lang="zh-CN" altLang="en-US" sz="4000" b="1">
                <a:solidFill>
                  <a:srgbClr val="3181D1"/>
                </a:solidFill>
                <a:latin typeface="微软雅黑" pitchFamily="34" charset="-122"/>
                <a:ea typeface="微软雅黑" pitchFamily="34" charset="-122"/>
                <a:sym typeface="Arial" pitchFamily="34" charset="0"/>
              </a:rPr>
              <a:t>一</a:t>
            </a:r>
            <a:endParaRPr lang="en-US" altLang="zh-CN" sz="4000" b="1">
              <a:solidFill>
                <a:srgbClr val="3181D1"/>
              </a:solidFill>
              <a:latin typeface="微软雅黑" pitchFamily="34" charset="-122"/>
              <a:ea typeface="微软雅黑" pitchFamily="34" charset="-122"/>
              <a:sym typeface="Arial" pitchFamily="34" charset="0"/>
            </a:endParaRPr>
          </a:p>
        </p:txBody>
      </p:sp>
      <p:pic>
        <p:nvPicPr>
          <p:cNvPr id="20485" name="图片 2" descr="标题"/>
          <p:cNvPicPr>
            <a:picLocks noChangeAspect="1"/>
          </p:cNvPicPr>
          <p:nvPr/>
        </p:nvPicPr>
        <p:blipFill>
          <a:blip r:embed="rId4"/>
          <a:stretch>
            <a:fillRect/>
          </a:stretch>
        </p:blipFill>
        <p:spPr>
          <a:xfrm>
            <a:off x="3706813" y="-66675"/>
            <a:ext cx="10647362" cy="8564563"/>
          </a:xfrm>
          <a:prstGeom prst="rect">
            <a:avLst/>
          </a:prstGeom>
          <a:noFill/>
          <a:ln>
            <a:noFill/>
            <a:miter lim="800000"/>
          </a:ln>
        </p:spPr>
      </p:pic>
    </p:spTree>
  </p:cSld>
  <p:clrMapOvr>
    <a:masterClrMapping/>
  </p:clrMapOvr>
  <p:transition spd="slow" advTm="2000">
    <p:random/>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2" presetClass="entr" presetSubtype="8" dur="500" accel="50000" decel="50000" fill="hold" nodeType="afterEffect">
                                  <p:stCondLst>
                                    <p:cond delay="0"/>
                                  </p:stCondLst>
                                  <p:childTnLst>
                                    <p:set>
                                      <p:cBhvr>
                                        <p:cTn id="6" dur="1" fill="hold">
                                          <p:stCondLst>
                                            <p:cond delay="0"/>
                                          </p:stCondLst>
                                        </p:cTn>
                                        <p:tgtEl>
                                          <p:spTgt spid="20482"/>
                                        </p:tgtEl>
                                        <p:attrNameLst>
                                          <p:attrName>style.visibility</p:attrName>
                                        </p:attrNameLst>
                                      </p:cBhvr>
                                      <p:to>
                                        <p:strVal val="visible"/>
                                      </p:to>
                                    </p:set>
                                    <p:anim calcmode="lin" valueType="num">
                                      <p:cBhvr additive="base">
                                        <p:cTn id="7" dur="500" fill="hold"/>
                                        <p:tgtEl>
                                          <p:spTgt spid="20482"/>
                                        </p:tgtEl>
                                        <p:attrNameLst>
                                          <p:attrName>ppt_x</p:attrName>
                                        </p:attrNameLst>
                                      </p:cBhvr>
                                      <p:tavLst>
                                        <p:tav tm="0">
                                          <p:val>
                                            <p:strVal val="0-#ppt_w/2"/>
                                          </p:val>
                                        </p:tav>
                                        <p:tav tm="100000">
                                          <p:val>
                                            <p:strVal val="#ppt_x"/>
                                          </p:val>
                                        </p:tav>
                                      </p:tavLst>
                                    </p:anim>
                                    <p:anim calcmode="lin" valueType="num">
                                      <p:cBhvr additive="base">
                                        <p:cTn id="8" dur="500" fill="hold"/>
                                        <p:tgtEl>
                                          <p:spTgt spid="20482"/>
                                        </p:tgtEl>
                                        <p:attrNameLst>
                                          <p:attrName>ppt_y</p:attrName>
                                        </p:attrNameLst>
                                      </p:cBhvr>
                                      <p:tavLst>
                                        <p:tav tm="0">
                                          <p:val>
                                            <p:strVal val="#ppt_y"/>
                                          </p:val>
                                        </p:tav>
                                        <p:tav tm="100000">
                                          <p:val>
                                            <p:strVal val="#ppt_y"/>
                                          </p:val>
                                        </p:tav>
                                      </p:tavLst>
                                    </p:anim>
                                  </p:childTnLst>
                                </p:cTn>
                              </p:par>
                            </p:childTnLst>
                          </p:cTn>
                        </p:par>
                        <p:par>
                          <p:cTn id="9" fill="hold" nodeType="afterGroup">
                            <p:stCondLst>
                              <p:cond delay="500"/>
                            </p:stCondLst>
                            <p:childTnLst>
                              <p:par>
                                <p:cTn id="10" presetID="10" presetClass="entr" presetSubtype="0" dur="500" fill="hold" grpId="0" nodeType="afterEffect">
                                  <p:stCondLst>
                                    <p:cond delay="0"/>
                                  </p:stCondLst>
                                  <p:childTnLst>
                                    <p:set>
                                      <p:cBhvr>
                                        <p:cTn id="11" dur="1" fill="hold">
                                          <p:stCondLst>
                                            <p:cond delay="0"/>
                                          </p:stCondLst>
                                        </p:cTn>
                                        <p:tgtEl>
                                          <p:spTgt spid="20484"/>
                                        </p:tgtEl>
                                        <p:attrNameLst>
                                          <p:attrName>style.visibility</p:attrName>
                                        </p:attrNameLst>
                                      </p:cBhvr>
                                      <p:to>
                                        <p:strVal val="visible"/>
                                      </p:to>
                                    </p:set>
                                    <p:animEffect transition="in" filter="fade">
                                      <p:cBhvr>
                                        <p:cTn id="12" dur="500"/>
                                        <p:tgtEl>
                                          <p:spTgt spid="20484"/>
                                        </p:tgtEl>
                                      </p:cBhvr>
                                    </p:animEffect>
                                  </p:childTnLst>
                                </p:cTn>
                              </p:par>
                            </p:childTnLst>
                          </p:cTn>
                        </p:par>
                        <p:par>
                          <p:cTn id="13" fill="hold" nodeType="afterGroup">
                            <p:stCondLst>
                              <p:cond delay="1000"/>
                            </p:stCondLst>
                            <p:childTnLst>
                              <p:par>
                                <p:cTn id="14" presetID="12" presetClass="entr" presetSubtype="4" dur="500" fill="hold" grpId="0" nodeType="afterEffect">
                                  <p:stCondLst>
                                    <p:cond delay="0"/>
                                  </p:stCondLst>
                                  <p:childTnLst>
                                    <p:set>
                                      <p:cBhvr>
                                        <p:cTn id="15" dur="1" fill="hold">
                                          <p:stCondLst>
                                            <p:cond delay="0"/>
                                          </p:stCondLst>
                                        </p:cTn>
                                        <p:tgtEl>
                                          <p:spTgt spid="20483"/>
                                        </p:tgtEl>
                                        <p:attrNameLst>
                                          <p:attrName>style.visibility</p:attrName>
                                        </p:attrNameLst>
                                      </p:cBhvr>
                                      <p:to>
                                        <p:strVal val="visible"/>
                                      </p:to>
                                    </p:set>
                                    <p:animEffect transition="in" filter="slide(fromBottom)">
                                      <p:cBhvr>
                                        <p:cTn id="16" dur="500"/>
                                        <p:tgtEl>
                                          <p:spTgt spid="2048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0483" grpId="0"/>
      <p:bldP spid="20484" grpId="0"/>
    </p:bldLst>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blipFill>
          <a:blip r:embed="rId3"/>
          <a:stretch>
            <a:fillRect/>
          </a:stretch>
        </a:blipFill>
        <a:effectLst/>
      </p:bgPr>
    </p:bg>
    <p:spTree>
      <p:nvGrpSpPr>
        <p:cNvPr id="1" name=""/>
        <p:cNvGrpSpPr/>
        <p:nvPr/>
      </p:nvGrpSpPr>
      <p:grpSpPr>
        <a:xfrm>
          <a:off x="0" y="0"/>
          <a:ext cx="0" cy="0"/>
        </a:xfrm>
      </p:grpSpPr>
      <p:sp>
        <p:nvSpPr>
          <p:cNvPr id="22530" name="标题 3"/>
          <p:cNvSpPr>
            <a:spLocks noGrp="1"/>
          </p:cNvSpPr>
          <p:nvPr>
            <p:ph type="title"/>
          </p:nvPr>
        </p:nvSpPr>
        <p:spPr>
          <a:xfrm>
            <a:off x="304800" y="150813"/>
            <a:ext cx="10515600" cy="663575"/>
          </a:xfrm>
          <a:noFill/>
          <a:ln>
            <a:miter lim="800000"/>
          </a:ln>
        </p:spPr>
        <p:txBody>
          <a:bodyPr wrap="square" lIns="91440" tIns="45720" rIns="91440" bIns="45720" anchor="ctr" anchorCtr="0">
            <a:noAutofit/>
          </a:bodyPr>
          <a:lstStyle>
            <a:lvl1pPr marL="0" indent="0" algn="l" defTabSz="914400" rtl="0" eaLnBrk="0" fontAlgn="base" hangingPunct="0">
              <a:lnSpc>
                <a:spcPct val="90000"/>
              </a:lnSpc>
              <a:spcBef>
                <a:spcPct val="0"/>
              </a:spcBef>
              <a:spcAft>
                <a:spcPct val="0"/>
              </a:spcAft>
              <a:buClrTx/>
              <a:buSzTx/>
              <a:buFontTx/>
              <a:buNone/>
              <a:defRPr kumimoji="0" lang="zh-CN" altLang="en-US" sz="4400" b="0" i="0" u="none" kern="1200" baseline="0">
                <a:solidFill>
                  <a:schemeClr val="tx1"/>
                </a:solidFill>
                <a:latin typeface="Calibri Light" pitchFamily="34" charset="0"/>
                <a:ea typeface="等线 Light" pitchFamily="2" charset="-122"/>
                <a:cs typeface="等线 Light"/>
              </a:defRPr>
            </a:lvl1pPr>
          </a:lstStyle>
          <a:p>
            <a:pPr lvl="0" eaLnBrk="1" hangingPunct="1"/>
            <a:r>
              <a:rPr lang="en-US" altLang="en-US" sz="3600" b="1">
                <a:solidFill>
                  <a:srgbClr val="3181D1"/>
                </a:solidFill>
                <a:latin typeface="微软雅黑" pitchFamily="34" charset="-122"/>
                <a:ea typeface="微软雅黑" pitchFamily="34" charset="-122"/>
              </a:rPr>
              <a:t>代用票的用途及规定</a:t>
            </a:r>
          </a:p>
        </p:txBody>
      </p:sp>
      <p:sp>
        <p:nvSpPr>
          <p:cNvPr id="22531" name="TextBox 49"/>
          <p:cNvSpPr txBox="1"/>
          <p:nvPr/>
        </p:nvSpPr>
        <p:spPr>
          <a:xfrm>
            <a:off x="533400" y="1120775"/>
            <a:ext cx="5410200" cy="646113"/>
          </a:xfrm>
          <a:prstGeom prst="rect">
            <a:avLst/>
          </a:prstGeom>
          <a:noFill/>
          <a:ln>
            <a:noFill/>
            <a:miter lim="800000"/>
          </a:ln>
        </p:spPr>
        <p:txBody>
          <a:bodyPr>
            <a:spAutoFit/>
          </a:bodyPr>
          <a:lstStyle>
            <a:defPPr>
              <a:defRPr lang="zh-CN"/>
            </a:defPPr>
            <a:lvl1pPr marL="228600" indent="-228600" algn="l" defTabSz="914400" rtl="0" eaLnBrk="0" fontAlgn="base" hangingPunct="0">
              <a:lnSpc>
                <a:spcPct val="90000"/>
              </a:lnSpc>
              <a:spcBef>
                <a:spcPts val="1000"/>
              </a:spcBef>
              <a:spcAft>
                <a:spcPct val="0"/>
              </a:spcAft>
              <a:buClrTx/>
              <a:buSzTx/>
              <a:buFont typeface="Arial" pitchFamily="34" charset="0"/>
              <a:buChar char="•"/>
              <a:defRPr kumimoji="0" lang="zh-CN" altLang="en-US" sz="2800" b="0" i="0" u="none" kern="1200" baseline="0">
                <a:solidFill>
                  <a:schemeClr val="tx1"/>
                </a:solidFill>
                <a:effectLst/>
                <a:latin typeface="+mn-lt"/>
                <a:ea typeface="+mn-ea"/>
                <a:cs typeface="等线"/>
              </a:defRPr>
            </a:lvl1pPr>
            <a:lvl2pPr marL="685800" indent="-228600" algn="l" defTabSz="914400" rtl="0" eaLnBrk="0" fontAlgn="base" hangingPunct="0">
              <a:lnSpc>
                <a:spcPct val="90000"/>
              </a:lnSpc>
              <a:spcBef>
                <a:spcPts val="500"/>
              </a:spcBef>
              <a:spcAft>
                <a:spcPct val="0"/>
              </a:spcAft>
              <a:buClrTx/>
              <a:buSzTx/>
              <a:buFont typeface="Arial" pitchFamily="34" charset="0"/>
              <a:buChar char="•"/>
              <a:defRPr kumimoji="0" lang="zh-CN" altLang="en-US" sz="2400" b="0" i="0" u="none" kern="1200" baseline="0">
                <a:solidFill>
                  <a:schemeClr val="tx1"/>
                </a:solidFill>
                <a:effectLst/>
                <a:latin typeface="+mn-lt"/>
                <a:ea typeface="+mn-ea"/>
                <a:cs typeface="等线"/>
              </a:defRPr>
            </a:lvl2pPr>
            <a:lvl3pPr marL="1143000" indent="-228600" algn="l" defTabSz="914400" rtl="0" eaLnBrk="0" fontAlgn="base" hangingPunct="0">
              <a:lnSpc>
                <a:spcPct val="90000"/>
              </a:lnSpc>
              <a:spcBef>
                <a:spcPts val="500"/>
              </a:spcBef>
              <a:spcAft>
                <a:spcPct val="0"/>
              </a:spcAft>
              <a:buClrTx/>
              <a:buSzTx/>
              <a:buFont typeface="Arial" pitchFamily="34" charset="0"/>
              <a:buChar char="•"/>
              <a:defRPr kumimoji="0" lang="zh-CN" altLang="en-US" sz="2000" b="0" i="0" u="none" kern="1200" baseline="0">
                <a:solidFill>
                  <a:schemeClr val="tx1"/>
                </a:solidFill>
                <a:effectLst/>
                <a:latin typeface="+mn-lt"/>
                <a:ea typeface="+mn-ea"/>
                <a:cs typeface="等线"/>
              </a:defRPr>
            </a:lvl3pPr>
            <a:lvl4pPr marL="1600200" indent="-228600" algn="l" defTabSz="914400" rtl="0" eaLnBrk="0" fontAlgn="base" hangingPunct="0">
              <a:lnSpc>
                <a:spcPct val="90000"/>
              </a:lnSpc>
              <a:spcBef>
                <a:spcPts val="500"/>
              </a:spcBef>
              <a:spcAft>
                <a:spcPct val="0"/>
              </a:spcAft>
              <a:buClrTx/>
              <a:buSzTx/>
              <a:buFont typeface="Arial" pitchFamily="34" charset="0"/>
              <a:buChar char="•"/>
              <a:defRPr kumimoji="0" lang="zh-CN" altLang="en-US" sz="2000" b="0" i="0" u="none" kern="1200" baseline="0">
                <a:solidFill>
                  <a:schemeClr val="tx1"/>
                </a:solidFill>
                <a:effectLst/>
                <a:latin typeface="+mn-lt"/>
                <a:ea typeface="+mn-ea"/>
                <a:cs typeface="等线"/>
              </a:defRPr>
            </a:lvl4pPr>
            <a:lvl5pPr marL="2057400" indent="-228600" algn="l" defTabSz="914400" rtl="0" eaLnBrk="0" fontAlgn="base" hangingPunct="0">
              <a:lnSpc>
                <a:spcPct val="90000"/>
              </a:lnSpc>
              <a:spcBef>
                <a:spcPts val="500"/>
              </a:spcBef>
              <a:spcAft>
                <a:spcPct val="0"/>
              </a:spcAft>
              <a:buClrTx/>
              <a:buSzTx/>
              <a:buFont typeface="Arial" pitchFamily="34" charset="0"/>
              <a:buChar char="•"/>
              <a:defRPr kumimoji="0" lang="zh-CN" altLang="en-US" sz="2000" b="0" i="0" u="none" kern="1200" baseline="0">
                <a:solidFill>
                  <a:schemeClr val="tx1"/>
                </a:solidFill>
                <a:effectLst/>
                <a:latin typeface="+mn-lt"/>
                <a:ea typeface="+mn-ea"/>
                <a:cs typeface="等线"/>
              </a:defRPr>
            </a:lvl5pPr>
            <a:lvl6pPr marL="2514600" indent="-228600" algn="l" defTabSz="914400" rtl="0" eaLnBrk="1" latinLnBrk="0" hangingPunct="1">
              <a:lnSpc>
                <a:spcPct val="90000"/>
              </a:lnSpc>
              <a:spcBef>
                <a:spcPts val="500"/>
              </a:spcBef>
              <a:buFont typeface="Arial" pitchFamily="34" charset="0"/>
              <a:buChar char="•"/>
              <a:defRPr lang="zh-CN" altLang="en-US"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lang="zh-CN" altLang="en-US"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lang="zh-CN" altLang="en-US"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lang="zh-CN" altLang="en-US" sz="1800" kern="1200">
                <a:solidFill>
                  <a:schemeClr val="tx1"/>
                </a:solidFill>
                <a:latin typeface="+mn-lt"/>
                <a:ea typeface="+mn-ea"/>
                <a:cs typeface="+mn-cs"/>
              </a:defRPr>
            </a:lvl9pPr>
          </a:lstStyle>
          <a:p>
            <a:pPr marL="0" lvl="0" indent="0" eaLnBrk="1" hangingPunct="1">
              <a:lnSpc>
                <a:spcPct val="150000"/>
              </a:lnSpc>
              <a:spcBef>
                <a:spcPct val="0"/>
              </a:spcBef>
              <a:buNone/>
            </a:pPr>
            <a:r>
              <a:rPr lang="en-US" altLang="en-US" sz="2400" u="sng">
                <a:latin typeface="微软雅黑" pitchFamily="34" charset="-122"/>
                <a:ea typeface="微软雅黑" pitchFamily="34" charset="-122"/>
              </a:rPr>
              <a:t>01.代用票是根据需要临时填发的票据</a:t>
            </a:r>
            <a:r>
              <a:rPr lang="en-US" altLang="en-US" sz="1600" u="sng">
                <a:latin typeface="微软雅黑" pitchFamily="34" charset="-122"/>
                <a:ea typeface="微软雅黑" pitchFamily="34" charset="-122"/>
              </a:rPr>
              <a:t>。</a:t>
            </a:r>
            <a:endParaRPr lang="en-US" altLang="zh-CN" sz="1600" u="sng">
              <a:latin typeface="微软雅黑" pitchFamily="34" charset="-122"/>
              <a:ea typeface="微软雅黑" pitchFamily="34" charset="-122"/>
            </a:endParaRPr>
          </a:p>
        </p:txBody>
      </p:sp>
      <p:sp>
        <p:nvSpPr>
          <p:cNvPr id="22532" name="矩形 1"/>
          <p:cNvSpPr/>
          <p:nvPr/>
        </p:nvSpPr>
        <p:spPr>
          <a:xfrm>
            <a:off x="533400" y="2011363"/>
            <a:ext cx="5486400" cy="3414712"/>
          </a:xfrm>
          <a:prstGeom prst="rect">
            <a:avLst/>
          </a:prstGeom>
          <a:noFill/>
          <a:ln>
            <a:noFill/>
            <a:miter lim="800000"/>
          </a:ln>
        </p:spPr>
        <p:txBody>
          <a:bodyPr>
            <a:spAutoFit/>
          </a:bodyPr>
          <a:lstStyle>
            <a:defPPr>
              <a:defRPr lang="zh-CN"/>
            </a:defPPr>
            <a:lvl1pPr marL="228600" indent="-228600" algn="l" defTabSz="914400" rtl="0" eaLnBrk="0" fontAlgn="base" hangingPunct="0">
              <a:lnSpc>
                <a:spcPct val="90000"/>
              </a:lnSpc>
              <a:spcBef>
                <a:spcPts val="1000"/>
              </a:spcBef>
              <a:spcAft>
                <a:spcPct val="0"/>
              </a:spcAft>
              <a:buClrTx/>
              <a:buSzTx/>
              <a:buFont typeface="Arial" pitchFamily="34" charset="0"/>
              <a:buChar char="•"/>
              <a:defRPr kumimoji="0" lang="zh-CN" altLang="en-US" sz="2800" b="0" i="0" u="none" kern="1200" baseline="0">
                <a:solidFill>
                  <a:schemeClr val="tx1"/>
                </a:solidFill>
                <a:effectLst/>
                <a:latin typeface="+mn-lt"/>
                <a:ea typeface="+mn-ea"/>
                <a:cs typeface="等线"/>
              </a:defRPr>
            </a:lvl1pPr>
            <a:lvl2pPr marL="685800" indent="-228600" algn="l" defTabSz="914400" rtl="0" eaLnBrk="0" fontAlgn="base" hangingPunct="0">
              <a:lnSpc>
                <a:spcPct val="90000"/>
              </a:lnSpc>
              <a:spcBef>
                <a:spcPts val="500"/>
              </a:spcBef>
              <a:spcAft>
                <a:spcPct val="0"/>
              </a:spcAft>
              <a:buClrTx/>
              <a:buSzTx/>
              <a:buFont typeface="Arial" pitchFamily="34" charset="0"/>
              <a:buChar char="•"/>
              <a:defRPr kumimoji="0" lang="zh-CN" altLang="en-US" sz="2400" b="0" i="0" u="none" kern="1200" baseline="0">
                <a:solidFill>
                  <a:schemeClr val="tx1"/>
                </a:solidFill>
                <a:effectLst/>
                <a:latin typeface="+mn-lt"/>
                <a:ea typeface="+mn-ea"/>
                <a:cs typeface="等线"/>
              </a:defRPr>
            </a:lvl2pPr>
            <a:lvl3pPr marL="1143000" indent="-228600" algn="l" defTabSz="914400" rtl="0" eaLnBrk="0" fontAlgn="base" hangingPunct="0">
              <a:lnSpc>
                <a:spcPct val="90000"/>
              </a:lnSpc>
              <a:spcBef>
                <a:spcPts val="500"/>
              </a:spcBef>
              <a:spcAft>
                <a:spcPct val="0"/>
              </a:spcAft>
              <a:buClrTx/>
              <a:buSzTx/>
              <a:buFont typeface="Arial" pitchFamily="34" charset="0"/>
              <a:buChar char="•"/>
              <a:defRPr kumimoji="0" lang="zh-CN" altLang="en-US" sz="2000" b="0" i="0" u="none" kern="1200" baseline="0">
                <a:solidFill>
                  <a:schemeClr val="tx1"/>
                </a:solidFill>
                <a:effectLst/>
                <a:latin typeface="+mn-lt"/>
                <a:ea typeface="+mn-ea"/>
                <a:cs typeface="等线"/>
              </a:defRPr>
            </a:lvl3pPr>
            <a:lvl4pPr marL="1600200" indent="-228600" algn="l" defTabSz="914400" rtl="0" eaLnBrk="0" fontAlgn="base" hangingPunct="0">
              <a:lnSpc>
                <a:spcPct val="90000"/>
              </a:lnSpc>
              <a:spcBef>
                <a:spcPts val="500"/>
              </a:spcBef>
              <a:spcAft>
                <a:spcPct val="0"/>
              </a:spcAft>
              <a:buClrTx/>
              <a:buSzTx/>
              <a:buFont typeface="Arial" pitchFamily="34" charset="0"/>
              <a:buChar char="•"/>
              <a:defRPr kumimoji="0" lang="zh-CN" altLang="en-US" sz="2000" b="0" i="0" u="none" kern="1200" baseline="0">
                <a:solidFill>
                  <a:schemeClr val="tx1"/>
                </a:solidFill>
                <a:effectLst/>
                <a:latin typeface="+mn-lt"/>
                <a:ea typeface="+mn-ea"/>
                <a:cs typeface="等线"/>
              </a:defRPr>
            </a:lvl4pPr>
            <a:lvl5pPr marL="2057400" indent="-228600" algn="l" defTabSz="914400" rtl="0" eaLnBrk="0" fontAlgn="base" hangingPunct="0">
              <a:lnSpc>
                <a:spcPct val="90000"/>
              </a:lnSpc>
              <a:spcBef>
                <a:spcPts val="500"/>
              </a:spcBef>
              <a:spcAft>
                <a:spcPct val="0"/>
              </a:spcAft>
              <a:buClrTx/>
              <a:buSzTx/>
              <a:buFont typeface="Arial" pitchFamily="34" charset="0"/>
              <a:buChar char="•"/>
              <a:defRPr kumimoji="0" lang="zh-CN" altLang="en-US" sz="2000" b="0" i="0" u="none" kern="1200" baseline="0">
                <a:solidFill>
                  <a:schemeClr val="tx1"/>
                </a:solidFill>
                <a:effectLst/>
                <a:latin typeface="+mn-lt"/>
                <a:ea typeface="+mn-ea"/>
                <a:cs typeface="等线"/>
              </a:defRPr>
            </a:lvl5pPr>
            <a:lvl6pPr marL="2514600" indent="-228600" algn="l" defTabSz="914400" rtl="0" eaLnBrk="1" latinLnBrk="0" hangingPunct="1">
              <a:lnSpc>
                <a:spcPct val="90000"/>
              </a:lnSpc>
              <a:spcBef>
                <a:spcPts val="500"/>
              </a:spcBef>
              <a:buFont typeface="Arial" pitchFamily="34" charset="0"/>
              <a:buChar char="•"/>
              <a:defRPr lang="zh-CN" altLang="en-US"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lang="zh-CN" altLang="en-US"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lang="zh-CN" altLang="en-US"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lang="zh-CN" altLang="en-US" sz="1800" kern="1200">
                <a:solidFill>
                  <a:schemeClr val="tx1"/>
                </a:solidFill>
                <a:latin typeface="+mn-lt"/>
                <a:ea typeface="+mn-ea"/>
                <a:cs typeface="+mn-cs"/>
              </a:defRPr>
            </a:lvl9pPr>
          </a:lstStyle>
          <a:p>
            <a:pPr marL="0" lvl="0" indent="0" eaLnBrk="1" hangingPunct="1">
              <a:lnSpc>
                <a:spcPct val="150000"/>
              </a:lnSpc>
              <a:spcBef>
                <a:spcPct val="0"/>
              </a:spcBef>
              <a:buNone/>
            </a:pPr>
            <a:r>
              <a:rPr lang="en-US" altLang="en-US" sz="2400" u="sng">
                <a:latin typeface="微软雅黑" pitchFamily="34" charset="-122"/>
                <a:ea typeface="微软雅黑" pitchFamily="34" charset="-122"/>
              </a:rPr>
              <a:t>02.代用票是在车站无计算机售票设备或计算机设备故障等特殊情况下代用车票和办理旅游专列、团体旅客乘车、包</a:t>
            </a:r>
          </a:p>
          <a:p>
            <a:pPr marL="0" lvl="0" indent="0" eaLnBrk="1" hangingPunct="1">
              <a:lnSpc>
                <a:spcPct val="150000"/>
              </a:lnSpc>
              <a:spcBef>
                <a:spcPct val="0"/>
              </a:spcBef>
              <a:buNone/>
            </a:pPr>
            <a:r>
              <a:rPr lang="en-US" altLang="en-US" sz="2400" u="sng">
                <a:latin typeface="微软雅黑" pitchFamily="34" charset="-122"/>
                <a:ea typeface="微软雅黑" pitchFamily="34" charset="-122"/>
              </a:rPr>
              <a:t>车、旅行变更、旅客丢失车票补票以及在列车内补收票价、杂费时使用的一种票据。</a:t>
            </a:r>
            <a:endParaRPr lang="en-US" altLang="zh-CN" sz="2400" u="sng">
              <a:latin typeface="微软雅黑" pitchFamily="34" charset="-122"/>
              <a:ea typeface="微软雅黑" pitchFamily="34" charset="-122"/>
            </a:endParaRPr>
          </a:p>
        </p:txBody>
      </p:sp>
      <p:pic>
        <p:nvPicPr>
          <p:cNvPr id="22533" name="Picture 3"/>
          <p:cNvPicPr>
            <a:picLocks noChangeAspect="1"/>
          </p:cNvPicPr>
          <p:nvPr/>
        </p:nvPicPr>
        <p:blipFill>
          <a:blip r:embed="rId2"/>
          <a:stretch>
            <a:fillRect/>
          </a:stretch>
        </p:blipFill>
        <p:spPr>
          <a:xfrm>
            <a:off x="6662738" y="293688"/>
            <a:ext cx="3965575" cy="6110287"/>
          </a:xfrm>
          <a:prstGeom prst="rect">
            <a:avLst/>
          </a:prstGeom>
          <a:solidFill>
            <a:schemeClr val="bg1"/>
          </a:solidFill>
          <a:ln>
            <a:solidFill>
              <a:schemeClr val="bg1"/>
            </a:solidFill>
            <a:miter lim="800000"/>
          </a:ln>
        </p:spPr>
      </p:pic>
    </p:spTree>
  </p:cSld>
  <p:clrMapOvr>
    <a:masterClrMapping/>
  </p:clrMapOvr>
  <p:transition spd="slow">
    <p:random/>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0" presetClass="entr" presetSubtype="0" dur="500" fill="hold" nodeType="clickEffect">
                                  <p:stCondLst>
                                    <p:cond delay="0"/>
                                  </p:stCondLst>
                                  <p:childTnLst>
                                    <p:set>
                                      <p:cBhvr>
                                        <p:cTn id="6" dur="1" fill="hold">
                                          <p:stCondLst>
                                            <p:cond delay="0"/>
                                          </p:stCondLst>
                                        </p:cTn>
                                        <p:tgtEl>
                                          <p:spTgt spid="22533"/>
                                        </p:tgtEl>
                                        <p:attrNameLst>
                                          <p:attrName>style.visibility</p:attrName>
                                        </p:attrNameLst>
                                      </p:cBhvr>
                                      <p:to>
                                        <p:strVal val="visible"/>
                                      </p:to>
                                    </p:set>
                                    <p:animEffect transition="in" filter="fade">
                                      <p:cBhvr>
                                        <p:cTn id="7" dur="500"/>
                                        <p:tgtEl>
                                          <p:spTgt spid="22533"/>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2" presetClass="entr" presetSubtype="4" dur="500" fill="hold" grpId="0" nodeType="clickEffect">
                                  <p:stCondLst>
                                    <p:cond delay="0"/>
                                  </p:stCondLst>
                                  <p:childTnLst>
                                    <p:set>
                                      <p:cBhvr>
                                        <p:cTn id="11" dur="1" fill="hold">
                                          <p:stCondLst>
                                            <p:cond delay="0"/>
                                          </p:stCondLst>
                                        </p:cTn>
                                        <p:tgtEl>
                                          <p:spTgt spid="22531"/>
                                        </p:tgtEl>
                                        <p:attrNameLst>
                                          <p:attrName>style.visibility</p:attrName>
                                        </p:attrNameLst>
                                      </p:cBhvr>
                                      <p:to>
                                        <p:strVal val="visible"/>
                                      </p:to>
                                    </p:set>
                                    <p:anim calcmode="lin" valueType="num">
                                      <p:cBhvr additive="base">
                                        <p:cTn id="12" dur="500" fill="hold"/>
                                        <p:tgtEl>
                                          <p:spTgt spid="22531"/>
                                        </p:tgtEl>
                                        <p:attrNameLst>
                                          <p:attrName>ppt_x</p:attrName>
                                        </p:attrNameLst>
                                      </p:cBhvr>
                                      <p:tavLst>
                                        <p:tav tm="0">
                                          <p:val>
                                            <p:strVal val="#ppt_x"/>
                                          </p:val>
                                        </p:tav>
                                        <p:tav tm="100000">
                                          <p:val>
                                            <p:strVal val="#ppt_x"/>
                                          </p:val>
                                        </p:tav>
                                      </p:tavLst>
                                    </p:anim>
                                    <p:anim calcmode="lin" valueType="num">
                                      <p:cBhvr additive="base">
                                        <p:cTn id="13" dur="500" fill="hold"/>
                                        <p:tgtEl>
                                          <p:spTgt spid="22531"/>
                                        </p:tgtEl>
                                        <p:attrNameLst>
                                          <p:attrName>ppt_y</p:attrName>
                                        </p:attrNameLst>
                                      </p:cBhvr>
                                      <p:tavLst>
                                        <p:tav tm="0">
                                          <p:val>
                                            <p:strVal val="1+#ppt_h/2"/>
                                          </p:val>
                                        </p:tav>
                                        <p:tav tm="100000">
                                          <p:val>
                                            <p:strVal val="#ppt_y"/>
                                          </p:val>
                                        </p:tav>
                                      </p:tavLst>
                                    </p:anim>
                                  </p:childTnLst>
                                </p:cTn>
                              </p:par>
                              <p:par>
                                <p:cTn id="14" presetID="2" presetClass="entr" presetSubtype="4" dur="500" fill="hold" grpId="0" nodeType="withEffect">
                                  <p:stCondLst>
                                    <p:cond delay="0"/>
                                  </p:stCondLst>
                                  <p:childTnLst>
                                    <p:set>
                                      <p:cBhvr>
                                        <p:cTn id="15" dur="1" fill="hold">
                                          <p:stCondLst>
                                            <p:cond delay="0"/>
                                          </p:stCondLst>
                                        </p:cTn>
                                        <p:tgtEl>
                                          <p:spTgt spid="22532"/>
                                        </p:tgtEl>
                                        <p:attrNameLst>
                                          <p:attrName>style.visibility</p:attrName>
                                        </p:attrNameLst>
                                      </p:cBhvr>
                                      <p:to>
                                        <p:strVal val="visible"/>
                                      </p:to>
                                    </p:set>
                                    <p:anim calcmode="lin" valueType="num">
                                      <p:cBhvr additive="base">
                                        <p:cTn id="16" dur="500" fill="hold"/>
                                        <p:tgtEl>
                                          <p:spTgt spid="22532"/>
                                        </p:tgtEl>
                                        <p:attrNameLst>
                                          <p:attrName>ppt_x</p:attrName>
                                        </p:attrNameLst>
                                      </p:cBhvr>
                                      <p:tavLst>
                                        <p:tav tm="0">
                                          <p:val>
                                            <p:strVal val="#ppt_x"/>
                                          </p:val>
                                        </p:tav>
                                        <p:tav tm="100000">
                                          <p:val>
                                            <p:strVal val="#ppt_x"/>
                                          </p:val>
                                        </p:tav>
                                      </p:tavLst>
                                    </p:anim>
                                    <p:anim calcmode="lin" valueType="num">
                                      <p:cBhvr additive="base">
                                        <p:cTn id="17" dur="500" fill="hold"/>
                                        <p:tgtEl>
                                          <p:spTgt spid="22532"/>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2531" grpId="0"/>
      <p:bldP spid="22532" grpId="0"/>
    </p:bldLst>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blipFill>
          <a:blip r:embed="rId3"/>
          <a:stretch>
            <a:fillRect/>
          </a:stretch>
        </a:blipFill>
        <a:effectLst/>
      </p:bgPr>
    </p:bg>
    <p:spTree>
      <p:nvGrpSpPr>
        <p:cNvPr id="1" name=""/>
        <p:cNvGrpSpPr/>
        <p:nvPr/>
      </p:nvGrpSpPr>
      <p:grpSpPr>
        <a:xfrm>
          <a:off x="0" y="0"/>
          <a:ext cx="0" cy="0"/>
        </a:xfrm>
      </p:grpSpPr>
      <p:sp>
        <p:nvSpPr>
          <p:cNvPr id="23554" name="TextBox 49"/>
          <p:cNvSpPr txBox="1"/>
          <p:nvPr/>
        </p:nvSpPr>
        <p:spPr>
          <a:xfrm>
            <a:off x="639763" y="1271588"/>
            <a:ext cx="5160962" cy="579437"/>
          </a:xfrm>
          <a:prstGeom prst="rect">
            <a:avLst/>
          </a:prstGeom>
          <a:noFill/>
          <a:ln>
            <a:noFill/>
            <a:miter lim="800000"/>
          </a:ln>
        </p:spPr>
        <p:txBody>
          <a:bodyPr>
            <a:spAutoFit/>
          </a:bodyPr>
          <a:lstStyle>
            <a:defPPr>
              <a:defRPr lang="zh-CN"/>
            </a:defPPr>
            <a:lvl1pPr marL="228600" indent="-228600" algn="l" defTabSz="914400" rtl="0" eaLnBrk="0" fontAlgn="base" hangingPunct="0">
              <a:lnSpc>
                <a:spcPct val="90000"/>
              </a:lnSpc>
              <a:spcBef>
                <a:spcPts val="1000"/>
              </a:spcBef>
              <a:spcAft>
                <a:spcPct val="0"/>
              </a:spcAft>
              <a:buClrTx/>
              <a:buSzTx/>
              <a:buFont typeface="Arial" pitchFamily="34" charset="0"/>
              <a:buChar char="•"/>
              <a:defRPr kumimoji="0" lang="zh-CN" altLang="en-US" sz="2800" b="0" i="0" u="none" kern="1200" baseline="0">
                <a:solidFill>
                  <a:schemeClr val="tx1"/>
                </a:solidFill>
                <a:effectLst/>
                <a:latin typeface="+mn-lt"/>
                <a:ea typeface="+mn-ea"/>
                <a:cs typeface="等线"/>
              </a:defRPr>
            </a:lvl1pPr>
            <a:lvl2pPr marL="685800" indent="-228600" algn="l" defTabSz="914400" rtl="0" eaLnBrk="0" fontAlgn="base" hangingPunct="0">
              <a:lnSpc>
                <a:spcPct val="90000"/>
              </a:lnSpc>
              <a:spcBef>
                <a:spcPts val="500"/>
              </a:spcBef>
              <a:spcAft>
                <a:spcPct val="0"/>
              </a:spcAft>
              <a:buClrTx/>
              <a:buSzTx/>
              <a:buFont typeface="Arial" pitchFamily="34" charset="0"/>
              <a:buChar char="•"/>
              <a:defRPr kumimoji="0" lang="zh-CN" altLang="en-US" sz="2400" b="0" i="0" u="none" kern="1200" baseline="0">
                <a:solidFill>
                  <a:schemeClr val="tx1"/>
                </a:solidFill>
                <a:effectLst/>
                <a:latin typeface="+mn-lt"/>
                <a:ea typeface="+mn-ea"/>
                <a:cs typeface="等线"/>
              </a:defRPr>
            </a:lvl2pPr>
            <a:lvl3pPr marL="1143000" indent="-228600" algn="l" defTabSz="914400" rtl="0" eaLnBrk="0" fontAlgn="base" hangingPunct="0">
              <a:lnSpc>
                <a:spcPct val="90000"/>
              </a:lnSpc>
              <a:spcBef>
                <a:spcPts val="500"/>
              </a:spcBef>
              <a:spcAft>
                <a:spcPct val="0"/>
              </a:spcAft>
              <a:buClrTx/>
              <a:buSzTx/>
              <a:buFont typeface="Arial" pitchFamily="34" charset="0"/>
              <a:buChar char="•"/>
              <a:defRPr kumimoji="0" lang="zh-CN" altLang="en-US" sz="2000" b="0" i="0" u="none" kern="1200" baseline="0">
                <a:solidFill>
                  <a:schemeClr val="tx1"/>
                </a:solidFill>
                <a:effectLst/>
                <a:latin typeface="+mn-lt"/>
                <a:ea typeface="+mn-ea"/>
                <a:cs typeface="等线"/>
              </a:defRPr>
            </a:lvl3pPr>
            <a:lvl4pPr marL="1600200" indent="-228600" algn="l" defTabSz="914400" rtl="0" eaLnBrk="0" fontAlgn="base" hangingPunct="0">
              <a:lnSpc>
                <a:spcPct val="90000"/>
              </a:lnSpc>
              <a:spcBef>
                <a:spcPts val="500"/>
              </a:spcBef>
              <a:spcAft>
                <a:spcPct val="0"/>
              </a:spcAft>
              <a:buClrTx/>
              <a:buSzTx/>
              <a:buFont typeface="Arial" pitchFamily="34" charset="0"/>
              <a:buChar char="•"/>
              <a:defRPr kumimoji="0" lang="zh-CN" altLang="en-US" sz="2000" b="0" i="0" u="none" kern="1200" baseline="0">
                <a:solidFill>
                  <a:schemeClr val="tx1"/>
                </a:solidFill>
                <a:effectLst/>
                <a:latin typeface="+mn-lt"/>
                <a:ea typeface="+mn-ea"/>
                <a:cs typeface="等线"/>
              </a:defRPr>
            </a:lvl4pPr>
            <a:lvl5pPr marL="2057400" indent="-228600" algn="l" defTabSz="914400" rtl="0" eaLnBrk="0" fontAlgn="base" hangingPunct="0">
              <a:lnSpc>
                <a:spcPct val="90000"/>
              </a:lnSpc>
              <a:spcBef>
                <a:spcPts val="500"/>
              </a:spcBef>
              <a:spcAft>
                <a:spcPct val="0"/>
              </a:spcAft>
              <a:buClrTx/>
              <a:buSzTx/>
              <a:buFont typeface="Arial" pitchFamily="34" charset="0"/>
              <a:buChar char="•"/>
              <a:defRPr kumimoji="0" lang="zh-CN" altLang="en-US" sz="2000" b="0" i="0" u="none" kern="1200" baseline="0">
                <a:solidFill>
                  <a:schemeClr val="tx1"/>
                </a:solidFill>
                <a:effectLst/>
                <a:latin typeface="+mn-lt"/>
                <a:ea typeface="+mn-ea"/>
                <a:cs typeface="等线"/>
              </a:defRPr>
            </a:lvl5pPr>
            <a:lvl6pPr marL="2514600" indent="-228600" algn="l" defTabSz="914400" rtl="0" eaLnBrk="1" latinLnBrk="0" hangingPunct="1">
              <a:lnSpc>
                <a:spcPct val="90000"/>
              </a:lnSpc>
              <a:spcBef>
                <a:spcPts val="500"/>
              </a:spcBef>
              <a:buFont typeface="Arial" pitchFamily="34" charset="0"/>
              <a:buChar char="•"/>
              <a:defRPr lang="zh-CN" altLang="en-US"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lang="zh-CN" altLang="en-US"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lang="zh-CN" altLang="en-US"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lang="zh-CN" altLang="en-US" sz="1800" kern="1200">
                <a:solidFill>
                  <a:schemeClr val="tx1"/>
                </a:solidFill>
                <a:latin typeface="+mn-lt"/>
                <a:ea typeface="+mn-ea"/>
                <a:cs typeface="+mn-cs"/>
              </a:defRPr>
            </a:lvl9pPr>
          </a:lstStyle>
          <a:p>
            <a:pPr marL="0" lvl="0" indent="0" eaLnBrk="1" hangingPunct="1">
              <a:lnSpc>
                <a:spcPts val="3800"/>
              </a:lnSpc>
              <a:spcBef>
                <a:spcPct val="0"/>
              </a:spcBef>
              <a:buNone/>
            </a:pPr>
            <a:r>
              <a:rPr lang="en-US" altLang="en-US" sz="2400" u="sng">
                <a:latin typeface="微软雅黑" pitchFamily="34" charset="-122"/>
                <a:ea typeface="微软雅黑" pitchFamily="34" charset="-122"/>
              </a:rPr>
              <a:t>03.发售代用票应按规定填写。</a:t>
            </a:r>
            <a:endParaRPr lang="en-US" altLang="zh-CN" sz="1600" u="sng">
              <a:latin typeface="微软雅黑" pitchFamily="34" charset="-122"/>
              <a:ea typeface="微软雅黑" pitchFamily="34" charset="-122"/>
            </a:endParaRPr>
          </a:p>
        </p:txBody>
      </p:sp>
      <p:pic>
        <p:nvPicPr>
          <p:cNvPr id="23555" name="Picture 3"/>
          <p:cNvPicPr>
            <a:picLocks noChangeAspect="1"/>
          </p:cNvPicPr>
          <p:nvPr/>
        </p:nvPicPr>
        <p:blipFill>
          <a:blip r:embed="rId2"/>
          <a:stretch>
            <a:fillRect/>
          </a:stretch>
        </p:blipFill>
        <p:spPr>
          <a:xfrm>
            <a:off x="6662738" y="293688"/>
            <a:ext cx="3965575" cy="6110287"/>
          </a:xfrm>
          <a:prstGeom prst="rect">
            <a:avLst/>
          </a:prstGeom>
          <a:solidFill>
            <a:schemeClr val="bg1"/>
          </a:solidFill>
          <a:ln>
            <a:solidFill>
              <a:schemeClr val="bg1"/>
            </a:solidFill>
            <a:miter lim="800000"/>
          </a:ln>
        </p:spPr>
      </p:pic>
      <p:sp>
        <p:nvSpPr>
          <p:cNvPr id="23556" name="TextBox 47"/>
          <p:cNvSpPr txBox="1"/>
          <p:nvPr/>
        </p:nvSpPr>
        <p:spPr>
          <a:xfrm>
            <a:off x="639763" y="2106613"/>
            <a:ext cx="5380037" cy="1754187"/>
          </a:xfrm>
          <a:prstGeom prst="rect">
            <a:avLst/>
          </a:prstGeom>
          <a:noFill/>
          <a:ln>
            <a:noFill/>
            <a:miter lim="800000"/>
          </a:ln>
        </p:spPr>
        <p:txBody>
          <a:bodyPr>
            <a:spAutoFit/>
          </a:bodyPr>
          <a:lstStyle>
            <a:defPPr>
              <a:defRPr lang="zh-CN"/>
            </a:defPPr>
            <a:lvl1pPr marL="228600" indent="-228600" algn="l" defTabSz="914400" rtl="0" eaLnBrk="0" fontAlgn="base" hangingPunct="0">
              <a:lnSpc>
                <a:spcPct val="90000"/>
              </a:lnSpc>
              <a:spcBef>
                <a:spcPts val="1000"/>
              </a:spcBef>
              <a:spcAft>
                <a:spcPct val="0"/>
              </a:spcAft>
              <a:buClrTx/>
              <a:buSzTx/>
              <a:buFont typeface="Arial" pitchFamily="34" charset="0"/>
              <a:buChar char="•"/>
              <a:defRPr kumimoji="0" lang="zh-CN" altLang="en-US" sz="2800" b="0" i="0" u="none" kern="1200" baseline="0">
                <a:solidFill>
                  <a:schemeClr val="tx1"/>
                </a:solidFill>
                <a:effectLst/>
                <a:latin typeface="+mn-lt"/>
                <a:ea typeface="+mn-ea"/>
                <a:cs typeface="等线"/>
              </a:defRPr>
            </a:lvl1pPr>
            <a:lvl2pPr marL="685800" indent="-228600" algn="l" defTabSz="914400" rtl="0" eaLnBrk="0" fontAlgn="base" hangingPunct="0">
              <a:lnSpc>
                <a:spcPct val="90000"/>
              </a:lnSpc>
              <a:spcBef>
                <a:spcPts val="500"/>
              </a:spcBef>
              <a:spcAft>
                <a:spcPct val="0"/>
              </a:spcAft>
              <a:buClrTx/>
              <a:buSzTx/>
              <a:buFont typeface="Arial" pitchFamily="34" charset="0"/>
              <a:buChar char="•"/>
              <a:defRPr kumimoji="0" lang="zh-CN" altLang="en-US" sz="2400" b="0" i="0" u="none" kern="1200" baseline="0">
                <a:solidFill>
                  <a:schemeClr val="tx1"/>
                </a:solidFill>
                <a:effectLst/>
                <a:latin typeface="+mn-lt"/>
                <a:ea typeface="+mn-ea"/>
                <a:cs typeface="等线"/>
              </a:defRPr>
            </a:lvl2pPr>
            <a:lvl3pPr marL="1143000" indent="-228600" algn="l" defTabSz="914400" rtl="0" eaLnBrk="0" fontAlgn="base" hangingPunct="0">
              <a:lnSpc>
                <a:spcPct val="90000"/>
              </a:lnSpc>
              <a:spcBef>
                <a:spcPts val="500"/>
              </a:spcBef>
              <a:spcAft>
                <a:spcPct val="0"/>
              </a:spcAft>
              <a:buClrTx/>
              <a:buSzTx/>
              <a:buFont typeface="Arial" pitchFamily="34" charset="0"/>
              <a:buChar char="•"/>
              <a:defRPr kumimoji="0" lang="zh-CN" altLang="en-US" sz="2000" b="0" i="0" u="none" kern="1200" baseline="0">
                <a:solidFill>
                  <a:schemeClr val="tx1"/>
                </a:solidFill>
                <a:effectLst/>
                <a:latin typeface="+mn-lt"/>
                <a:ea typeface="+mn-ea"/>
                <a:cs typeface="等线"/>
              </a:defRPr>
            </a:lvl3pPr>
            <a:lvl4pPr marL="1600200" indent="-228600" algn="l" defTabSz="914400" rtl="0" eaLnBrk="0" fontAlgn="base" hangingPunct="0">
              <a:lnSpc>
                <a:spcPct val="90000"/>
              </a:lnSpc>
              <a:spcBef>
                <a:spcPts val="500"/>
              </a:spcBef>
              <a:spcAft>
                <a:spcPct val="0"/>
              </a:spcAft>
              <a:buClrTx/>
              <a:buSzTx/>
              <a:buFont typeface="Arial" pitchFamily="34" charset="0"/>
              <a:buChar char="•"/>
              <a:defRPr kumimoji="0" lang="zh-CN" altLang="en-US" sz="2000" b="0" i="0" u="none" kern="1200" baseline="0">
                <a:solidFill>
                  <a:schemeClr val="tx1"/>
                </a:solidFill>
                <a:effectLst/>
                <a:latin typeface="+mn-lt"/>
                <a:ea typeface="+mn-ea"/>
                <a:cs typeface="等线"/>
              </a:defRPr>
            </a:lvl4pPr>
            <a:lvl5pPr marL="2057400" indent="-228600" algn="l" defTabSz="914400" rtl="0" eaLnBrk="0" fontAlgn="base" hangingPunct="0">
              <a:lnSpc>
                <a:spcPct val="90000"/>
              </a:lnSpc>
              <a:spcBef>
                <a:spcPts val="500"/>
              </a:spcBef>
              <a:spcAft>
                <a:spcPct val="0"/>
              </a:spcAft>
              <a:buClrTx/>
              <a:buSzTx/>
              <a:buFont typeface="Arial" pitchFamily="34" charset="0"/>
              <a:buChar char="•"/>
              <a:defRPr kumimoji="0" lang="zh-CN" altLang="en-US" sz="2000" b="0" i="0" u="none" kern="1200" baseline="0">
                <a:solidFill>
                  <a:schemeClr val="tx1"/>
                </a:solidFill>
                <a:effectLst/>
                <a:latin typeface="+mn-lt"/>
                <a:ea typeface="+mn-ea"/>
                <a:cs typeface="等线"/>
              </a:defRPr>
            </a:lvl5pPr>
            <a:lvl6pPr marL="2514600" indent="-228600" algn="l" defTabSz="914400" rtl="0" eaLnBrk="1" latinLnBrk="0" hangingPunct="1">
              <a:lnSpc>
                <a:spcPct val="90000"/>
              </a:lnSpc>
              <a:spcBef>
                <a:spcPts val="500"/>
              </a:spcBef>
              <a:buFont typeface="Arial" pitchFamily="34" charset="0"/>
              <a:buChar char="•"/>
              <a:defRPr lang="zh-CN" altLang="en-US"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lang="zh-CN" altLang="en-US"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lang="zh-CN" altLang="en-US"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lang="zh-CN" altLang="en-US" sz="1800" kern="1200">
                <a:solidFill>
                  <a:schemeClr val="tx1"/>
                </a:solidFill>
                <a:latin typeface="+mn-lt"/>
                <a:ea typeface="+mn-ea"/>
                <a:cs typeface="+mn-cs"/>
              </a:defRPr>
            </a:lvl9pPr>
          </a:lstStyle>
          <a:p>
            <a:pPr marL="0" lvl="0" indent="0" eaLnBrk="1" hangingPunct="1">
              <a:lnSpc>
                <a:spcPct val="150000"/>
              </a:lnSpc>
              <a:spcBef>
                <a:spcPct val="0"/>
              </a:spcBef>
              <a:buNone/>
            </a:pPr>
            <a:r>
              <a:rPr lang="en-US" altLang="en-US" sz="2400" u="sng">
                <a:latin typeface="微软雅黑" pitchFamily="34" charset="-122"/>
                <a:ea typeface="微软雅黑" pitchFamily="34" charset="-122"/>
              </a:rPr>
              <a:t>04.站、车发售代用票时，字体要清楚、不潦草、不写自造简化字、不涂改、项目填写齐全，不用栏划斜线。</a:t>
            </a:r>
          </a:p>
        </p:txBody>
      </p:sp>
      <p:sp>
        <p:nvSpPr>
          <p:cNvPr id="23557" name="标题 3"/>
          <p:cNvSpPr txBox="1"/>
          <p:nvPr/>
        </p:nvSpPr>
        <p:spPr>
          <a:xfrm>
            <a:off x="304800" y="150813"/>
            <a:ext cx="10515600" cy="663575"/>
          </a:xfrm>
          <a:prstGeom prst="rect">
            <a:avLst/>
          </a:prstGeom>
          <a:noFill/>
          <a:ln>
            <a:noFill/>
            <a:miter lim="800000"/>
          </a:ln>
        </p:spPr>
        <p:txBody>
          <a:bodyPr anchor="ctr" anchorCtr="0">
            <a:noAutofit/>
          </a:bodyPr>
          <a:lstStyle>
            <a:defPPr>
              <a:defRPr lang="zh-CN"/>
            </a:defPPr>
            <a:lvl1pPr marL="228600" indent="-228600" algn="l" defTabSz="914400" rtl="0" eaLnBrk="0" fontAlgn="base" hangingPunct="0">
              <a:lnSpc>
                <a:spcPct val="90000"/>
              </a:lnSpc>
              <a:spcBef>
                <a:spcPts val="1000"/>
              </a:spcBef>
              <a:spcAft>
                <a:spcPct val="0"/>
              </a:spcAft>
              <a:buClrTx/>
              <a:buSzTx/>
              <a:buFont typeface="Arial" pitchFamily="34" charset="0"/>
              <a:buChar char="•"/>
              <a:defRPr kumimoji="0" lang="zh-CN" altLang="en-US" sz="2800" b="0" i="0" u="none" kern="1200" baseline="0">
                <a:solidFill>
                  <a:schemeClr val="tx1"/>
                </a:solidFill>
                <a:effectLst/>
                <a:latin typeface="+mn-lt"/>
                <a:ea typeface="+mn-ea"/>
                <a:cs typeface="等线"/>
              </a:defRPr>
            </a:lvl1pPr>
            <a:lvl2pPr marL="685800" indent="-228600" algn="l" defTabSz="914400" rtl="0" eaLnBrk="0" fontAlgn="base" hangingPunct="0">
              <a:lnSpc>
                <a:spcPct val="90000"/>
              </a:lnSpc>
              <a:spcBef>
                <a:spcPts val="500"/>
              </a:spcBef>
              <a:spcAft>
                <a:spcPct val="0"/>
              </a:spcAft>
              <a:buClrTx/>
              <a:buSzTx/>
              <a:buFont typeface="Arial" pitchFamily="34" charset="0"/>
              <a:buChar char="•"/>
              <a:defRPr kumimoji="0" lang="zh-CN" altLang="en-US" sz="2400" b="0" i="0" u="none" kern="1200" baseline="0">
                <a:solidFill>
                  <a:schemeClr val="tx1"/>
                </a:solidFill>
                <a:effectLst/>
                <a:latin typeface="+mn-lt"/>
                <a:ea typeface="+mn-ea"/>
                <a:cs typeface="等线"/>
              </a:defRPr>
            </a:lvl2pPr>
            <a:lvl3pPr marL="1143000" indent="-228600" algn="l" defTabSz="914400" rtl="0" eaLnBrk="0" fontAlgn="base" hangingPunct="0">
              <a:lnSpc>
                <a:spcPct val="90000"/>
              </a:lnSpc>
              <a:spcBef>
                <a:spcPts val="500"/>
              </a:spcBef>
              <a:spcAft>
                <a:spcPct val="0"/>
              </a:spcAft>
              <a:buClrTx/>
              <a:buSzTx/>
              <a:buFont typeface="Arial" pitchFamily="34" charset="0"/>
              <a:buChar char="•"/>
              <a:defRPr kumimoji="0" lang="zh-CN" altLang="en-US" sz="2000" b="0" i="0" u="none" kern="1200" baseline="0">
                <a:solidFill>
                  <a:schemeClr val="tx1"/>
                </a:solidFill>
                <a:effectLst/>
                <a:latin typeface="+mn-lt"/>
                <a:ea typeface="+mn-ea"/>
                <a:cs typeface="等线"/>
              </a:defRPr>
            </a:lvl3pPr>
            <a:lvl4pPr marL="1600200" indent="-228600" algn="l" defTabSz="914400" rtl="0" eaLnBrk="0" fontAlgn="base" hangingPunct="0">
              <a:lnSpc>
                <a:spcPct val="90000"/>
              </a:lnSpc>
              <a:spcBef>
                <a:spcPts val="500"/>
              </a:spcBef>
              <a:spcAft>
                <a:spcPct val="0"/>
              </a:spcAft>
              <a:buClrTx/>
              <a:buSzTx/>
              <a:buFont typeface="Arial" pitchFamily="34" charset="0"/>
              <a:buChar char="•"/>
              <a:defRPr kumimoji="0" lang="zh-CN" altLang="en-US" sz="2000" b="0" i="0" u="none" kern="1200" baseline="0">
                <a:solidFill>
                  <a:schemeClr val="tx1"/>
                </a:solidFill>
                <a:effectLst/>
                <a:latin typeface="+mn-lt"/>
                <a:ea typeface="+mn-ea"/>
                <a:cs typeface="等线"/>
              </a:defRPr>
            </a:lvl4pPr>
            <a:lvl5pPr marL="2057400" indent="-228600" algn="l" defTabSz="914400" rtl="0" eaLnBrk="0" fontAlgn="base" hangingPunct="0">
              <a:lnSpc>
                <a:spcPct val="90000"/>
              </a:lnSpc>
              <a:spcBef>
                <a:spcPts val="500"/>
              </a:spcBef>
              <a:spcAft>
                <a:spcPct val="0"/>
              </a:spcAft>
              <a:buClrTx/>
              <a:buSzTx/>
              <a:buFont typeface="Arial" pitchFamily="34" charset="0"/>
              <a:buChar char="•"/>
              <a:defRPr kumimoji="0" lang="zh-CN" altLang="en-US" sz="2000" b="0" i="0" u="none" kern="1200" baseline="0">
                <a:solidFill>
                  <a:schemeClr val="tx1"/>
                </a:solidFill>
                <a:effectLst/>
                <a:latin typeface="+mn-lt"/>
                <a:ea typeface="+mn-ea"/>
                <a:cs typeface="等线"/>
              </a:defRPr>
            </a:lvl5pPr>
            <a:lvl6pPr marL="2514600" indent="-228600" algn="l" defTabSz="914400" rtl="0" eaLnBrk="1" latinLnBrk="0" hangingPunct="1">
              <a:lnSpc>
                <a:spcPct val="90000"/>
              </a:lnSpc>
              <a:spcBef>
                <a:spcPts val="500"/>
              </a:spcBef>
              <a:buFont typeface="Arial" pitchFamily="34" charset="0"/>
              <a:buChar char="•"/>
              <a:defRPr lang="zh-CN" altLang="en-US"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lang="zh-CN" altLang="en-US"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lang="zh-CN" altLang="en-US"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lang="zh-CN" altLang="en-US" sz="1800" kern="1200">
                <a:solidFill>
                  <a:schemeClr val="tx1"/>
                </a:solidFill>
                <a:latin typeface="+mn-lt"/>
                <a:ea typeface="+mn-ea"/>
                <a:cs typeface="+mn-cs"/>
              </a:defRPr>
            </a:lvl9pPr>
          </a:lstStyle>
          <a:p>
            <a:pPr marL="0" lvl="0" indent="0" eaLnBrk="1" hangingPunct="1">
              <a:spcBef>
                <a:spcPct val="0"/>
              </a:spcBef>
              <a:buFontTx/>
              <a:buNone/>
            </a:pPr>
            <a:r>
              <a:rPr lang="en-US" altLang="en-US" sz="3600" b="1">
                <a:solidFill>
                  <a:srgbClr val="3181D1"/>
                </a:solidFill>
                <a:latin typeface="微软雅黑" pitchFamily="34" charset="-122"/>
                <a:ea typeface="微软雅黑" pitchFamily="34" charset="-122"/>
              </a:rPr>
              <a:t>代用票的用途及规定</a:t>
            </a:r>
          </a:p>
        </p:txBody>
      </p:sp>
    </p:spTree>
  </p:cSld>
  <p:clrMapOvr>
    <a:masterClrMapping/>
  </p:clrMapOvr>
  <p:transition spd="slow">
    <p:random/>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4" dur="500" fill="hold" grpId="0" nodeType="clickEffect">
                                  <p:stCondLst>
                                    <p:cond delay="0"/>
                                  </p:stCondLst>
                                  <p:childTnLst>
                                    <p:set>
                                      <p:cBhvr>
                                        <p:cTn id="6" dur="1" fill="hold">
                                          <p:stCondLst>
                                            <p:cond delay="0"/>
                                          </p:stCondLst>
                                        </p:cTn>
                                        <p:tgtEl>
                                          <p:spTgt spid="23554"/>
                                        </p:tgtEl>
                                        <p:attrNameLst>
                                          <p:attrName>style.visibility</p:attrName>
                                        </p:attrNameLst>
                                      </p:cBhvr>
                                      <p:to>
                                        <p:strVal val="visible"/>
                                      </p:to>
                                    </p:set>
                                    <p:anim calcmode="lin" valueType="num">
                                      <p:cBhvr additive="base">
                                        <p:cTn id="7" dur="500" fill="hold"/>
                                        <p:tgtEl>
                                          <p:spTgt spid="23554"/>
                                        </p:tgtEl>
                                        <p:attrNameLst>
                                          <p:attrName>ppt_x</p:attrName>
                                        </p:attrNameLst>
                                      </p:cBhvr>
                                      <p:tavLst>
                                        <p:tav tm="0">
                                          <p:val>
                                            <p:strVal val="#ppt_x"/>
                                          </p:val>
                                        </p:tav>
                                        <p:tav tm="100000">
                                          <p:val>
                                            <p:strVal val="#ppt_x"/>
                                          </p:val>
                                        </p:tav>
                                      </p:tavLst>
                                    </p:anim>
                                    <p:anim calcmode="lin" valueType="num">
                                      <p:cBhvr additive="base">
                                        <p:cTn id="8" dur="500" fill="hold"/>
                                        <p:tgtEl>
                                          <p:spTgt spid="23554"/>
                                        </p:tgtEl>
                                        <p:attrNameLst>
                                          <p:attrName>ppt_y</p:attrName>
                                        </p:attrNameLst>
                                      </p:cBhvr>
                                      <p:tavLst>
                                        <p:tav tm="0">
                                          <p:val>
                                            <p:strVal val="1+#ppt_h/2"/>
                                          </p:val>
                                        </p:tav>
                                        <p:tav tm="100000">
                                          <p:val>
                                            <p:strVal val="#ppt_y"/>
                                          </p:val>
                                        </p:tav>
                                      </p:tavLst>
                                    </p:anim>
                                  </p:childTnLst>
                                </p:cTn>
                              </p:par>
                              <p:par>
                                <p:cTn id="9" presetID="2" presetClass="entr" presetSubtype="4" dur="500" fill="hold" grpId="0" nodeType="withEffect">
                                  <p:stCondLst>
                                    <p:cond delay="0"/>
                                  </p:stCondLst>
                                  <p:childTnLst>
                                    <p:set>
                                      <p:cBhvr>
                                        <p:cTn id="10" dur="1" fill="hold">
                                          <p:stCondLst>
                                            <p:cond delay="0"/>
                                          </p:stCondLst>
                                        </p:cTn>
                                        <p:tgtEl>
                                          <p:spTgt spid="23556"/>
                                        </p:tgtEl>
                                        <p:attrNameLst>
                                          <p:attrName>style.visibility</p:attrName>
                                        </p:attrNameLst>
                                      </p:cBhvr>
                                      <p:to>
                                        <p:strVal val="visible"/>
                                      </p:to>
                                    </p:set>
                                    <p:anim calcmode="lin" valueType="num">
                                      <p:cBhvr additive="base">
                                        <p:cTn id="11" dur="500" fill="hold"/>
                                        <p:tgtEl>
                                          <p:spTgt spid="23556"/>
                                        </p:tgtEl>
                                        <p:attrNameLst>
                                          <p:attrName>ppt_x</p:attrName>
                                        </p:attrNameLst>
                                      </p:cBhvr>
                                      <p:tavLst>
                                        <p:tav tm="0">
                                          <p:val>
                                            <p:strVal val="#ppt_x"/>
                                          </p:val>
                                        </p:tav>
                                        <p:tav tm="100000">
                                          <p:val>
                                            <p:strVal val="#ppt_x"/>
                                          </p:val>
                                        </p:tav>
                                      </p:tavLst>
                                    </p:anim>
                                    <p:anim calcmode="lin" valueType="num">
                                      <p:cBhvr additive="base">
                                        <p:cTn id="12" dur="500" fill="hold"/>
                                        <p:tgtEl>
                                          <p:spTgt spid="23556"/>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3554" grpId="0"/>
      <p:bldP spid="23556" grpId="0"/>
    </p:bldLst>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blipFill>
          <a:blip r:embed="rId3"/>
          <a:stretch>
            <a:fillRect/>
          </a:stretch>
        </a:blipFill>
        <a:effectLst/>
      </p:bgPr>
    </p:bg>
    <p:spTree>
      <p:nvGrpSpPr>
        <p:cNvPr id="1" name=""/>
        <p:cNvGrpSpPr/>
        <p:nvPr/>
      </p:nvGrpSpPr>
      <p:grpSpPr>
        <a:xfrm>
          <a:off x="0" y="0"/>
          <a:ext cx="0" cy="0"/>
        </a:xfrm>
      </p:grpSpPr>
      <p:sp>
        <p:nvSpPr>
          <p:cNvPr id="27651" name="文本框 1"/>
          <p:cNvSpPr txBox="1"/>
          <p:nvPr/>
        </p:nvSpPr>
        <p:spPr>
          <a:xfrm>
            <a:off x="1981200" y="838200"/>
            <a:ext cx="8818563" cy="2170113"/>
          </a:xfrm>
          <a:prstGeom prst="rect">
            <a:avLst/>
          </a:prstGeom>
          <a:noFill/>
          <a:ln>
            <a:noFill/>
            <a:miter lim="800000"/>
          </a:ln>
        </p:spPr>
        <p:txBody>
          <a:bodyPr>
            <a:spAutoFit/>
          </a:bodyPr>
          <a:lstStyle>
            <a:defPPr>
              <a:defRPr lang="zh-CN"/>
            </a:defPPr>
            <a:lvl1pPr marL="228600" indent="-228600" algn="l" defTabSz="914400" rtl="0" eaLnBrk="0" fontAlgn="base" hangingPunct="0">
              <a:lnSpc>
                <a:spcPct val="90000"/>
              </a:lnSpc>
              <a:spcBef>
                <a:spcPts val="1000"/>
              </a:spcBef>
              <a:spcAft>
                <a:spcPct val="0"/>
              </a:spcAft>
              <a:buClrTx/>
              <a:buSzTx/>
              <a:buFont typeface="Arial" pitchFamily="34" charset="0"/>
              <a:buChar char="•"/>
              <a:defRPr kumimoji="0" lang="zh-CN" altLang="en-US" sz="2800" b="0" i="0" u="none" kern="1200" baseline="0">
                <a:solidFill>
                  <a:schemeClr val="tx1"/>
                </a:solidFill>
                <a:effectLst/>
                <a:latin typeface="+mn-lt"/>
                <a:ea typeface="+mn-ea"/>
                <a:cs typeface="等线"/>
              </a:defRPr>
            </a:lvl1pPr>
            <a:lvl2pPr marL="685800" indent="-228600" algn="l" defTabSz="914400" rtl="0" eaLnBrk="0" fontAlgn="base" hangingPunct="0">
              <a:lnSpc>
                <a:spcPct val="90000"/>
              </a:lnSpc>
              <a:spcBef>
                <a:spcPts val="500"/>
              </a:spcBef>
              <a:spcAft>
                <a:spcPct val="0"/>
              </a:spcAft>
              <a:buClrTx/>
              <a:buSzTx/>
              <a:buFont typeface="Arial" pitchFamily="34" charset="0"/>
              <a:buChar char="•"/>
              <a:defRPr kumimoji="0" lang="zh-CN" altLang="en-US" sz="2400" b="0" i="0" u="none" kern="1200" baseline="0">
                <a:solidFill>
                  <a:schemeClr val="tx1"/>
                </a:solidFill>
                <a:effectLst/>
                <a:latin typeface="+mn-lt"/>
                <a:ea typeface="+mn-ea"/>
                <a:cs typeface="等线"/>
              </a:defRPr>
            </a:lvl2pPr>
            <a:lvl3pPr marL="1143000" indent="-228600" algn="l" defTabSz="914400" rtl="0" eaLnBrk="0" fontAlgn="base" hangingPunct="0">
              <a:lnSpc>
                <a:spcPct val="90000"/>
              </a:lnSpc>
              <a:spcBef>
                <a:spcPts val="500"/>
              </a:spcBef>
              <a:spcAft>
                <a:spcPct val="0"/>
              </a:spcAft>
              <a:buClrTx/>
              <a:buSzTx/>
              <a:buFont typeface="Arial" pitchFamily="34" charset="0"/>
              <a:buChar char="•"/>
              <a:defRPr kumimoji="0" lang="zh-CN" altLang="en-US" sz="2000" b="0" i="0" u="none" kern="1200" baseline="0">
                <a:solidFill>
                  <a:schemeClr val="tx1"/>
                </a:solidFill>
                <a:effectLst/>
                <a:latin typeface="+mn-lt"/>
                <a:ea typeface="+mn-ea"/>
                <a:cs typeface="等线"/>
              </a:defRPr>
            </a:lvl3pPr>
            <a:lvl4pPr marL="1600200" indent="-228600" algn="l" defTabSz="914400" rtl="0" eaLnBrk="0" fontAlgn="base" hangingPunct="0">
              <a:lnSpc>
                <a:spcPct val="90000"/>
              </a:lnSpc>
              <a:spcBef>
                <a:spcPts val="500"/>
              </a:spcBef>
              <a:spcAft>
                <a:spcPct val="0"/>
              </a:spcAft>
              <a:buClrTx/>
              <a:buSzTx/>
              <a:buFont typeface="Arial" pitchFamily="34" charset="0"/>
              <a:buChar char="•"/>
              <a:defRPr kumimoji="0" lang="zh-CN" altLang="en-US" sz="2000" b="0" i="0" u="none" kern="1200" baseline="0">
                <a:solidFill>
                  <a:schemeClr val="tx1"/>
                </a:solidFill>
                <a:effectLst/>
                <a:latin typeface="+mn-lt"/>
                <a:ea typeface="+mn-ea"/>
                <a:cs typeface="等线"/>
              </a:defRPr>
            </a:lvl4pPr>
            <a:lvl5pPr marL="2057400" indent="-228600" algn="l" defTabSz="914400" rtl="0" eaLnBrk="0" fontAlgn="base" hangingPunct="0">
              <a:lnSpc>
                <a:spcPct val="90000"/>
              </a:lnSpc>
              <a:spcBef>
                <a:spcPts val="500"/>
              </a:spcBef>
              <a:spcAft>
                <a:spcPct val="0"/>
              </a:spcAft>
              <a:buClrTx/>
              <a:buSzTx/>
              <a:buFont typeface="Arial" pitchFamily="34" charset="0"/>
              <a:buChar char="•"/>
              <a:defRPr kumimoji="0" lang="zh-CN" altLang="en-US" sz="2000" b="0" i="0" u="none" kern="1200" baseline="0">
                <a:solidFill>
                  <a:schemeClr val="tx1"/>
                </a:solidFill>
                <a:effectLst/>
                <a:latin typeface="+mn-lt"/>
                <a:ea typeface="+mn-ea"/>
                <a:cs typeface="等线"/>
              </a:defRPr>
            </a:lvl5pPr>
            <a:lvl6pPr marL="2514600" indent="-228600" algn="l" defTabSz="914400" rtl="0" eaLnBrk="1" latinLnBrk="0" hangingPunct="1">
              <a:lnSpc>
                <a:spcPct val="90000"/>
              </a:lnSpc>
              <a:spcBef>
                <a:spcPts val="500"/>
              </a:spcBef>
              <a:buFont typeface="Arial" pitchFamily="34" charset="0"/>
              <a:buChar char="•"/>
              <a:defRPr lang="zh-CN" altLang="en-US"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lang="zh-CN" altLang="en-US"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lang="zh-CN" altLang="en-US"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lang="zh-CN" altLang="en-US" sz="1800" kern="1200">
                <a:solidFill>
                  <a:schemeClr val="tx1"/>
                </a:solidFill>
                <a:latin typeface="+mn-lt"/>
                <a:ea typeface="+mn-ea"/>
                <a:cs typeface="+mn-cs"/>
              </a:defRPr>
            </a:lvl9pPr>
          </a:lstStyle>
          <a:p>
            <a:pPr marL="0" lvl="0" indent="0" defTabSz="457200">
              <a:lnSpc>
                <a:spcPct val="100000"/>
              </a:lnSpc>
              <a:spcBef>
                <a:spcPct val="0"/>
              </a:spcBef>
              <a:buNone/>
            </a:pPr>
            <a:r>
              <a:rPr lang="zh-CN" altLang="en-US" sz="7200">
                <a:solidFill>
                  <a:srgbClr val="398197"/>
                </a:solidFill>
                <a:latin typeface="微软雅黑" pitchFamily="34" charset="-122"/>
                <a:ea typeface="微软雅黑" pitchFamily="34" charset="-122"/>
              </a:rPr>
              <a:t>代用票填写注意事项</a:t>
            </a:r>
            <a:endParaRPr lang="en-US" altLang="zh-CN" sz="7000">
              <a:solidFill>
                <a:srgbClr val="398197"/>
              </a:solidFill>
              <a:latin typeface="方正综艺简体"/>
              <a:ea typeface="方正综艺简体"/>
            </a:endParaRPr>
          </a:p>
          <a:p>
            <a:pPr marL="0" lvl="0" indent="0" algn="r" defTabSz="457200">
              <a:lnSpc>
                <a:spcPct val="100000"/>
              </a:lnSpc>
              <a:spcBef>
                <a:spcPct val="0"/>
              </a:spcBef>
              <a:buNone/>
            </a:pPr>
            <a:r>
              <a:rPr lang="en-US" altLang="zh-CN" sz="2700">
                <a:solidFill>
                  <a:srgbClr val="398197"/>
                </a:solidFill>
                <a:latin typeface="方正综艺简体"/>
                <a:ea typeface="方正综艺简体"/>
              </a:rPr>
              <a:t>                                                                                               </a:t>
            </a:r>
            <a:r>
              <a:rPr lang="en-US" altLang="zh-CN" sz="3600">
                <a:solidFill>
                  <a:srgbClr val="398197"/>
                </a:solidFill>
                <a:latin typeface="微软雅黑" pitchFamily="34" charset="-122"/>
                <a:ea typeface="微软雅黑" pitchFamily="34" charset="-122"/>
              </a:rPr>
              <a:t>-----代用票填制</a:t>
            </a:r>
            <a:endParaRPr lang="zh-CN" altLang="en-US" sz="5800" u="sng">
              <a:latin typeface="苏新诗古印宋简"/>
              <a:ea typeface="苏新诗古印宋简"/>
            </a:endParaRPr>
          </a:p>
        </p:txBody>
      </p:sp>
    </p:spTree>
  </p:cSld>
  <p:clrMapOvr>
    <a:masterClrMapping/>
  </p:clrMapOvr>
  <p:transition spd="slow">
    <p:random/>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3" presetClass="entr" presetSubtype="10" dur="500" fill="hold" grpId="0" nodeType="clickEffect">
                                  <p:stCondLst>
                                    <p:cond delay="0"/>
                                  </p:stCondLst>
                                  <p:childTnLst>
                                    <p:set>
                                      <p:cBhvr>
                                        <p:cTn id="6" dur="1" fill="hold">
                                          <p:stCondLst>
                                            <p:cond delay="0"/>
                                          </p:stCondLst>
                                        </p:cTn>
                                        <p:tgtEl>
                                          <p:spTgt spid="27651"/>
                                        </p:tgtEl>
                                        <p:attrNameLst>
                                          <p:attrName>style.visibility</p:attrName>
                                        </p:attrNameLst>
                                      </p:cBhvr>
                                      <p:to>
                                        <p:strVal val="visible"/>
                                      </p:to>
                                    </p:set>
                                    <p:animEffect transition="in" filter="blinds(horizontal)">
                                      <p:cBhvr>
                                        <p:cTn id="7" dur="500"/>
                                        <p:tgtEl>
                                          <p:spTgt spid="2765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7651" grpId="0"/>
    </p:bldLst>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blipFill>
          <a:blip r:embed="rId5"/>
          <a:stretch>
            <a:fillRect/>
          </a:stretch>
        </a:blipFill>
        <a:effectLst/>
      </p:bgPr>
    </p:bg>
    <p:spTree>
      <p:nvGrpSpPr>
        <p:cNvPr id="1" name=""/>
        <p:cNvGrpSpPr/>
        <p:nvPr/>
      </p:nvGrpSpPr>
      <p:grpSpPr>
        <a:xfrm>
          <a:off x="0" y="0"/>
          <a:ext cx="0" cy="0"/>
        </a:xfrm>
      </p:grpSpPr>
      <p:pic>
        <p:nvPicPr>
          <p:cNvPr id="29698" name="Group 16"/>
          <p:cNvPicPr/>
          <p:nvPr/>
        </p:nvPicPr>
        <p:blipFill>
          <a:blip r:embed="rId3"/>
          <a:stretch>
            <a:fillRect/>
          </a:stretch>
        </p:blipFill>
        <p:spPr>
          <a:xfrm>
            <a:off x="0" y="3121025"/>
            <a:ext cx="6297613" cy="152400"/>
          </a:xfrm>
          <a:prstGeom prst="rect">
            <a:avLst/>
          </a:prstGeom>
          <a:noFill/>
          <a:ln>
            <a:miter lim="800000"/>
          </a:ln>
        </p:spPr>
      </p:pic>
      <p:sp>
        <p:nvSpPr>
          <p:cNvPr id="29699" name="TextBox 5"/>
          <p:cNvSpPr txBox="1"/>
          <p:nvPr/>
        </p:nvSpPr>
        <p:spPr>
          <a:xfrm>
            <a:off x="3246438" y="3448050"/>
            <a:ext cx="3078162" cy="615950"/>
          </a:xfrm>
          <a:prstGeom prst="rect">
            <a:avLst/>
          </a:prstGeom>
          <a:noFill/>
          <a:ln>
            <a:noFill/>
            <a:miter lim="800000"/>
          </a:ln>
        </p:spPr>
        <p:txBody>
          <a:bodyPr wrap="none" lIns="0" tIns="0" rIns="0" bIns="0">
            <a:spAutoFit/>
          </a:bodyPr>
          <a:lstStyle>
            <a:defPPr>
              <a:defRPr lang="zh-CN"/>
            </a:defPPr>
            <a:lvl1pPr marL="457200" indent="-457200" algn="l" defTabSz="1219200" rtl="0" eaLnBrk="0" fontAlgn="base" hangingPunct="0">
              <a:lnSpc>
                <a:spcPct val="100000"/>
              </a:lnSpc>
              <a:spcBef>
                <a:spcPts val="125"/>
              </a:spcBef>
              <a:spcAft>
                <a:spcPct val="0"/>
              </a:spcAft>
              <a:buClrTx/>
              <a:buSzTx/>
              <a:buFont typeface="Arial" pitchFamily="34" charset="0"/>
              <a:buChar char="•"/>
              <a:defRPr kumimoji="0" lang="zh-CN" altLang="en-US" sz="4200" b="0" i="0" u="none" kern="1200" baseline="0">
                <a:solidFill>
                  <a:schemeClr val="tx1"/>
                </a:solidFill>
                <a:effectLst/>
                <a:latin typeface="+mn-lt"/>
                <a:ea typeface="+mn-ea"/>
                <a:cs typeface="+mn-cs"/>
              </a:defRPr>
            </a:lvl1pPr>
            <a:lvl2pPr marL="990600" indent="-381000" algn="l" defTabSz="1219200" rtl="0" eaLnBrk="0" fontAlgn="base" hangingPunct="0">
              <a:lnSpc>
                <a:spcPct val="100000"/>
              </a:lnSpc>
              <a:spcBef>
                <a:spcPts val="125"/>
              </a:spcBef>
              <a:spcAft>
                <a:spcPct val="0"/>
              </a:spcAft>
              <a:buClrTx/>
              <a:buSzTx/>
              <a:buFont typeface="Arial" pitchFamily="34" charset="0"/>
              <a:buChar char="–"/>
              <a:defRPr kumimoji="0" lang="zh-CN" altLang="en-US" sz="3700" b="0" i="0" u="none" kern="1200" baseline="0">
                <a:solidFill>
                  <a:schemeClr val="tx1"/>
                </a:solidFill>
                <a:effectLst/>
                <a:latin typeface="+mn-lt"/>
                <a:ea typeface="+mn-ea"/>
                <a:cs typeface="+mn-cs"/>
              </a:defRPr>
            </a:lvl2pPr>
            <a:lvl3pPr marL="1522413" indent="-304800" algn="l" defTabSz="1219200" rtl="0" eaLnBrk="0" fontAlgn="base" hangingPunct="0">
              <a:lnSpc>
                <a:spcPct val="100000"/>
              </a:lnSpc>
              <a:spcBef>
                <a:spcPts val="125"/>
              </a:spcBef>
              <a:spcAft>
                <a:spcPct val="0"/>
              </a:spcAft>
              <a:buClrTx/>
              <a:buSzTx/>
              <a:buFont typeface="Arial" pitchFamily="34" charset="0"/>
              <a:buChar char="•"/>
              <a:defRPr kumimoji="0" lang="zh-CN" altLang="en-US" sz="3200" b="0" i="0" u="none" kern="1200" baseline="0">
                <a:solidFill>
                  <a:schemeClr val="tx1"/>
                </a:solidFill>
                <a:effectLst/>
                <a:latin typeface="+mn-lt"/>
                <a:ea typeface="+mn-ea"/>
                <a:cs typeface="+mn-cs"/>
              </a:defRPr>
            </a:lvl3pPr>
            <a:lvl4pPr marL="2132013" indent="-304800" algn="l" defTabSz="1219200" rtl="0" eaLnBrk="0" fontAlgn="base" hangingPunct="0">
              <a:lnSpc>
                <a:spcPct val="100000"/>
              </a:lnSpc>
              <a:spcBef>
                <a:spcPts val="125"/>
              </a:spcBef>
              <a:spcAft>
                <a:spcPct val="0"/>
              </a:spcAft>
              <a:buClrTx/>
              <a:buSzTx/>
              <a:buFont typeface="Arial" pitchFamily="34" charset="0"/>
              <a:buChar char="–"/>
              <a:defRPr kumimoji="0" lang="zh-CN" altLang="en-US" sz="2600" b="0" i="0" u="none" kern="1200" baseline="0">
                <a:solidFill>
                  <a:schemeClr val="tx1"/>
                </a:solidFill>
                <a:effectLst/>
                <a:latin typeface="+mn-lt"/>
                <a:ea typeface="+mn-ea"/>
                <a:cs typeface="+mn-cs"/>
              </a:defRPr>
            </a:lvl4pPr>
            <a:lvl5pPr marL="2741613" indent="-304800" algn="l" defTabSz="1219200" rtl="0" eaLnBrk="0" fontAlgn="base" hangingPunct="0">
              <a:lnSpc>
                <a:spcPct val="100000"/>
              </a:lnSpc>
              <a:spcBef>
                <a:spcPts val="125"/>
              </a:spcBef>
              <a:spcAft>
                <a:spcPct val="0"/>
              </a:spcAft>
              <a:buClrTx/>
              <a:buSzTx/>
              <a:buFont typeface="Arial" pitchFamily="34" charset="0"/>
              <a:buChar char="»"/>
              <a:defRPr kumimoji="0" lang="zh-CN" altLang="en-US" sz="2600" b="0" i="0" u="none" kern="1200" baseline="0">
                <a:solidFill>
                  <a:schemeClr val="tx1"/>
                </a:solidFill>
                <a:effectLst/>
                <a:latin typeface="+mn-lt"/>
                <a:ea typeface="+mn-ea"/>
                <a:cs typeface="+mn-cs"/>
              </a:defRPr>
            </a:lvl5pPr>
            <a:lvl6pPr marL="3352165" indent="-304800" algn="l" defTabSz="1219200" rtl="0" eaLnBrk="1" latinLnBrk="0" hangingPunct="1">
              <a:spcBef>
                <a:spcPts val="130"/>
              </a:spcBef>
              <a:buFont typeface="Arial" pitchFamily="34" charset="0"/>
              <a:buChar char="•"/>
              <a:defRPr lang="zh-CN" altLang="en-US" sz="2665" kern="1200">
                <a:solidFill>
                  <a:schemeClr val="tx1"/>
                </a:solidFill>
                <a:latin typeface="+mn-lt"/>
                <a:ea typeface="+mn-ea"/>
                <a:cs typeface="+mn-cs"/>
              </a:defRPr>
            </a:lvl6pPr>
            <a:lvl7pPr marL="3961130" indent="-304800" algn="l" defTabSz="1219200" rtl="0" eaLnBrk="1" latinLnBrk="0" hangingPunct="1">
              <a:spcBef>
                <a:spcPts val="130"/>
              </a:spcBef>
              <a:buFont typeface="Arial" pitchFamily="34" charset="0"/>
              <a:buChar char="•"/>
              <a:defRPr lang="zh-CN" altLang="en-US" sz="2665" kern="1200">
                <a:solidFill>
                  <a:schemeClr val="tx1"/>
                </a:solidFill>
                <a:latin typeface="+mn-lt"/>
                <a:ea typeface="+mn-ea"/>
                <a:cs typeface="+mn-cs"/>
              </a:defRPr>
            </a:lvl7pPr>
            <a:lvl8pPr marL="4570730" indent="-304800" algn="l" defTabSz="1219200" rtl="0" eaLnBrk="1" latinLnBrk="0" hangingPunct="1">
              <a:spcBef>
                <a:spcPts val="130"/>
              </a:spcBef>
              <a:buFont typeface="Arial" pitchFamily="34" charset="0"/>
              <a:buChar char="•"/>
              <a:defRPr lang="zh-CN" altLang="en-US" sz="2665" kern="1200">
                <a:solidFill>
                  <a:schemeClr val="tx1"/>
                </a:solidFill>
                <a:latin typeface="+mn-lt"/>
                <a:ea typeface="+mn-ea"/>
                <a:cs typeface="+mn-cs"/>
              </a:defRPr>
            </a:lvl8pPr>
            <a:lvl9pPr marL="5180330" indent="-304800" algn="l" defTabSz="1219200" rtl="0" eaLnBrk="1" latinLnBrk="0" hangingPunct="1">
              <a:spcBef>
                <a:spcPts val="130"/>
              </a:spcBef>
              <a:buFont typeface="Arial" pitchFamily="34" charset="0"/>
              <a:buChar char="•"/>
              <a:defRPr lang="zh-CN" altLang="en-US" sz="2665" kern="1200">
                <a:solidFill>
                  <a:schemeClr val="tx1"/>
                </a:solidFill>
                <a:latin typeface="+mn-lt"/>
                <a:ea typeface="+mn-ea"/>
                <a:cs typeface="+mn-cs"/>
              </a:defRPr>
            </a:lvl9pPr>
          </a:lstStyle>
          <a:p>
            <a:pPr marL="0" lvl="0" indent="0" defTabSz="914400" eaLnBrk="1" hangingPunct="1">
              <a:spcBef>
                <a:spcPct val="0"/>
              </a:spcBef>
              <a:buFontTx/>
              <a:buNone/>
            </a:pPr>
            <a:r>
              <a:rPr lang="zh-CN" altLang="en-US" sz="4000" b="1">
                <a:solidFill>
                  <a:srgbClr val="3181D1"/>
                </a:solidFill>
                <a:latin typeface="微软雅黑" pitchFamily="34" charset="-122"/>
                <a:ea typeface="微软雅黑" pitchFamily="34" charset="-122"/>
                <a:sym typeface="+mn-ea"/>
              </a:rPr>
              <a:t>填写注意事项</a:t>
            </a:r>
          </a:p>
        </p:txBody>
      </p:sp>
      <p:sp>
        <p:nvSpPr>
          <p:cNvPr id="29700" name="TextBox 6"/>
          <p:cNvSpPr txBox="1"/>
          <p:nvPr/>
        </p:nvSpPr>
        <p:spPr>
          <a:xfrm>
            <a:off x="1928813" y="3394075"/>
            <a:ext cx="1606550" cy="703263"/>
          </a:xfrm>
          <a:prstGeom prst="rect">
            <a:avLst/>
          </a:prstGeom>
          <a:noFill/>
          <a:ln>
            <a:noFill/>
            <a:miter lim="800000"/>
          </a:ln>
        </p:spPr>
        <p:txBody>
          <a:bodyPr lIns="86687" tIns="43343" rIns="86687" bIns="43343" anchor="ctr" anchorCtr="0">
            <a:spAutoFit/>
          </a:bodyPr>
          <a:lstStyle>
            <a:defPPr>
              <a:defRPr lang="zh-CN"/>
            </a:defPPr>
            <a:lvl1pPr marL="457200" indent="-457200" algn="l" defTabSz="1219200" rtl="0" eaLnBrk="0" fontAlgn="base" hangingPunct="0">
              <a:lnSpc>
                <a:spcPct val="100000"/>
              </a:lnSpc>
              <a:spcBef>
                <a:spcPts val="125"/>
              </a:spcBef>
              <a:spcAft>
                <a:spcPct val="0"/>
              </a:spcAft>
              <a:buClrTx/>
              <a:buSzTx/>
              <a:buFont typeface="Arial" pitchFamily="34" charset="0"/>
              <a:buChar char="•"/>
              <a:defRPr kumimoji="0" lang="zh-CN" altLang="en-US" sz="4200" b="0" i="0" u="none" kern="1200" baseline="0">
                <a:solidFill>
                  <a:schemeClr val="tx1"/>
                </a:solidFill>
                <a:effectLst/>
                <a:latin typeface="+mn-lt"/>
                <a:ea typeface="+mn-ea"/>
                <a:cs typeface="+mn-cs"/>
              </a:defRPr>
            </a:lvl1pPr>
            <a:lvl2pPr marL="990600" indent="-381000" algn="l" defTabSz="1219200" rtl="0" eaLnBrk="0" fontAlgn="base" hangingPunct="0">
              <a:lnSpc>
                <a:spcPct val="100000"/>
              </a:lnSpc>
              <a:spcBef>
                <a:spcPts val="125"/>
              </a:spcBef>
              <a:spcAft>
                <a:spcPct val="0"/>
              </a:spcAft>
              <a:buClrTx/>
              <a:buSzTx/>
              <a:buFont typeface="Arial" pitchFamily="34" charset="0"/>
              <a:buChar char="–"/>
              <a:defRPr kumimoji="0" lang="zh-CN" altLang="en-US" sz="3700" b="0" i="0" u="none" kern="1200" baseline="0">
                <a:solidFill>
                  <a:schemeClr val="tx1"/>
                </a:solidFill>
                <a:effectLst/>
                <a:latin typeface="+mn-lt"/>
                <a:ea typeface="+mn-ea"/>
                <a:cs typeface="+mn-cs"/>
              </a:defRPr>
            </a:lvl2pPr>
            <a:lvl3pPr marL="1522413" indent="-304800" algn="l" defTabSz="1219200" rtl="0" eaLnBrk="0" fontAlgn="base" hangingPunct="0">
              <a:lnSpc>
                <a:spcPct val="100000"/>
              </a:lnSpc>
              <a:spcBef>
                <a:spcPts val="125"/>
              </a:spcBef>
              <a:spcAft>
                <a:spcPct val="0"/>
              </a:spcAft>
              <a:buClrTx/>
              <a:buSzTx/>
              <a:buFont typeface="Arial" pitchFamily="34" charset="0"/>
              <a:buChar char="•"/>
              <a:defRPr kumimoji="0" lang="zh-CN" altLang="en-US" sz="3200" b="0" i="0" u="none" kern="1200" baseline="0">
                <a:solidFill>
                  <a:schemeClr val="tx1"/>
                </a:solidFill>
                <a:effectLst/>
                <a:latin typeface="+mn-lt"/>
                <a:ea typeface="+mn-ea"/>
                <a:cs typeface="+mn-cs"/>
              </a:defRPr>
            </a:lvl3pPr>
            <a:lvl4pPr marL="2132013" indent="-304800" algn="l" defTabSz="1219200" rtl="0" eaLnBrk="0" fontAlgn="base" hangingPunct="0">
              <a:lnSpc>
                <a:spcPct val="100000"/>
              </a:lnSpc>
              <a:spcBef>
                <a:spcPts val="125"/>
              </a:spcBef>
              <a:spcAft>
                <a:spcPct val="0"/>
              </a:spcAft>
              <a:buClrTx/>
              <a:buSzTx/>
              <a:buFont typeface="Arial" pitchFamily="34" charset="0"/>
              <a:buChar char="–"/>
              <a:defRPr kumimoji="0" lang="zh-CN" altLang="en-US" sz="2600" b="0" i="0" u="none" kern="1200" baseline="0">
                <a:solidFill>
                  <a:schemeClr val="tx1"/>
                </a:solidFill>
                <a:effectLst/>
                <a:latin typeface="+mn-lt"/>
                <a:ea typeface="+mn-ea"/>
                <a:cs typeface="+mn-cs"/>
              </a:defRPr>
            </a:lvl4pPr>
            <a:lvl5pPr marL="2741613" indent="-304800" algn="l" defTabSz="1219200" rtl="0" eaLnBrk="0" fontAlgn="base" hangingPunct="0">
              <a:lnSpc>
                <a:spcPct val="100000"/>
              </a:lnSpc>
              <a:spcBef>
                <a:spcPts val="125"/>
              </a:spcBef>
              <a:spcAft>
                <a:spcPct val="0"/>
              </a:spcAft>
              <a:buClrTx/>
              <a:buSzTx/>
              <a:buFont typeface="Arial" pitchFamily="34" charset="0"/>
              <a:buChar char="»"/>
              <a:defRPr kumimoji="0" lang="zh-CN" altLang="en-US" sz="2600" b="0" i="0" u="none" kern="1200" baseline="0">
                <a:solidFill>
                  <a:schemeClr val="tx1"/>
                </a:solidFill>
                <a:effectLst/>
                <a:latin typeface="+mn-lt"/>
                <a:ea typeface="+mn-ea"/>
                <a:cs typeface="+mn-cs"/>
              </a:defRPr>
            </a:lvl5pPr>
            <a:lvl6pPr marL="3352165" indent="-304800" algn="l" defTabSz="1219200" rtl="0" eaLnBrk="1" latinLnBrk="0" hangingPunct="1">
              <a:spcBef>
                <a:spcPts val="130"/>
              </a:spcBef>
              <a:buFont typeface="Arial" pitchFamily="34" charset="0"/>
              <a:buChar char="•"/>
              <a:defRPr lang="zh-CN" altLang="en-US" sz="2665" kern="1200">
                <a:solidFill>
                  <a:schemeClr val="tx1"/>
                </a:solidFill>
                <a:latin typeface="+mn-lt"/>
                <a:ea typeface="+mn-ea"/>
                <a:cs typeface="+mn-cs"/>
              </a:defRPr>
            </a:lvl6pPr>
            <a:lvl7pPr marL="3961130" indent="-304800" algn="l" defTabSz="1219200" rtl="0" eaLnBrk="1" latinLnBrk="0" hangingPunct="1">
              <a:spcBef>
                <a:spcPts val="130"/>
              </a:spcBef>
              <a:buFont typeface="Arial" pitchFamily="34" charset="0"/>
              <a:buChar char="•"/>
              <a:defRPr lang="zh-CN" altLang="en-US" sz="2665" kern="1200">
                <a:solidFill>
                  <a:schemeClr val="tx1"/>
                </a:solidFill>
                <a:latin typeface="+mn-lt"/>
                <a:ea typeface="+mn-ea"/>
                <a:cs typeface="+mn-cs"/>
              </a:defRPr>
            </a:lvl7pPr>
            <a:lvl8pPr marL="4570730" indent="-304800" algn="l" defTabSz="1219200" rtl="0" eaLnBrk="1" latinLnBrk="0" hangingPunct="1">
              <a:spcBef>
                <a:spcPts val="130"/>
              </a:spcBef>
              <a:buFont typeface="Arial" pitchFamily="34" charset="0"/>
              <a:buChar char="•"/>
              <a:defRPr lang="zh-CN" altLang="en-US" sz="2665" kern="1200">
                <a:solidFill>
                  <a:schemeClr val="tx1"/>
                </a:solidFill>
                <a:latin typeface="+mn-lt"/>
                <a:ea typeface="+mn-ea"/>
                <a:cs typeface="+mn-cs"/>
              </a:defRPr>
            </a:lvl8pPr>
            <a:lvl9pPr marL="5180330" indent="-304800" algn="l" defTabSz="1219200" rtl="0" eaLnBrk="1" latinLnBrk="0" hangingPunct="1">
              <a:spcBef>
                <a:spcPts val="130"/>
              </a:spcBef>
              <a:buFont typeface="Arial" pitchFamily="34" charset="0"/>
              <a:buChar char="•"/>
              <a:defRPr lang="zh-CN" altLang="en-US" sz="2665" kern="1200">
                <a:solidFill>
                  <a:schemeClr val="tx1"/>
                </a:solidFill>
                <a:latin typeface="+mn-lt"/>
                <a:ea typeface="+mn-ea"/>
                <a:cs typeface="+mn-cs"/>
              </a:defRPr>
            </a:lvl9pPr>
          </a:lstStyle>
          <a:p>
            <a:pPr marL="0" lvl="0" indent="0" algn="ctr" defTabSz="914400" eaLnBrk="1" hangingPunct="1">
              <a:spcBef>
                <a:spcPct val="0"/>
              </a:spcBef>
              <a:buFontTx/>
              <a:buNone/>
            </a:pPr>
            <a:r>
              <a:rPr lang="zh-CN" altLang="en-US" sz="4000" b="1">
                <a:solidFill>
                  <a:srgbClr val="3181D1"/>
                </a:solidFill>
                <a:latin typeface="微软雅黑" pitchFamily="34" charset="-122"/>
                <a:ea typeface="微软雅黑" pitchFamily="34" charset="-122"/>
                <a:sym typeface="Arial" pitchFamily="34" charset="0"/>
              </a:rPr>
              <a:t>四</a:t>
            </a:r>
            <a:endParaRPr lang="en-US" altLang="zh-CN" sz="4000" b="1">
              <a:solidFill>
                <a:srgbClr val="3181D1"/>
              </a:solidFill>
              <a:latin typeface="微软雅黑" pitchFamily="34" charset="-122"/>
              <a:ea typeface="微软雅黑" pitchFamily="34" charset="-122"/>
              <a:sym typeface="Arial" pitchFamily="34" charset="0"/>
            </a:endParaRPr>
          </a:p>
        </p:txBody>
      </p:sp>
      <p:pic>
        <p:nvPicPr>
          <p:cNvPr id="29701" name="图片 2" descr="标题"/>
          <p:cNvPicPr>
            <a:picLocks noChangeAspect="1"/>
          </p:cNvPicPr>
          <p:nvPr/>
        </p:nvPicPr>
        <p:blipFill>
          <a:blip r:embed="rId4"/>
          <a:stretch>
            <a:fillRect/>
          </a:stretch>
        </p:blipFill>
        <p:spPr>
          <a:xfrm>
            <a:off x="3706813" y="-58737"/>
            <a:ext cx="10647362" cy="8564562"/>
          </a:xfrm>
          <a:prstGeom prst="rect">
            <a:avLst/>
          </a:prstGeom>
          <a:noFill/>
          <a:ln>
            <a:noFill/>
            <a:miter lim="800000"/>
          </a:ln>
        </p:spPr>
      </p:pic>
    </p:spTree>
  </p:cSld>
  <p:clrMapOvr>
    <a:masterClrMapping/>
  </p:clrMapOvr>
  <p:transition spd="slow" advTm="2000">
    <p:random/>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2" presetClass="entr" presetSubtype="8" dur="500" accel="50000" decel="50000" fill="hold" nodeType="afterEffect">
                                  <p:stCondLst>
                                    <p:cond delay="0"/>
                                  </p:stCondLst>
                                  <p:childTnLst>
                                    <p:set>
                                      <p:cBhvr>
                                        <p:cTn id="6" dur="1" fill="hold">
                                          <p:stCondLst>
                                            <p:cond delay="0"/>
                                          </p:stCondLst>
                                        </p:cTn>
                                        <p:tgtEl>
                                          <p:spTgt spid="29698"/>
                                        </p:tgtEl>
                                        <p:attrNameLst>
                                          <p:attrName>style.visibility</p:attrName>
                                        </p:attrNameLst>
                                      </p:cBhvr>
                                      <p:to>
                                        <p:strVal val="visible"/>
                                      </p:to>
                                    </p:set>
                                    <p:anim calcmode="lin" valueType="num">
                                      <p:cBhvr>
                                        <p:cTn id="7" dur="500" fill="hold"/>
                                        <p:tgtEl>
                                          <p:spTgt spid="29698"/>
                                        </p:tgtEl>
                                        <p:attrNameLst>
                                          <p:attrName>ppt_x</p:attrName>
                                        </p:attrNameLst>
                                      </p:cBhvr>
                                      <p:tavLst>
                                        <p:tav tm="0">
                                          <p:val>
                                            <p:strVal val="0-#ppt_w/2"/>
                                          </p:val>
                                        </p:tav>
                                        <p:tav tm="100000">
                                          <p:val>
                                            <p:strVal val="#ppt_x"/>
                                          </p:val>
                                        </p:tav>
                                      </p:tavLst>
                                    </p:anim>
                                    <p:anim calcmode="lin" valueType="num">
                                      <p:cBhvr>
                                        <p:cTn id="8" dur="500" fill="hold"/>
                                        <p:tgtEl>
                                          <p:spTgt spid="29698"/>
                                        </p:tgtEl>
                                        <p:attrNameLst>
                                          <p:attrName>ppt_y</p:attrName>
                                        </p:attrNameLst>
                                      </p:cBhvr>
                                      <p:tavLst>
                                        <p:tav tm="0">
                                          <p:val>
                                            <p:strVal val="#ppt_y"/>
                                          </p:val>
                                        </p:tav>
                                        <p:tav tm="100000">
                                          <p:val>
                                            <p:strVal val="#ppt_y"/>
                                          </p:val>
                                        </p:tav>
                                      </p:tavLst>
                                    </p:anim>
                                  </p:childTnLst>
                                </p:cTn>
                              </p:par>
                            </p:childTnLst>
                          </p:cTn>
                        </p:par>
                        <p:par>
                          <p:cTn id="9" fill="hold" nodeType="afterGroup">
                            <p:stCondLst>
                              <p:cond delay="500"/>
                            </p:stCondLst>
                            <p:childTnLst>
                              <p:par>
                                <p:cTn id="10" presetID="10" presetClass="entr" presetSubtype="0" dur="500" fill="hold" grpId="0" nodeType="afterEffect">
                                  <p:stCondLst>
                                    <p:cond delay="0"/>
                                  </p:stCondLst>
                                  <p:childTnLst>
                                    <p:set>
                                      <p:cBhvr>
                                        <p:cTn id="11" dur="1" fill="hold">
                                          <p:stCondLst>
                                            <p:cond delay="0"/>
                                          </p:stCondLst>
                                        </p:cTn>
                                        <p:tgtEl>
                                          <p:spTgt spid="29700"/>
                                        </p:tgtEl>
                                        <p:attrNameLst>
                                          <p:attrName>style.visibility</p:attrName>
                                        </p:attrNameLst>
                                      </p:cBhvr>
                                      <p:to>
                                        <p:strVal val="visible"/>
                                      </p:to>
                                    </p:set>
                                    <p:animEffect transition="in" filter="fade">
                                      <p:cBhvr>
                                        <p:cTn id="12" dur="500"/>
                                        <p:tgtEl>
                                          <p:spTgt spid="29700"/>
                                        </p:tgtEl>
                                      </p:cBhvr>
                                    </p:animEffect>
                                  </p:childTnLst>
                                </p:cTn>
                              </p:par>
                            </p:childTnLst>
                          </p:cTn>
                        </p:par>
                        <p:par>
                          <p:cTn id="13" fill="hold" nodeType="afterGroup">
                            <p:stCondLst>
                              <p:cond delay="1000"/>
                            </p:stCondLst>
                            <p:childTnLst>
                              <p:par>
                                <p:cTn id="14" presetID="12" presetClass="entr" presetSubtype="4" dur="500" fill="hold" grpId="0" nodeType="afterEffect">
                                  <p:stCondLst>
                                    <p:cond delay="0"/>
                                  </p:stCondLst>
                                  <p:childTnLst>
                                    <p:set>
                                      <p:cBhvr>
                                        <p:cTn id="15" dur="1" fill="hold">
                                          <p:stCondLst>
                                            <p:cond delay="0"/>
                                          </p:stCondLst>
                                        </p:cTn>
                                        <p:tgtEl>
                                          <p:spTgt spid="29699"/>
                                        </p:tgtEl>
                                        <p:attrNameLst>
                                          <p:attrName>style.visibility</p:attrName>
                                        </p:attrNameLst>
                                      </p:cBhvr>
                                      <p:to>
                                        <p:strVal val="visible"/>
                                      </p:to>
                                    </p:set>
                                    <p:animEffect transition="in" filter="slide(fromBottom)">
                                      <p:cBhvr>
                                        <p:cTn id="16" dur="500"/>
                                        <p:tgtEl>
                                          <p:spTgt spid="2969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9699" grpId="0"/>
      <p:bldP spid="29700" grpId="0"/>
    </p:bldLst>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blipFill>
          <a:blip r:embed="rId3"/>
          <a:stretch>
            <a:fillRect/>
          </a:stretch>
        </a:blipFill>
        <a:effectLst/>
      </p:bgPr>
    </p:bg>
    <p:spTree>
      <p:nvGrpSpPr>
        <p:cNvPr id="1" name=""/>
        <p:cNvGrpSpPr/>
        <p:nvPr/>
      </p:nvGrpSpPr>
      <p:grpSpPr>
        <a:xfrm>
          <a:off x="0" y="0"/>
          <a:ext cx="0" cy="0"/>
        </a:xfrm>
      </p:grpSpPr>
      <p:sp>
        <p:nvSpPr>
          <p:cNvPr id="31746" name="KSO_Shape"/>
          <p:cNvSpPr/>
          <p:nvPr/>
        </p:nvSpPr>
        <p:spPr>
          <a:xfrm>
            <a:off x="5486400" y="963613"/>
            <a:ext cx="828675" cy="411162"/>
          </a:xfrm>
          <a:prstGeom prst="homePlate">
            <a:avLst>
              <a:gd name="adj" fmla="val 50004"/>
            </a:avLst>
          </a:prstGeom>
          <a:solidFill>
            <a:srgbClr val="3181D1"/>
          </a:solidFill>
          <a:ln w="12700">
            <a:noFill/>
            <a:miter lim="400000"/>
          </a:ln>
        </p:spPr>
        <p:txBody>
          <a:bodyPr anchor="ctr" anchorCtr="0">
            <a:noAutofit/>
          </a:bodyPr>
          <a:lstStyle>
            <a:defPPr>
              <a:defRPr lang="zh-CN"/>
            </a:defPPr>
            <a:lvl1pPr marL="0" indent="0" algn="l" defTabSz="914400" rtl="0" eaLnBrk="0" fontAlgn="base" hangingPunct="0">
              <a:lnSpc>
                <a:spcPct val="100000"/>
              </a:lnSpc>
              <a:spcBef>
                <a:spcPct val="0"/>
              </a:spcBef>
              <a:spcAft>
                <a:spcPct val="0"/>
              </a:spcAft>
              <a:buClrTx/>
              <a:buSzTx/>
              <a:buFontTx/>
              <a:buNone/>
              <a:defRPr kumimoji="0" lang="zh-CN" altLang="en-US" sz="1800" b="0" i="0" u="sng" baseline="0">
                <a:solidFill>
                  <a:schemeClr val="tx1"/>
                </a:solidFill>
                <a:effectLst/>
                <a:latin typeface="Verdana"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sng" baseline="0">
                <a:solidFill>
                  <a:schemeClr val="tx1"/>
                </a:solidFill>
                <a:effectLst/>
                <a:latin typeface="Verdana" pitchFamily="34"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sng" baseline="0">
                <a:solidFill>
                  <a:schemeClr val="tx1"/>
                </a:solidFill>
                <a:effectLst/>
                <a:latin typeface="Verdana" pitchFamily="34"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sng" baseline="0">
                <a:solidFill>
                  <a:schemeClr val="tx1"/>
                </a:solidFill>
                <a:effectLst/>
                <a:latin typeface="Verdana" pitchFamily="34"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sng" baseline="0">
                <a:solidFill>
                  <a:schemeClr val="tx1"/>
                </a:solidFill>
                <a:effectLst/>
                <a:latin typeface="Verdana" pitchFamily="34" charset="0"/>
                <a:ea typeface="宋体" pitchFamily="2" charset="-122"/>
              </a:defRPr>
            </a:lvl5pPr>
          </a:lstStyle>
          <a:p>
            <a:pPr marL="0" lvl="0" indent="0" algn="ctr" defTabSz="457200" eaLnBrk="1" hangingPunct="0">
              <a:lnSpc>
                <a:spcPct val="120000"/>
              </a:lnSpc>
              <a:spcBef>
                <a:spcPts val="5500"/>
              </a:spcBef>
            </a:pPr>
            <a:r>
              <a:rPr lang="en-US" altLang="zh-CN" sz="2400" b="1" u="none" spc="0">
                <a:solidFill>
                  <a:schemeClr val="bg1"/>
                </a:solidFill>
                <a:latin typeface="微软雅黑" pitchFamily="34" charset="-122"/>
                <a:ea typeface="微软雅黑" pitchFamily="34" charset="-122"/>
              </a:rPr>
              <a:t>01</a:t>
            </a:r>
            <a:endParaRPr lang="zh-CN" altLang="en-US" sz="2400" b="1" u="none">
              <a:solidFill>
                <a:schemeClr val="bg1"/>
              </a:solidFill>
              <a:latin typeface="微软雅黑" pitchFamily="34" charset="-122"/>
              <a:ea typeface="微软雅黑" pitchFamily="34" charset="-122"/>
            </a:endParaRPr>
          </a:p>
        </p:txBody>
      </p:sp>
      <p:sp>
        <p:nvSpPr>
          <p:cNvPr id="31747" name="íṣ1iḋe"/>
          <p:cNvSpPr/>
          <p:nvPr/>
        </p:nvSpPr>
        <p:spPr>
          <a:xfrm>
            <a:off x="3289300" y="2597150"/>
            <a:ext cx="176213" cy="176213"/>
          </a:xfrm>
          <a:prstGeom prst="ellipse">
            <a:avLst/>
          </a:prstGeom>
          <a:solidFill>
            <a:srgbClr val="D9D9D9"/>
          </a:solidFill>
          <a:ln w="12700">
            <a:noFill/>
            <a:miter lim="800000"/>
          </a:ln>
        </p:spPr>
        <p:txBody>
          <a:bodyPr lIns="0" tIns="0" rIns="0" bIns="0">
            <a:noAutofit/>
          </a:bodyPr>
          <a:lstStyle>
            <a:defPPr>
              <a:defRPr lang="zh-CN"/>
            </a:defPPr>
            <a:lvl1pPr marL="457200" indent="-457200" algn="l" defTabSz="1219200" rtl="0" eaLnBrk="0" fontAlgn="base" hangingPunct="0">
              <a:lnSpc>
                <a:spcPct val="100000"/>
              </a:lnSpc>
              <a:spcBef>
                <a:spcPts val="125"/>
              </a:spcBef>
              <a:spcAft>
                <a:spcPct val="0"/>
              </a:spcAft>
              <a:buClrTx/>
              <a:buSzTx/>
              <a:buFont typeface="Arial" pitchFamily="34" charset="0"/>
              <a:buChar char="•"/>
              <a:defRPr kumimoji="0" lang="zh-CN" altLang="en-US" sz="4200" b="0" i="0" u="none" kern="1200" baseline="0">
                <a:solidFill>
                  <a:schemeClr val="tx1"/>
                </a:solidFill>
                <a:effectLst/>
                <a:latin typeface="+mn-lt"/>
                <a:ea typeface="+mn-ea"/>
                <a:cs typeface="+mn-cs"/>
              </a:defRPr>
            </a:lvl1pPr>
            <a:lvl2pPr marL="990600" indent="-381000" algn="l" defTabSz="1219200" rtl="0" eaLnBrk="0" fontAlgn="base" hangingPunct="0">
              <a:lnSpc>
                <a:spcPct val="100000"/>
              </a:lnSpc>
              <a:spcBef>
                <a:spcPts val="125"/>
              </a:spcBef>
              <a:spcAft>
                <a:spcPct val="0"/>
              </a:spcAft>
              <a:buClrTx/>
              <a:buSzTx/>
              <a:buFont typeface="Arial" pitchFamily="34" charset="0"/>
              <a:buChar char="–"/>
              <a:defRPr kumimoji="0" lang="zh-CN" altLang="en-US" sz="3700" b="0" i="0" u="none" kern="1200" baseline="0">
                <a:solidFill>
                  <a:schemeClr val="tx1"/>
                </a:solidFill>
                <a:effectLst/>
                <a:latin typeface="+mn-lt"/>
                <a:ea typeface="+mn-ea"/>
                <a:cs typeface="+mn-cs"/>
              </a:defRPr>
            </a:lvl2pPr>
            <a:lvl3pPr marL="1522413" indent="-304800" algn="l" defTabSz="1219200" rtl="0" eaLnBrk="0" fontAlgn="base" hangingPunct="0">
              <a:lnSpc>
                <a:spcPct val="100000"/>
              </a:lnSpc>
              <a:spcBef>
                <a:spcPts val="125"/>
              </a:spcBef>
              <a:spcAft>
                <a:spcPct val="0"/>
              </a:spcAft>
              <a:buClrTx/>
              <a:buSzTx/>
              <a:buFont typeface="Arial" pitchFamily="34" charset="0"/>
              <a:buChar char="•"/>
              <a:defRPr kumimoji="0" lang="zh-CN" altLang="en-US" sz="3200" b="0" i="0" u="none" kern="1200" baseline="0">
                <a:solidFill>
                  <a:schemeClr val="tx1"/>
                </a:solidFill>
                <a:effectLst/>
                <a:latin typeface="+mn-lt"/>
                <a:ea typeface="+mn-ea"/>
                <a:cs typeface="+mn-cs"/>
              </a:defRPr>
            </a:lvl3pPr>
            <a:lvl4pPr marL="2132013" indent="-304800" algn="l" defTabSz="1219200" rtl="0" eaLnBrk="0" fontAlgn="base" hangingPunct="0">
              <a:lnSpc>
                <a:spcPct val="100000"/>
              </a:lnSpc>
              <a:spcBef>
                <a:spcPts val="125"/>
              </a:spcBef>
              <a:spcAft>
                <a:spcPct val="0"/>
              </a:spcAft>
              <a:buClrTx/>
              <a:buSzTx/>
              <a:buFont typeface="Arial" pitchFamily="34" charset="0"/>
              <a:buChar char="–"/>
              <a:defRPr kumimoji="0" lang="zh-CN" altLang="en-US" sz="2600" b="0" i="0" u="none" kern="1200" baseline="0">
                <a:solidFill>
                  <a:schemeClr val="tx1"/>
                </a:solidFill>
                <a:effectLst/>
                <a:latin typeface="+mn-lt"/>
                <a:ea typeface="+mn-ea"/>
                <a:cs typeface="+mn-cs"/>
              </a:defRPr>
            </a:lvl4pPr>
            <a:lvl5pPr marL="2741613" indent="-304800" algn="l" defTabSz="1219200" rtl="0" eaLnBrk="0" fontAlgn="base" hangingPunct="0">
              <a:lnSpc>
                <a:spcPct val="100000"/>
              </a:lnSpc>
              <a:spcBef>
                <a:spcPts val="125"/>
              </a:spcBef>
              <a:spcAft>
                <a:spcPct val="0"/>
              </a:spcAft>
              <a:buClrTx/>
              <a:buSzTx/>
              <a:buFont typeface="Arial" pitchFamily="34" charset="0"/>
              <a:buChar char="»"/>
              <a:defRPr kumimoji="0" lang="zh-CN" altLang="en-US" sz="2600" b="0" i="0" u="none" kern="1200" baseline="0">
                <a:solidFill>
                  <a:schemeClr val="tx1"/>
                </a:solidFill>
                <a:effectLst/>
                <a:latin typeface="+mn-lt"/>
                <a:ea typeface="+mn-ea"/>
                <a:cs typeface="+mn-cs"/>
              </a:defRPr>
            </a:lvl5pPr>
            <a:lvl6pPr marL="3352165" indent="-304800" algn="l" defTabSz="1219200" rtl="0" eaLnBrk="1" latinLnBrk="0" hangingPunct="1">
              <a:spcBef>
                <a:spcPts val="130"/>
              </a:spcBef>
              <a:buFont typeface="Arial" pitchFamily="34" charset="0"/>
              <a:buChar char="•"/>
              <a:defRPr lang="zh-CN" altLang="en-US" sz="2665" kern="1200">
                <a:solidFill>
                  <a:schemeClr val="tx1"/>
                </a:solidFill>
                <a:latin typeface="+mn-lt"/>
                <a:ea typeface="+mn-ea"/>
                <a:cs typeface="+mn-cs"/>
              </a:defRPr>
            </a:lvl6pPr>
            <a:lvl7pPr marL="3961130" indent="-304800" algn="l" defTabSz="1219200" rtl="0" eaLnBrk="1" latinLnBrk="0" hangingPunct="1">
              <a:spcBef>
                <a:spcPts val="130"/>
              </a:spcBef>
              <a:buFont typeface="Arial" pitchFamily="34" charset="0"/>
              <a:buChar char="•"/>
              <a:defRPr lang="zh-CN" altLang="en-US" sz="2665" kern="1200">
                <a:solidFill>
                  <a:schemeClr val="tx1"/>
                </a:solidFill>
                <a:latin typeface="+mn-lt"/>
                <a:ea typeface="+mn-ea"/>
                <a:cs typeface="+mn-cs"/>
              </a:defRPr>
            </a:lvl7pPr>
            <a:lvl8pPr marL="4570730" indent="-304800" algn="l" defTabSz="1219200" rtl="0" eaLnBrk="1" latinLnBrk="0" hangingPunct="1">
              <a:spcBef>
                <a:spcPts val="130"/>
              </a:spcBef>
              <a:buFont typeface="Arial" pitchFamily="34" charset="0"/>
              <a:buChar char="•"/>
              <a:defRPr lang="zh-CN" altLang="en-US" sz="2665" kern="1200">
                <a:solidFill>
                  <a:schemeClr val="tx1"/>
                </a:solidFill>
                <a:latin typeface="+mn-lt"/>
                <a:ea typeface="+mn-ea"/>
                <a:cs typeface="+mn-cs"/>
              </a:defRPr>
            </a:lvl8pPr>
            <a:lvl9pPr marL="5180330" indent="-304800" algn="l" defTabSz="1219200" rtl="0" eaLnBrk="1" latinLnBrk="0" hangingPunct="1">
              <a:spcBef>
                <a:spcPts val="130"/>
              </a:spcBef>
              <a:buFont typeface="Arial" pitchFamily="34" charset="0"/>
              <a:buChar char="•"/>
              <a:defRPr lang="zh-CN" altLang="en-US" sz="2665" kern="1200">
                <a:solidFill>
                  <a:schemeClr val="tx1"/>
                </a:solidFill>
                <a:latin typeface="+mn-lt"/>
                <a:ea typeface="+mn-ea"/>
                <a:cs typeface="+mn-cs"/>
              </a:defRPr>
            </a:lvl9pPr>
          </a:lstStyle>
          <a:p>
            <a:pPr marL="0" lvl="0" indent="0" algn="ctr" defTabSz="457200" eaLnBrk="1">
              <a:lnSpc>
                <a:spcPct val="80000"/>
              </a:lnSpc>
              <a:spcBef>
                <a:spcPts val="5500"/>
              </a:spcBef>
              <a:buNone/>
            </a:pPr>
            <a:endParaRPr lang="zh-CN" altLang="zh-CN" sz="5000" u="sng">
              <a:solidFill>
                <a:srgbClr val="333333"/>
              </a:solidFill>
              <a:latin typeface="Verdana" pitchFamily="34" charset="0"/>
            </a:endParaRPr>
          </a:p>
        </p:txBody>
      </p:sp>
      <p:sp>
        <p:nvSpPr>
          <p:cNvPr id="31748" name="îšliḓè"/>
          <p:cNvSpPr/>
          <p:nvPr/>
        </p:nvSpPr>
        <p:spPr>
          <a:xfrm>
            <a:off x="3787775" y="1339850"/>
            <a:ext cx="176213" cy="176213"/>
          </a:xfrm>
          <a:prstGeom prst="ellipse">
            <a:avLst/>
          </a:prstGeom>
          <a:solidFill>
            <a:srgbClr val="F2F2F2"/>
          </a:solidFill>
          <a:ln w="12700">
            <a:noFill/>
            <a:miter lim="800000"/>
          </a:ln>
        </p:spPr>
        <p:txBody>
          <a:bodyPr lIns="0" tIns="0" rIns="0" bIns="0">
            <a:noAutofit/>
          </a:bodyPr>
          <a:lstStyle>
            <a:defPPr>
              <a:defRPr lang="zh-CN"/>
            </a:defPPr>
            <a:lvl1pPr marL="457200" indent="-457200" algn="l" defTabSz="1219200" rtl="0" eaLnBrk="0" fontAlgn="base" hangingPunct="0">
              <a:lnSpc>
                <a:spcPct val="100000"/>
              </a:lnSpc>
              <a:spcBef>
                <a:spcPts val="125"/>
              </a:spcBef>
              <a:spcAft>
                <a:spcPct val="0"/>
              </a:spcAft>
              <a:buClrTx/>
              <a:buSzTx/>
              <a:buFont typeface="Arial" pitchFamily="34" charset="0"/>
              <a:buChar char="•"/>
              <a:defRPr kumimoji="0" lang="zh-CN" altLang="en-US" sz="4200" b="0" i="0" u="none" kern="1200" baseline="0">
                <a:solidFill>
                  <a:schemeClr val="tx1"/>
                </a:solidFill>
                <a:effectLst/>
                <a:latin typeface="+mn-lt"/>
                <a:ea typeface="+mn-ea"/>
                <a:cs typeface="+mn-cs"/>
              </a:defRPr>
            </a:lvl1pPr>
            <a:lvl2pPr marL="990600" indent="-381000" algn="l" defTabSz="1219200" rtl="0" eaLnBrk="0" fontAlgn="base" hangingPunct="0">
              <a:lnSpc>
                <a:spcPct val="100000"/>
              </a:lnSpc>
              <a:spcBef>
                <a:spcPts val="125"/>
              </a:spcBef>
              <a:spcAft>
                <a:spcPct val="0"/>
              </a:spcAft>
              <a:buClrTx/>
              <a:buSzTx/>
              <a:buFont typeface="Arial" pitchFamily="34" charset="0"/>
              <a:buChar char="–"/>
              <a:defRPr kumimoji="0" lang="zh-CN" altLang="en-US" sz="3700" b="0" i="0" u="none" kern="1200" baseline="0">
                <a:solidFill>
                  <a:schemeClr val="tx1"/>
                </a:solidFill>
                <a:effectLst/>
                <a:latin typeface="+mn-lt"/>
                <a:ea typeface="+mn-ea"/>
                <a:cs typeface="+mn-cs"/>
              </a:defRPr>
            </a:lvl2pPr>
            <a:lvl3pPr marL="1522413" indent="-304800" algn="l" defTabSz="1219200" rtl="0" eaLnBrk="0" fontAlgn="base" hangingPunct="0">
              <a:lnSpc>
                <a:spcPct val="100000"/>
              </a:lnSpc>
              <a:spcBef>
                <a:spcPts val="125"/>
              </a:spcBef>
              <a:spcAft>
                <a:spcPct val="0"/>
              </a:spcAft>
              <a:buClrTx/>
              <a:buSzTx/>
              <a:buFont typeface="Arial" pitchFamily="34" charset="0"/>
              <a:buChar char="•"/>
              <a:defRPr kumimoji="0" lang="zh-CN" altLang="en-US" sz="3200" b="0" i="0" u="none" kern="1200" baseline="0">
                <a:solidFill>
                  <a:schemeClr val="tx1"/>
                </a:solidFill>
                <a:effectLst/>
                <a:latin typeface="+mn-lt"/>
                <a:ea typeface="+mn-ea"/>
                <a:cs typeface="+mn-cs"/>
              </a:defRPr>
            </a:lvl3pPr>
            <a:lvl4pPr marL="2132013" indent="-304800" algn="l" defTabSz="1219200" rtl="0" eaLnBrk="0" fontAlgn="base" hangingPunct="0">
              <a:lnSpc>
                <a:spcPct val="100000"/>
              </a:lnSpc>
              <a:spcBef>
                <a:spcPts val="125"/>
              </a:spcBef>
              <a:spcAft>
                <a:spcPct val="0"/>
              </a:spcAft>
              <a:buClrTx/>
              <a:buSzTx/>
              <a:buFont typeface="Arial" pitchFamily="34" charset="0"/>
              <a:buChar char="–"/>
              <a:defRPr kumimoji="0" lang="zh-CN" altLang="en-US" sz="2600" b="0" i="0" u="none" kern="1200" baseline="0">
                <a:solidFill>
                  <a:schemeClr val="tx1"/>
                </a:solidFill>
                <a:effectLst/>
                <a:latin typeface="+mn-lt"/>
                <a:ea typeface="+mn-ea"/>
                <a:cs typeface="+mn-cs"/>
              </a:defRPr>
            </a:lvl4pPr>
            <a:lvl5pPr marL="2741613" indent="-304800" algn="l" defTabSz="1219200" rtl="0" eaLnBrk="0" fontAlgn="base" hangingPunct="0">
              <a:lnSpc>
                <a:spcPct val="100000"/>
              </a:lnSpc>
              <a:spcBef>
                <a:spcPts val="125"/>
              </a:spcBef>
              <a:spcAft>
                <a:spcPct val="0"/>
              </a:spcAft>
              <a:buClrTx/>
              <a:buSzTx/>
              <a:buFont typeface="Arial" pitchFamily="34" charset="0"/>
              <a:buChar char="»"/>
              <a:defRPr kumimoji="0" lang="zh-CN" altLang="en-US" sz="2600" b="0" i="0" u="none" kern="1200" baseline="0">
                <a:solidFill>
                  <a:schemeClr val="tx1"/>
                </a:solidFill>
                <a:effectLst/>
                <a:latin typeface="+mn-lt"/>
                <a:ea typeface="+mn-ea"/>
                <a:cs typeface="+mn-cs"/>
              </a:defRPr>
            </a:lvl5pPr>
            <a:lvl6pPr marL="3352165" indent="-304800" algn="l" defTabSz="1219200" rtl="0" eaLnBrk="1" latinLnBrk="0" hangingPunct="1">
              <a:spcBef>
                <a:spcPts val="130"/>
              </a:spcBef>
              <a:buFont typeface="Arial" pitchFamily="34" charset="0"/>
              <a:buChar char="•"/>
              <a:defRPr lang="zh-CN" altLang="en-US" sz="2665" kern="1200">
                <a:solidFill>
                  <a:schemeClr val="tx1"/>
                </a:solidFill>
                <a:latin typeface="+mn-lt"/>
                <a:ea typeface="+mn-ea"/>
                <a:cs typeface="+mn-cs"/>
              </a:defRPr>
            </a:lvl6pPr>
            <a:lvl7pPr marL="3961130" indent="-304800" algn="l" defTabSz="1219200" rtl="0" eaLnBrk="1" latinLnBrk="0" hangingPunct="1">
              <a:spcBef>
                <a:spcPts val="130"/>
              </a:spcBef>
              <a:buFont typeface="Arial" pitchFamily="34" charset="0"/>
              <a:buChar char="•"/>
              <a:defRPr lang="zh-CN" altLang="en-US" sz="2665" kern="1200">
                <a:solidFill>
                  <a:schemeClr val="tx1"/>
                </a:solidFill>
                <a:latin typeface="+mn-lt"/>
                <a:ea typeface="+mn-ea"/>
                <a:cs typeface="+mn-cs"/>
              </a:defRPr>
            </a:lvl7pPr>
            <a:lvl8pPr marL="4570730" indent="-304800" algn="l" defTabSz="1219200" rtl="0" eaLnBrk="1" latinLnBrk="0" hangingPunct="1">
              <a:spcBef>
                <a:spcPts val="130"/>
              </a:spcBef>
              <a:buFont typeface="Arial" pitchFamily="34" charset="0"/>
              <a:buChar char="•"/>
              <a:defRPr lang="zh-CN" altLang="en-US" sz="2665" kern="1200">
                <a:solidFill>
                  <a:schemeClr val="tx1"/>
                </a:solidFill>
                <a:latin typeface="+mn-lt"/>
                <a:ea typeface="+mn-ea"/>
                <a:cs typeface="+mn-cs"/>
              </a:defRPr>
            </a:lvl8pPr>
            <a:lvl9pPr marL="5180330" indent="-304800" algn="l" defTabSz="1219200" rtl="0" eaLnBrk="1" latinLnBrk="0" hangingPunct="1">
              <a:spcBef>
                <a:spcPts val="130"/>
              </a:spcBef>
              <a:buFont typeface="Arial" pitchFamily="34" charset="0"/>
              <a:buChar char="•"/>
              <a:defRPr lang="zh-CN" altLang="en-US" sz="2665" kern="1200">
                <a:solidFill>
                  <a:schemeClr val="tx1"/>
                </a:solidFill>
                <a:latin typeface="+mn-lt"/>
                <a:ea typeface="+mn-ea"/>
                <a:cs typeface="+mn-cs"/>
              </a:defRPr>
            </a:lvl9pPr>
          </a:lstStyle>
          <a:p>
            <a:pPr marL="0" lvl="0" indent="0" algn="ctr" defTabSz="914400" eaLnBrk="1">
              <a:lnSpc>
                <a:spcPct val="80000"/>
              </a:lnSpc>
              <a:spcBef>
                <a:spcPts val="5500"/>
              </a:spcBef>
              <a:buNone/>
            </a:pPr>
            <a:endParaRPr lang="zh-CN" altLang="zh-CN" sz="5000">
              <a:solidFill>
                <a:srgbClr val="333333"/>
              </a:solidFill>
              <a:latin typeface="Verdana" pitchFamily="34" charset="0"/>
            </a:endParaRPr>
          </a:p>
        </p:txBody>
      </p:sp>
      <p:sp>
        <p:nvSpPr>
          <p:cNvPr id="31749" name="íṣlïďé"/>
          <p:cNvSpPr/>
          <p:nvPr/>
        </p:nvSpPr>
        <p:spPr>
          <a:xfrm>
            <a:off x="2538413" y="2420938"/>
            <a:ext cx="527050" cy="527050"/>
          </a:xfrm>
          <a:prstGeom prst="ellipse">
            <a:avLst/>
          </a:prstGeom>
          <a:solidFill>
            <a:srgbClr val="D9D9D9"/>
          </a:solidFill>
          <a:ln w="12700">
            <a:noFill/>
            <a:miter lim="800000"/>
          </a:ln>
        </p:spPr>
        <p:txBody>
          <a:bodyPr lIns="0" tIns="0" rIns="0" bIns="0">
            <a:noAutofit/>
          </a:bodyPr>
          <a:lstStyle>
            <a:defPPr>
              <a:defRPr lang="zh-CN"/>
            </a:defPPr>
            <a:lvl1pPr marL="457200" indent="-457200" algn="l" defTabSz="1219200" rtl="0" eaLnBrk="0" fontAlgn="base" hangingPunct="0">
              <a:lnSpc>
                <a:spcPct val="100000"/>
              </a:lnSpc>
              <a:spcBef>
                <a:spcPts val="125"/>
              </a:spcBef>
              <a:spcAft>
                <a:spcPct val="0"/>
              </a:spcAft>
              <a:buClrTx/>
              <a:buSzTx/>
              <a:buFont typeface="Arial" pitchFamily="34" charset="0"/>
              <a:buChar char="•"/>
              <a:defRPr kumimoji="0" lang="zh-CN" altLang="en-US" sz="4200" b="0" i="0" u="none" kern="1200" baseline="0">
                <a:solidFill>
                  <a:schemeClr val="tx1"/>
                </a:solidFill>
                <a:effectLst/>
                <a:latin typeface="+mn-lt"/>
                <a:ea typeface="+mn-ea"/>
                <a:cs typeface="+mn-cs"/>
              </a:defRPr>
            </a:lvl1pPr>
            <a:lvl2pPr marL="990600" indent="-381000" algn="l" defTabSz="1219200" rtl="0" eaLnBrk="0" fontAlgn="base" hangingPunct="0">
              <a:lnSpc>
                <a:spcPct val="100000"/>
              </a:lnSpc>
              <a:spcBef>
                <a:spcPts val="125"/>
              </a:spcBef>
              <a:spcAft>
                <a:spcPct val="0"/>
              </a:spcAft>
              <a:buClrTx/>
              <a:buSzTx/>
              <a:buFont typeface="Arial" pitchFamily="34" charset="0"/>
              <a:buChar char="–"/>
              <a:defRPr kumimoji="0" lang="zh-CN" altLang="en-US" sz="3700" b="0" i="0" u="none" kern="1200" baseline="0">
                <a:solidFill>
                  <a:schemeClr val="tx1"/>
                </a:solidFill>
                <a:effectLst/>
                <a:latin typeface="+mn-lt"/>
                <a:ea typeface="+mn-ea"/>
                <a:cs typeface="+mn-cs"/>
              </a:defRPr>
            </a:lvl2pPr>
            <a:lvl3pPr marL="1522413" indent="-304800" algn="l" defTabSz="1219200" rtl="0" eaLnBrk="0" fontAlgn="base" hangingPunct="0">
              <a:lnSpc>
                <a:spcPct val="100000"/>
              </a:lnSpc>
              <a:spcBef>
                <a:spcPts val="125"/>
              </a:spcBef>
              <a:spcAft>
                <a:spcPct val="0"/>
              </a:spcAft>
              <a:buClrTx/>
              <a:buSzTx/>
              <a:buFont typeface="Arial" pitchFamily="34" charset="0"/>
              <a:buChar char="•"/>
              <a:defRPr kumimoji="0" lang="zh-CN" altLang="en-US" sz="3200" b="0" i="0" u="none" kern="1200" baseline="0">
                <a:solidFill>
                  <a:schemeClr val="tx1"/>
                </a:solidFill>
                <a:effectLst/>
                <a:latin typeface="+mn-lt"/>
                <a:ea typeface="+mn-ea"/>
                <a:cs typeface="+mn-cs"/>
              </a:defRPr>
            </a:lvl3pPr>
            <a:lvl4pPr marL="2132013" indent="-304800" algn="l" defTabSz="1219200" rtl="0" eaLnBrk="0" fontAlgn="base" hangingPunct="0">
              <a:lnSpc>
                <a:spcPct val="100000"/>
              </a:lnSpc>
              <a:spcBef>
                <a:spcPts val="125"/>
              </a:spcBef>
              <a:spcAft>
                <a:spcPct val="0"/>
              </a:spcAft>
              <a:buClrTx/>
              <a:buSzTx/>
              <a:buFont typeface="Arial" pitchFamily="34" charset="0"/>
              <a:buChar char="–"/>
              <a:defRPr kumimoji="0" lang="zh-CN" altLang="en-US" sz="2600" b="0" i="0" u="none" kern="1200" baseline="0">
                <a:solidFill>
                  <a:schemeClr val="tx1"/>
                </a:solidFill>
                <a:effectLst/>
                <a:latin typeface="+mn-lt"/>
                <a:ea typeface="+mn-ea"/>
                <a:cs typeface="+mn-cs"/>
              </a:defRPr>
            </a:lvl4pPr>
            <a:lvl5pPr marL="2741613" indent="-304800" algn="l" defTabSz="1219200" rtl="0" eaLnBrk="0" fontAlgn="base" hangingPunct="0">
              <a:lnSpc>
                <a:spcPct val="100000"/>
              </a:lnSpc>
              <a:spcBef>
                <a:spcPts val="125"/>
              </a:spcBef>
              <a:spcAft>
                <a:spcPct val="0"/>
              </a:spcAft>
              <a:buClrTx/>
              <a:buSzTx/>
              <a:buFont typeface="Arial" pitchFamily="34" charset="0"/>
              <a:buChar char="»"/>
              <a:defRPr kumimoji="0" lang="zh-CN" altLang="en-US" sz="2600" b="0" i="0" u="none" kern="1200" baseline="0">
                <a:solidFill>
                  <a:schemeClr val="tx1"/>
                </a:solidFill>
                <a:effectLst/>
                <a:latin typeface="+mn-lt"/>
                <a:ea typeface="+mn-ea"/>
                <a:cs typeface="+mn-cs"/>
              </a:defRPr>
            </a:lvl5pPr>
            <a:lvl6pPr marL="3352165" indent="-304800" algn="l" defTabSz="1219200" rtl="0" eaLnBrk="1" latinLnBrk="0" hangingPunct="1">
              <a:spcBef>
                <a:spcPts val="130"/>
              </a:spcBef>
              <a:buFont typeface="Arial" pitchFamily="34" charset="0"/>
              <a:buChar char="•"/>
              <a:defRPr lang="zh-CN" altLang="en-US" sz="2665" kern="1200">
                <a:solidFill>
                  <a:schemeClr val="tx1"/>
                </a:solidFill>
                <a:latin typeface="+mn-lt"/>
                <a:ea typeface="+mn-ea"/>
                <a:cs typeface="+mn-cs"/>
              </a:defRPr>
            </a:lvl6pPr>
            <a:lvl7pPr marL="3961130" indent="-304800" algn="l" defTabSz="1219200" rtl="0" eaLnBrk="1" latinLnBrk="0" hangingPunct="1">
              <a:spcBef>
                <a:spcPts val="130"/>
              </a:spcBef>
              <a:buFont typeface="Arial" pitchFamily="34" charset="0"/>
              <a:buChar char="•"/>
              <a:defRPr lang="zh-CN" altLang="en-US" sz="2665" kern="1200">
                <a:solidFill>
                  <a:schemeClr val="tx1"/>
                </a:solidFill>
                <a:latin typeface="+mn-lt"/>
                <a:ea typeface="+mn-ea"/>
                <a:cs typeface="+mn-cs"/>
              </a:defRPr>
            </a:lvl7pPr>
            <a:lvl8pPr marL="4570730" indent="-304800" algn="l" defTabSz="1219200" rtl="0" eaLnBrk="1" latinLnBrk="0" hangingPunct="1">
              <a:spcBef>
                <a:spcPts val="130"/>
              </a:spcBef>
              <a:buFont typeface="Arial" pitchFamily="34" charset="0"/>
              <a:buChar char="•"/>
              <a:defRPr lang="zh-CN" altLang="en-US" sz="2665" kern="1200">
                <a:solidFill>
                  <a:schemeClr val="tx1"/>
                </a:solidFill>
                <a:latin typeface="+mn-lt"/>
                <a:ea typeface="+mn-ea"/>
                <a:cs typeface="+mn-cs"/>
              </a:defRPr>
            </a:lvl8pPr>
            <a:lvl9pPr marL="5180330" indent="-304800" algn="l" defTabSz="1219200" rtl="0" eaLnBrk="1" latinLnBrk="0" hangingPunct="1">
              <a:spcBef>
                <a:spcPts val="130"/>
              </a:spcBef>
              <a:buFont typeface="Arial" pitchFamily="34" charset="0"/>
              <a:buChar char="•"/>
              <a:defRPr lang="zh-CN" altLang="en-US" sz="2665" kern="1200">
                <a:solidFill>
                  <a:schemeClr val="tx1"/>
                </a:solidFill>
                <a:latin typeface="+mn-lt"/>
                <a:ea typeface="+mn-ea"/>
                <a:cs typeface="+mn-cs"/>
              </a:defRPr>
            </a:lvl9pPr>
          </a:lstStyle>
          <a:p>
            <a:pPr marL="0" lvl="0" indent="0" algn="ctr" defTabSz="914400" eaLnBrk="1">
              <a:lnSpc>
                <a:spcPct val="80000"/>
              </a:lnSpc>
              <a:spcBef>
                <a:spcPts val="5500"/>
              </a:spcBef>
              <a:buNone/>
            </a:pPr>
            <a:endParaRPr lang="zh-CN" altLang="zh-CN" sz="5000">
              <a:solidFill>
                <a:srgbClr val="333333"/>
              </a:solidFill>
              <a:latin typeface="Verdana" pitchFamily="34" charset="0"/>
            </a:endParaRPr>
          </a:p>
        </p:txBody>
      </p:sp>
      <p:sp>
        <p:nvSpPr>
          <p:cNvPr id="31750" name="îṡľidê"/>
          <p:cNvSpPr/>
          <p:nvPr/>
        </p:nvSpPr>
        <p:spPr>
          <a:xfrm>
            <a:off x="5815013" y="2638425"/>
            <a:ext cx="153987" cy="166688"/>
          </a:xfrm>
          <a:prstGeom prst="ellipse">
            <a:avLst/>
          </a:prstGeom>
          <a:solidFill>
            <a:srgbClr val="D9D9D9"/>
          </a:solidFill>
          <a:ln w="12700">
            <a:noFill/>
            <a:miter lim="800000"/>
          </a:ln>
        </p:spPr>
        <p:txBody>
          <a:bodyPr lIns="0" tIns="0" rIns="0" bIns="0">
            <a:noAutofit/>
          </a:bodyPr>
          <a:lstStyle>
            <a:defPPr>
              <a:defRPr lang="zh-CN"/>
            </a:defPPr>
            <a:lvl1pPr marL="457200" indent="-457200" algn="l" defTabSz="1219200" rtl="0" eaLnBrk="0" fontAlgn="base" hangingPunct="0">
              <a:lnSpc>
                <a:spcPct val="100000"/>
              </a:lnSpc>
              <a:spcBef>
                <a:spcPts val="125"/>
              </a:spcBef>
              <a:spcAft>
                <a:spcPct val="0"/>
              </a:spcAft>
              <a:buClrTx/>
              <a:buSzTx/>
              <a:buFont typeface="Arial" pitchFamily="34" charset="0"/>
              <a:buChar char="•"/>
              <a:defRPr kumimoji="0" lang="zh-CN" altLang="en-US" sz="4200" b="0" i="0" u="none" kern="1200" baseline="0">
                <a:solidFill>
                  <a:schemeClr val="tx1"/>
                </a:solidFill>
                <a:effectLst/>
                <a:latin typeface="+mn-lt"/>
                <a:ea typeface="+mn-ea"/>
                <a:cs typeface="+mn-cs"/>
              </a:defRPr>
            </a:lvl1pPr>
            <a:lvl2pPr marL="990600" indent="-381000" algn="l" defTabSz="1219200" rtl="0" eaLnBrk="0" fontAlgn="base" hangingPunct="0">
              <a:lnSpc>
                <a:spcPct val="100000"/>
              </a:lnSpc>
              <a:spcBef>
                <a:spcPts val="125"/>
              </a:spcBef>
              <a:spcAft>
                <a:spcPct val="0"/>
              </a:spcAft>
              <a:buClrTx/>
              <a:buSzTx/>
              <a:buFont typeface="Arial" pitchFamily="34" charset="0"/>
              <a:buChar char="–"/>
              <a:defRPr kumimoji="0" lang="zh-CN" altLang="en-US" sz="3700" b="0" i="0" u="none" kern="1200" baseline="0">
                <a:solidFill>
                  <a:schemeClr val="tx1"/>
                </a:solidFill>
                <a:effectLst/>
                <a:latin typeface="+mn-lt"/>
                <a:ea typeface="+mn-ea"/>
                <a:cs typeface="+mn-cs"/>
              </a:defRPr>
            </a:lvl2pPr>
            <a:lvl3pPr marL="1522413" indent="-304800" algn="l" defTabSz="1219200" rtl="0" eaLnBrk="0" fontAlgn="base" hangingPunct="0">
              <a:lnSpc>
                <a:spcPct val="100000"/>
              </a:lnSpc>
              <a:spcBef>
                <a:spcPts val="125"/>
              </a:spcBef>
              <a:spcAft>
                <a:spcPct val="0"/>
              </a:spcAft>
              <a:buClrTx/>
              <a:buSzTx/>
              <a:buFont typeface="Arial" pitchFamily="34" charset="0"/>
              <a:buChar char="•"/>
              <a:defRPr kumimoji="0" lang="zh-CN" altLang="en-US" sz="3200" b="0" i="0" u="none" kern="1200" baseline="0">
                <a:solidFill>
                  <a:schemeClr val="tx1"/>
                </a:solidFill>
                <a:effectLst/>
                <a:latin typeface="+mn-lt"/>
                <a:ea typeface="+mn-ea"/>
                <a:cs typeface="+mn-cs"/>
              </a:defRPr>
            </a:lvl3pPr>
            <a:lvl4pPr marL="2132013" indent="-304800" algn="l" defTabSz="1219200" rtl="0" eaLnBrk="0" fontAlgn="base" hangingPunct="0">
              <a:lnSpc>
                <a:spcPct val="100000"/>
              </a:lnSpc>
              <a:spcBef>
                <a:spcPts val="125"/>
              </a:spcBef>
              <a:spcAft>
                <a:spcPct val="0"/>
              </a:spcAft>
              <a:buClrTx/>
              <a:buSzTx/>
              <a:buFont typeface="Arial" pitchFamily="34" charset="0"/>
              <a:buChar char="–"/>
              <a:defRPr kumimoji="0" lang="zh-CN" altLang="en-US" sz="2600" b="0" i="0" u="none" kern="1200" baseline="0">
                <a:solidFill>
                  <a:schemeClr val="tx1"/>
                </a:solidFill>
                <a:effectLst/>
                <a:latin typeface="+mn-lt"/>
                <a:ea typeface="+mn-ea"/>
                <a:cs typeface="+mn-cs"/>
              </a:defRPr>
            </a:lvl4pPr>
            <a:lvl5pPr marL="2741613" indent="-304800" algn="l" defTabSz="1219200" rtl="0" eaLnBrk="0" fontAlgn="base" hangingPunct="0">
              <a:lnSpc>
                <a:spcPct val="100000"/>
              </a:lnSpc>
              <a:spcBef>
                <a:spcPts val="125"/>
              </a:spcBef>
              <a:spcAft>
                <a:spcPct val="0"/>
              </a:spcAft>
              <a:buClrTx/>
              <a:buSzTx/>
              <a:buFont typeface="Arial" pitchFamily="34" charset="0"/>
              <a:buChar char="»"/>
              <a:defRPr kumimoji="0" lang="zh-CN" altLang="en-US" sz="2600" b="0" i="0" u="none" kern="1200" baseline="0">
                <a:solidFill>
                  <a:schemeClr val="tx1"/>
                </a:solidFill>
                <a:effectLst/>
                <a:latin typeface="+mn-lt"/>
                <a:ea typeface="+mn-ea"/>
                <a:cs typeface="+mn-cs"/>
              </a:defRPr>
            </a:lvl5pPr>
            <a:lvl6pPr marL="3352165" indent="-304800" algn="l" defTabSz="1219200" rtl="0" eaLnBrk="1" latinLnBrk="0" hangingPunct="1">
              <a:spcBef>
                <a:spcPts val="130"/>
              </a:spcBef>
              <a:buFont typeface="Arial" pitchFamily="34" charset="0"/>
              <a:buChar char="•"/>
              <a:defRPr lang="zh-CN" altLang="en-US" sz="2665" kern="1200">
                <a:solidFill>
                  <a:schemeClr val="tx1"/>
                </a:solidFill>
                <a:latin typeface="+mn-lt"/>
                <a:ea typeface="+mn-ea"/>
                <a:cs typeface="+mn-cs"/>
              </a:defRPr>
            </a:lvl6pPr>
            <a:lvl7pPr marL="3961130" indent="-304800" algn="l" defTabSz="1219200" rtl="0" eaLnBrk="1" latinLnBrk="0" hangingPunct="1">
              <a:spcBef>
                <a:spcPts val="130"/>
              </a:spcBef>
              <a:buFont typeface="Arial" pitchFamily="34" charset="0"/>
              <a:buChar char="•"/>
              <a:defRPr lang="zh-CN" altLang="en-US" sz="2665" kern="1200">
                <a:solidFill>
                  <a:schemeClr val="tx1"/>
                </a:solidFill>
                <a:latin typeface="+mn-lt"/>
                <a:ea typeface="+mn-ea"/>
                <a:cs typeface="+mn-cs"/>
              </a:defRPr>
            </a:lvl7pPr>
            <a:lvl8pPr marL="4570730" indent="-304800" algn="l" defTabSz="1219200" rtl="0" eaLnBrk="1" latinLnBrk="0" hangingPunct="1">
              <a:spcBef>
                <a:spcPts val="130"/>
              </a:spcBef>
              <a:buFont typeface="Arial" pitchFamily="34" charset="0"/>
              <a:buChar char="•"/>
              <a:defRPr lang="zh-CN" altLang="en-US" sz="2665" kern="1200">
                <a:solidFill>
                  <a:schemeClr val="tx1"/>
                </a:solidFill>
                <a:latin typeface="+mn-lt"/>
                <a:ea typeface="+mn-ea"/>
                <a:cs typeface="+mn-cs"/>
              </a:defRPr>
            </a:lvl8pPr>
            <a:lvl9pPr marL="5180330" indent="-304800" algn="l" defTabSz="1219200" rtl="0" eaLnBrk="1" latinLnBrk="0" hangingPunct="1">
              <a:spcBef>
                <a:spcPts val="130"/>
              </a:spcBef>
              <a:buFont typeface="Arial" pitchFamily="34" charset="0"/>
              <a:buChar char="•"/>
              <a:defRPr lang="zh-CN" altLang="en-US" sz="2665" kern="1200">
                <a:solidFill>
                  <a:schemeClr val="tx1"/>
                </a:solidFill>
                <a:latin typeface="+mn-lt"/>
                <a:ea typeface="+mn-ea"/>
                <a:cs typeface="+mn-cs"/>
              </a:defRPr>
            </a:lvl9pPr>
          </a:lstStyle>
          <a:p>
            <a:pPr marL="0" lvl="0" indent="0" algn="ctr" defTabSz="457200" eaLnBrk="1">
              <a:lnSpc>
                <a:spcPct val="80000"/>
              </a:lnSpc>
              <a:spcBef>
                <a:spcPts val="5500"/>
              </a:spcBef>
              <a:buNone/>
            </a:pPr>
            <a:endParaRPr lang="zh-CN" altLang="zh-CN" sz="5000" u="sng">
              <a:solidFill>
                <a:srgbClr val="333333"/>
              </a:solidFill>
              <a:latin typeface="Verdana" pitchFamily="34" charset="0"/>
            </a:endParaRPr>
          </a:p>
        </p:txBody>
      </p:sp>
      <p:sp>
        <p:nvSpPr>
          <p:cNvPr id="31751" name="ïṡḻïḑè"/>
          <p:cNvSpPr/>
          <p:nvPr/>
        </p:nvSpPr>
        <p:spPr>
          <a:xfrm>
            <a:off x="5661025" y="2995613"/>
            <a:ext cx="307975" cy="333375"/>
          </a:xfrm>
          <a:prstGeom prst="ellipse">
            <a:avLst/>
          </a:prstGeom>
          <a:solidFill>
            <a:srgbClr val="D6E6F6"/>
          </a:solidFill>
          <a:ln w="12700">
            <a:noFill/>
            <a:miter lim="800000"/>
          </a:ln>
        </p:spPr>
        <p:txBody>
          <a:bodyPr lIns="0" tIns="0" rIns="0" bIns="0">
            <a:noAutofit/>
          </a:bodyPr>
          <a:lstStyle>
            <a:defPPr>
              <a:defRPr lang="zh-CN"/>
            </a:defPPr>
            <a:lvl1pPr marL="457200" indent="-457200" algn="l" defTabSz="1219200" rtl="0" eaLnBrk="0" fontAlgn="base" hangingPunct="0">
              <a:lnSpc>
                <a:spcPct val="100000"/>
              </a:lnSpc>
              <a:spcBef>
                <a:spcPts val="125"/>
              </a:spcBef>
              <a:spcAft>
                <a:spcPct val="0"/>
              </a:spcAft>
              <a:buClrTx/>
              <a:buSzTx/>
              <a:buFont typeface="Arial" pitchFamily="34" charset="0"/>
              <a:buChar char="•"/>
              <a:defRPr kumimoji="0" lang="zh-CN" altLang="en-US" sz="4200" b="0" i="0" u="none" kern="1200" baseline="0">
                <a:solidFill>
                  <a:schemeClr val="tx1"/>
                </a:solidFill>
                <a:effectLst/>
                <a:latin typeface="+mn-lt"/>
                <a:ea typeface="+mn-ea"/>
                <a:cs typeface="+mn-cs"/>
              </a:defRPr>
            </a:lvl1pPr>
            <a:lvl2pPr marL="990600" indent="-381000" algn="l" defTabSz="1219200" rtl="0" eaLnBrk="0" fontAlgn="base" hangingPunct="0">
              <a:lnSpc>
                <a:spcPct val="100000"/>
              </a:lnSpc>
              <a:spcBef>
                <a:spcPts val="125"/>
              </a:spcBef>
              <a:spcAft>
                <a:spcPct val="0"/>
              </a:spcAft>
              <a:buClrTx/>
              <a:buSzTx/>
              <a:buFont typeface="Arial" pitchFamily="34" charset="0"/>
              <a:buChar char="–"/>
              <a:defRPr kumimoji="0" lang="zh-CN" altLang="en-US" sz="3700" b="0" i="0" u="none" kern="1200" baseline="0">
                <a:solidFill>
                  <a:schemeClr val="tx1"/>
                </a:solidFill>
                <a:effectLst/>
                <a:latin typeface="+mn-lt"/>
                <a:ea typeface="+mn-ea"/>
                <a:cs typeface="+mn-cs"/>
              </a:defRPr>
            </a:lvl2pPr>
            <a:lvl3pPr marL="1522413" indent="-304800" algn="l" defTabSz="1219200" rtl="0" eaLnBrk="0" fontAlgn="base" hangingPunct="0">
              <a:lnSpc>
                <a:spcPct val="100000"/>
              </a:lnSpc>
              <a:spcBef>
                <a:spcPts val="125"/>
              </a:spcBef>
              <a:spcAft>
                <a:spcPct val="0"/>
              </a:spcAft>
              <a:buClrTx/>
              <a:buSzTx/>
              <a:buFont typeface="Arial" pitchFamily="34" charset="0"/>
              <a:buChar char="•"/>
              <a:defRPr kumimoji="0" lang="zh-CN" altLang="en-US" sz="3200" b="0" i="0" u="none" kern="1200" baseline="0">
                <a:solidFill>
                  <a:schemeClr val="tx1"/>
                </a:solidFill>
                <a:effectLst/>
                <a:latin typeface="+mn-lt"/>
                <a:ea typeface="+mn-ea"/>
                <a:cs typeface="+mn-cs"/>
              </a:defRPr>
            </a:lvl3pPr>
            <a:lvl4pPr marL="2132013" indent="-304800" algn="l" defTabSz="1219200" rtl="0" eaLnBrk="0" fontAlgn="base" hangingPunct="0">
              <a:lnSpc>
                <a:spcPct val="100000"/>
              </a:lnSpc>
              <a:spcBef>
                <a:spcPts val="125"/>
              </a:spcBef>
              <a:spcAft>
                <a:spcPct val="0"/>
              </a:spcAft>
              <a:buClrTx/>
              <a:buSzTx/>
              <a:buFont typeface="Arial" pitchFamily="34" charset="0"/>
              <a:buChar char="–"/>
              <a:defRPr kumimoji="0" lang="zh-CN" altLang="en-US" sz="2600" b="0" i="0" u="none" kern="1200" baseline="0">
                <a:solidFill>
                  <a:schemeClr val="tx1"/>
                </a:solidFill>
                <a:effectLst/>
                <a:latin typeface="+mn-lt"/>
                <a:ea typeface="+mn-ea"/>
                <a:cs typeface="+mn-cs"/>
              </a:defRPr>
            </a:lvl4pPr>
            <a:lvl5pPr marL="2741613" indent="-304800" algn="l" defTabSz="1219200" rtl="0" eaLnBrk="0" fontAlgn="base" hangingPunct="0">
              <a:lnSpc>
                <a:spcPct val="100000"/>
              </a:lnSpc>
              <a:spcBef>
                <a:spcPts val="125"/>
              </a:spcBef>
              <a:spcAft>
                <a:spcPct val="0"/>
              </a:spcAft>
              <a:buClrTx/>
              <a:buSzTx/>
              <a:buFont typeface="Arial" pitchFamily="34" charset="0"/>
              <a:buChar char="»"/>
              <a:defRPr kumimoji="0" lang="zh-CN" altLang="en-US" sz="2600" b="0" i="0" u="none" kern="1200" baseline="0">
                <a:solidFill>
                  <a:schemeClr val="tx1"/>
                </a:solidFill>
                <a:effectLst/>
                <a:latin typeface="+mn-lt"/>
                <a:ea typeface="+mn-ea"/>
                <a:cs typeface="+mn-cs"/>
              </a:defRPr>
            </a:lvl5pPr>
            <a:lvl6pPr marL="3352165" indent="-304800" algn="l" defTabSz="1219200" rtl="0" eaLnBrk="1" latinLnBrk="0" hangingPunct="1">
              <a:spcBef>
                <a:spcPts val="130"/>
              </a:spcBef>
              <a:buFont typeface="Arial" pitchFamily="34" charset="0"/>
              <a:buChar char="•"/>
              <a:defRPr lang="zh-CN" altLang="en-US" sz="2665" kern="1200">
                <a:solidFill>
                  <a:schemeClr val="tx1"/>
                </a:solidFill>
                <a:latin typeface="+mn-lt"/>
                <a:ea typeface="+mn-ea"/>
                <a:cs typeface="+mn-cs"/>
              </a:defRPr>
            </a:lvl6pPr>
            <a:lvl7pPr marL="3961130" indent="-304800" algn="l" defTabSz="1219200" rtl="0" eaLnBrk="1" latinLnBrk="0" hangingPunct="1">
              <a:spcBef>
                <a:spcPts val="130"/>
              </a:spcBef>
              <a:buFont typeface="Arial" pitchFamily="34" charset="0"/>
              <a:buChar char="•"/>
              <a:defRPr lang="zh-CN" altLang="en-US" sz="2665" kern="1200">
                <a:solidFill>
                  <a:schemeClr val="tx1"/>
                </a:solidFill>
                <a:latin typeface="+mn-lt"/>
                <a:ea typeface="+mn-ea"/>
                <a:cs typeface="+mn-cs"/>
              </a:defRPr>
            </a:lvl7pPr>
            <a:lvl8pPr marL="4570730" indent="-304800" algn="l" defTabSz="1219200" rtl="0" eaLnBrk="1" latinLnBrk="0" hangingPunct="1">
              <a:spcBef>
                <a:spcPts val="130"/>
              </a:spcBef>
              <a:buFont typeface="Arial" pitchFamily="34" charset="0"/>
              <a:buChar char="•"/>
              <a:defRPr lang="zh-CN" altLang="en-US" sz="2665" kern="1200">
                <a:solidFill>
                  <a:schemeClr val="tx1"/>
                </a:solidFill>
                <a:latin typeface="+mn-lt"/>
                <a:ea typeface="+mn-ea"/>
                <a:cs typeface="+mn-cs"/>
              </a:defRPr>
            </a:lvl8pPr>
            <a:lvl9pPr marL="5180330" indent="-304800" algn="l" defTabSz="1219200" rtl="0" eaLnBrk="1" latinLnBrk="0" hangingPunct="1">
              <a:spcBef>
                <a:spcPts val="130"/>
              </a:spcBef>
              <a:buFont typeface="Arial" pitchFamily="34" charset="0"/>
              <a:buChar char="•"/>
              <a:defRPr lang="zh-CN" altLang="en-US" sz="2665" kern="1200">
                <a:solidFill>
                  <a:schemeClr val="tx1"/>
                </a:solidFill>
                <a:latin typeface="+mn-lt"/>
                <a:ea typeface="+mn-ea"/>
                <a:cs typeface="+mn-cs"/>
              </a:defRPr>
            </a:lvl9pPr>
          </a:lstStyle>
          <a:p>
            <a:pPr marL="0" lvl="0" indent="0" algn="ctr" defTabSz="914400" eaLnBrk="1">
              <a:lnSpc>
                <a:spcPct val="80000"/>
              </a:lnSpc>
              <a:spcBef>
                <a:spcPts val="5500"/>
              </a:spcBef>
              <a:buNone/>
            </a:pPr>
            <a:endParaRPr lang="zh-CN" altLang="zh-CN" sz="5000">
              <a:solidFill>
                <a:srgbClr val="333333"/>
              </a:solidFill>
              <a:latin typeface="Verdana" pitchFamily="34" charset="0"/>
            </a:endParaRPr>
          </a:p>
        </p:txBody>
      </p:sp>
      <p:sp>
        <p:nvSpPr>
          <p:cNvPr id="31752" name="ïśļiďê"/>
          <p:cNvSpPr/>
          <p:nvPr/>
        </p:nvSpPr>
        <p:spPr>
          <a:xfrm>
            <a:off x="6592888" y="3362325"/>
            <a:ext cx="309562" cy="333375"/>
          </a:xfrm>
          <a:prstGeom prst="ellipse">
            <a:avLst/>
          </a:prstGeom>
          <a:solidFill>
            <a:srgbClr val="F2F2F2"/>
          </a:solidFill>
          <a:ln w="12700">
            <a:noFill/>
            <a:miter lim="800000"/>
          </a:ln>
        </p:spPr>
        <p:txBody>
          <a:bodyPr lIns="0" tIns="0" rIns="0" bIns="0">
            <a:noAutofit/>
          </a:bodyPr>
          <a:lstStyle>
            <a:defPPr>
              <a:defRPr lang="zh-CN"/>
            </a:defPPr>
            <a:lvl1pPr marL="457200" indent="-457200" algn="l" defTabSz="1219200" rtl="0" eaLnBrk="0" fontAlgn="base" hangingPunct="0">
              <a:lnSpc>
                <a:spcPct val="100000"/>
              </a:lnSpc>
              <a:spcBef>
                <a:spcPts val="125"/>
              </a:spcBef>
              <a:spcAft>
                <a:spcPct val="0"/>
              </a:spcAft>
              <a:buClrTx/>
              <a:buSzTx/>
              <a:buFont typeface="Arial" pitchFamily="34" charset="0"/>
              <a:buChar char="•"/>
              <a:defRPr kumimoji="0" lang="zh-CN" altLang="en-US" sz="4200" b="0" i="0" u="none" kern="1200" baseline="0">
                <a:solidFill>
                  <a:schemeClr val="tx1"/>
                </a:solidFill>
                <a:effectLst/>
                <a:latin typeface="+mn-lt"/>
                <a:ea typeface="+mn-ea"/>
                <a:cs typeface="+mn-cs"/>
              </a:defRPr>
            </a:lvl1pPr>
            <a:lvl2pPr marL="990600" indent="-381000" algn="l" defTabSz="1219200" rtl="0" eaLnBrk="0" fontAlgn="base" hangingPunct="0">
              <a:lnSpc>
                <a:spcPct val="100000"/>
              </a:lnSpc>
              <a:spcBef>
                <a:spcPts val="125"/>
              </a:spcBef>
              <a:spcAft>
                <a:spcPct val="0"/>
              </a:spcAft>
              <a:buClrTx/>
              <a:buSzTx/>
              <a:buFont typeface="Arial" pitchFamily="34" charset="0"/>
              <a:buChar char="–"/>
              <a:defRPr kumimoji="0" lang="zh-CN" altLang="en-US" sz="3700" b="0" i="0" u="none" kern="1200" baseline="0">
                <a:solidFill>
                  <a:schemeClr val="tx1"/>
                </a:solidFill>
                <a:effectLst/>
                <a:latin typeface="+mn-lt"/>
                <a:ea typeface="+mn-ea"/>
                <a:cs typeface="+mn-cs"/>
              </a:defRPr>
            </a:lvl2pPr>
            <a:lvl3pPr marL="1522413" indent="-304800" algn="l" defTabSz="1219200" rtl="0" eaLnBrk="0" fontAlgn="base" hangingPunct="0">
              <a:lnSpc>
                <a:spcPct val="100000"/>
              </a:lnSpc>
              <a:spcBef>
                <a:spcPts val="125"/>
              </a:spcBef>
              <a:spcAft>
                <a:spcPct val="0"/>
              </a:spcAft>
              <a:buClrTx/>
              <a:buSzTx/>
              <a:buFont typeface="Arial" pitchFamily="34" charset="0"/>
              <a:buChar char="•"/>
              <a:defRPr kumimoji="0" lang="zh-CN" altLang="en-US" sz="3200" b="0" i="0" u="none" kern="1200" baseline="0">
                <a:solidFill>
                  <a:schemeClr val="tx1"/>
                </a:solidFill>
                <a:effectLst/>
                <a:latin typeface="+mn-lt"/>
                <a:ea typeface="+mn-ea"/>
                <a:cs typeface="+mn-cs"/>
              </a:defRPr>
            </a:lvl3pPr>
            <a:lvl4pPr marL="2132013" indent="-304800" algn="l" defTabSz="1219200" rtl="0" eaLnBrk="0" fontAlgn="base" hangingPunct="0">
              <a:lnSpc>
                <a:spcPct val="100000"/>
              </a:lnSpc>
              <a:spcBef>
                <a:spcPts val="125"/>
              </a:spcBef>
              <a:spcAft>
                <a:spcPct val="0"/>
              </a:spcAft>
              <a:buClrTx/>
              <a:buSzTx/>
              <a:buFont typeface="Arial" pitchFamily="34" charset="0"/>
              <a:buChar char="–"/>
              <a:defRPr kumimoji="0" lang="zh-CN" altLang="en-US" sz="2600" b="0" i="0" u="none" kern="1200" baseline="0">
                <a:solidFill>
                  <a:schemeClr val="tx1"/>
                </a:solidFill>
                <a:effectLst/>
                <a:latin typeface="+mn-lt"/>
                <a:ea typeface="+mn-ea"/>
                <a:cs typeface="+mn-cs"/>
              </a:defRPr>
            </a:lvl4pPr>
            <a:lvl5pPr marL="2741613" indent="-304800" algn="l" defTabSz="1219200" rtl="0" eaLnBrk="0" fontAlgn="base" hangingPunct="0">
              <a:lnSpc>
                <a:spcPct val="100000"/>
              </a:lnSpc>
              <a:spcBef>
                <a:spcPts val="125"/>
              </a:spcBef>
              <a:spcAft>
                <a:spcPct val="0"/>
              </a:spcAft>
              <a:buClrTx/>
              <a:buSzTx/>
              <a:buFont typeface="Arial" pitchFamily="34" charset="0"/>
              <a:buChar char="»"/>
              <a:defRPr kumimoji="0" lang="zh-CN" altLang="en-US" sz="2600" b="0" i="0" u="none" kern="1200" baseline="0">
                <a:solidFill>
                  <a:schemeClr val="tx1"/>
                </a:solidFill>
                <a:effectLst/>
                <a:latin typeface="+mn-lt"/>
                <a:ea typeface="+mn-ea"/>
                <a:cs typeface="+mn-cs"/>
              </a:defRPr>
            </a:lvl5pPr>
            <a:lvl6pPr marL="3352165" indent="-304800" algn="l" defTabSz="1219200" rtl="0" eaLnBrk="1" latinLnBrk="0" hangingPunct="1">
              <a:spcBef>
                <a:spcPts val="130"/>
              </a:spcBef>
              <a:buFont typeface="Arial" pitchFamily="34" charset="0"/>
              <a:buChar char="•"/>
              <a:defRPr lang="zh-CN" altLang="en-US" sz="2665" kern="1200">
                <a:solidFill>
                  <a:schemeClr val="tx1"/>
                </a:solidFill>
                <a:latin typeface="+mn-lt"/>
                <a:ea typeface="+mn-ea"/>
                <a:cs typeface="+mn-cs"/>
              </a:defRPr>
            </a:lvl6pPr>
            <a:lvl7pPr marL="3961130" indent="-304800" algn="l" defTabSz="1219200" rtl="0" eaLnBrk="1" latinLnBrk="0" hangingPunct="1">
              <a:spcBef>
                <a:spcPts val="130"/>
              </a:spcBef>
              <a:buFont typeface="Arial" pitchFamily="34" charset="0"/>
              <a:buChar char="•"/>
              <a:defRPr lang="zh-CN" altLang="en-US" sz="2665" kern="1200">
                <a:solidFill>
                  <a:schemeClr val="tx1"/>
                </a:solidFill>
                <a:latin typeface="+mn-lt"/>
                <a:ea typeface="+mn-ea"/>
                <a:cs typeface="+mn-cs"/>
              </a:defRPr>
            </a:lvl7pPr>
            <a:lvl8pPr marL="4570730" indent="-304800" algn="l" defTabSz="1219200" rtl="0" eaLnBrk="1" latinLnBrk="0" hangingPunct="1">
              <a:spcBef>
                <a:spcPts val="130"/>
              </a:spcBef>
              <a:buFont typeface="Arial" pitchFamily="34" charset="0"/>
              <a:buChar char="•"/>
              <a:defRPr lang="zh-CN" altLang="en-US" sz="2665" kern="1200">
                <a:solidFill>
                  <a:schemeClr val="tx1"/>
                </a:solidFill>
                <a:latin typeface="+mn-lt"/>
                <a:ea typeface="+mn-ea"/>
                <a:cs typeface="+mn-cs"/>
              </a:defRPr>
            </a:lvl8pPr>
            <a:lvl9pPr marL="5180330" indent="-304800" algn="l" defTabSz="1219200" rtl="0" eaLnBrk="1" latinLnBrk="0" hangingPunct="1">
              <a:spcBef>
                <a:spcPts val="130"/>
              </a:spcBef>
              <a:buFont typeface="Arial" pitchFamily="34" charset="0"/>
              <a:buChar char="•"/>
              <a:defRPr lang="zh-CN" altLang="en-US" sz="2665" kern="1200">
                <a:solidFill>
                  <a:schemeClr val="tx1"/>
                </a:solidFill>
                <a:latin typeface="+mn-lt"/>
                <a:ea typeface="+mn-ea"/>
                <a:cs typeface="+mn-cs"/>
              </a:defRPr>
            </a:lvl9pPr>
          </a:lstStyle>
          <a:p>
            <a:pPr marL="0" lvl="0" indent="0" algn="ctr" defTabSz="914400" eaLnBrk="1">
              <a:lnSpc>
                <a:spcPct val="80000"/>
              </a:lnSpc>
              <a:spcBef>
                <a:spcPts val="5500"/>
              </a:spcBef>
              <a:buNone/>
            </a:pPr>
            <a:endParaRPr lang="zh-CN" altLang="zh-CN" sz="5000">
              <a:solidFill>
                <a:srgbClr val="333333"/>
              </a:solidFill>
              <a:latin typeface="Verdana" pitchFamily="34" charset="0"/>
            </a:endParaRPr>
          </a:p>
        </p:txBody>
      </p:sp>
      <p:sp>
        <p:nvSpPr>
          <p:cNvPr id="31753" name="ïŝliḑé"/>
          <p:cNvSpPr/>
          <p:nvPr/>
        </p:nvSpPr>
        <p:spPr>
          <a:xfrm>
            <a:off x="6592888" y="2238375"/>
            <a:ext cx="309562" cy="333375"/>
          </a:xfrm>
          <a:prstGeom prst="ellipse">
            <a:avLst/>
          </a:prstGeom>
          <a:solidFill>
            <a:srgbClr val="F2F2F2"/>
          </a:solidFill>
          <a:ln w="12700">
            <a:noFill/>
            <a:miter lim="800000"/>
          </a:ln>
        </p:spPr>
        <p:txBody>
          <a:bodyPr lIns="0" tIns="0" rIns="0" bIns="0">
            <a:noAutofit/>
          </a:bodyPr>
          <a:lstStyle>
            <a:defPPr>
              <a:defRPr lang="zh-CN"/>
            </a:defPPr>
            <a:lvl1pPr marL="457200" indent="-457200" algn="l" defTabSz="1219200" rtl="0" eaLnBrk="0" fontAlgn="base" hangingPunct="0">
              <a:lnSpc>
                <a:spcPct val="100000"/>
              </a:lnSpc>
              <a:spcBef>
                <a:spcPts val="125"/>
              </a:spcBef>
              <a:spcAft>
                <a:spcPct val="0"/>
              </a:spcAft>
              <a:buClrTx/>
              <a:buSzTx/>
              <a:buFont typeface="Arial" pitchFamily="34" charset="0"/>
              <a:buChar char="•"/>
              <a:defRPr kumimoji="0" lang="zh-CN" altLang="en-US" sz="4200" b="0" i="0" u="none" kern="1200" baseline="0">
                <a:solidFill>
                  <a:schemeClr val="tx1"/>
                </a:solidFill>
                <a:effectLst/>
                <a:latin typeface="+mn-lt"/>
                <a:ea typeface="+mn-ea"/>
                <a:cs typeface="+mn-cs"/>
              </a:defRPr>
            </a:lvl1pPr>
            <a:lvl2pPr marL="990600" indent="-381000" algn="l" defTabSz="1219200" rtl="0" eaLnBrk="0" fontAlgn="base" hangingPunct="0">
              <a:lnSpc>
                <a:spcPct val="100000"/>
              </a:lnSpc>
              <a:spcBef>
                <a:spcPts val="125"/>
              </a:spcBef>
              <a:spcAft>
                <a:spcPct val="0"/>
              </a:spcAft>
              <a:buClrTx/>
              <a:buSzTx/>
              <a:buFont typeface="Arial" pitchFamily="34" charset="0"/>
              <a:buChar char="–"/>
              <a:defRPr kumimoji="0" lang="zh-CN" altLang="en-US" sz="3700" b="0" i="0" u="none" kern="1200" baseline="0">
                <a:solidFill>
                  <a:schemeClr val="tx1"/>
                </a:solidFill>
                <a:effectLst/>
                <a:latin typeface="+mn-lt"/>
                <a:ea typeface="+mn-ea"/>
                <a:cs typeface="+mn-cs"/>
              </a:defRPr>
            </a:lvl2pPr>
            <a:lvl3pPr marL="1522413" indent="-304800" algn="l" defTabSz="1219200" rtl="0" eaLnBrk="0" fontAlgn="base" hangingPunct="0">
              <a:lnSpc>
                <a:spcPct val="100000"/>
              </a:lnSpc>
              <a:spcBef>
                <a:spcPts val="125"/>
              </a:spcBef>
              <a:spcAft>
                <a:spcPct val="0"/>
              </a:spcAft>
              <a:buClrTx/>
              <a:buSzTx/>
              <a:buFont typeface="Arial" pitchFamily="34" charset="0"/>
              <a:buChar char="•"/>
              <a:defRPr kumimoji="0" lang="zh-CN" altLang="en-US" sz="3200" b="0" i="0" u="none" kern="1200" baseline="0">
                <a:solidFill>
                  <a:schemeClr val="tx1"/>
                </a:solidFill>
                <a:effectLst/>
                <a:latin typeface="+mn-lt"/>
                <a:ea typeface="+mn-ea"/>
                <a:cs typeface="+mn-cs"/>
              </a:defRPr>
            </a:lvl3pPr>
            <a:lvl4pPr marL="2132013" indent="-304800" algn="l" defTabSz="1219200" rtl="0" eaLnBrk="0" fontAlgn="base" hangingPunct="0">
              <a:lnSpc>
                <a:spcPct val="100000"/>
              </a:lnSpc>
              <a:spcBef>
                <a:spcPts val="125"/>
              </a:spcBef>
              <a:spcAft>
                <a:spcPct val="0"/>
              </a:spcAft>
              <a:buClrTx/>
              <a:buSzTx/>
              <a:buFont typeface="Arial" pitchFamily="34" charset="0"/>
              <a:buChar char="–"/>
              <a:defRPr kumimoji="0" lang="zh-CN" altLang="en-US" sz="2600" b="0" i="0" u="none" kern="1200" baseline="0">
                <a:solidFill>
                  <a:schemeClr val="tx1"/>
                </a:solidFill>
                <a:effectLst/>
                <a:latin typeface="+mn-lt"/>
                <a:ea typeface="+mn-ea"/>
                <a:cs typeface="+mn-cs"/>
              </a:defRPr>
            </a:lvl4pPr>
            <a:lvl5pPr marL="2741613" indent="-304800" algn="l" defTabSz="1219200" rtl="0" eaLnBrk="0" fontAlgn="base" hangingPunct="0">
              <a:lnSpc>
                <a:spcPct val="100000"/>
              </a:lnSpc>
              <a:spcBef>
                <a:spcPts val="125"/>
              </a:spcBef>
              <a:spcAft>
                <a:spcPct val="0"/>
              </a:spcAft>
              <a:buClrTx/>
              <a:buSzTx/>
              <a:buFont typeface="Arial" pitchFamily="34" charset="0"/>
              <a:buChar char="»"/>
              <a:defRPr kumimoji="0" lang="zh-CN" altLang="en-US" sz="2600" b="0" i="0" u="none" kern="1200" baseline="0">
                <a:solidFill>
                  <a:schemeClr val="tx1"/>
                </a:solidFill>
                <a:effectLst/>
                <a:latin typeface="+mn-lt"/>
                <a:ea typeface="+mn-ea"/>
                <a:cs typeface="+mn-cs"/>
              </a:defRPr>
            </a:lvl5pPr>
            <a:lvl6pPr marL="3352165" indent="-304800" algn="l" defTabSz="1219200" rtl="0" eaLnBrk="1" latinLnBrk="0" hangingPunct="1">
              <a:spcBef>
                <a:spcPts val="130"/>
              </a:spcBef>
              <a:buFont typeface="Arial" pitchFamily="34" charset="0"/>
              <a:buChar char="•"/>
              <a:defRPr lang="zh-CN" altLang="en-US" sz="2665" kern="1200">
                <a:solidFill>
                  <a:schemeClr val="tx1"/>
                </a:solidFill>
                <a:latin typeface="+mn-lt"/>
                <a:ea typeface="+mn-ea"/>
                <a:cs typeface="+mn-cs"/>
              </a:defRPr>
            </a:lvl6pPr>
            <a:lvl7pPr marL="3961130" indent="-304800" algn="l" defTabSz="1219200" rtl="0" eaLnBrk="1" latinLnBrk="0" hangingPunct="1">
              <a:spcBef>
                <a:spcPts val="130"/>
              </a:spcBef>
              <a:buFont typeface="Arial" pitchFamily="34" charset="0"/>
              <a:buChar char="•"/>
              <a:defRPr lang="zh-CN" altLang="en-US" sz="2665" kern="1200">
                <a:solidFill>
                  <a:schemeClr val="tx1"/>
                </a:solidFill>
                <a:latin typeface="+mn-lt"/>
                <a:ea typeface="+mn-ea"/>
                <a:cs typeface="+mn-cs"/>
              </a:defRPr>
            </a:lvl7pPr>
            <a:lvl8pPr marL="4570730" indent="-304800" algn="l" defTabSz="1219200" rtl="0" eaLnBrk="1" latinLnBrk="0" hangingPunct="1">
              <a:spcBef>
                <a:spcPts val="130"/>
              </a:spcBef>
              <a:buFont typeface="Arial" pitchFamily="34" charset="0"/>
              <a:buChar char="•"/>
              <a:defRPr lang="zh-CN" altLang="en-US" sz="2665" kern="1200">
                <a:solidFill>
                  <a:schemeClr val="tx1"/>
                </a:solidFill>
                <a:latin typeface="+mn-lt"/>
                <a:ea typeface="+mn-ea"/>
                <a:cs typeface="+mn-cs"/>
              </a:defRPr>
            </a:lvl8pPr>
            <a:lvl9pPr marL="5180330" indent="-304800" algn="l" defTabSz="1219200" rtl="0" eaLnBrk="1" latinLnBrk="0" hangingPunct="1">
              <a:spcBef>
                <a:spcPts val="130"/>
              </a:spcBef>
              <a:buFont typeface="Arial" pitchFamily="34" charset="0"/>
              <a:buChar char="•"/>
              <a:defRPr lang="zh-CN" altLang="en-US" sz="2665" kern="1200">
                <a:solidFill>
                  <a:schemeClr val="tx1"/>
                </a:solidFill>
                <a:latin typeface="+mn-lt"/>
                <a:ea typeface="+mn-ea"/>
                <a:cs typeface="+mn-cs"/>
              </a:defRPr>
            </a:lvl9pPr>
          </a:lstStyle>
          <a:p>
            <a:pPr marL="0" lvl="0" indent="0" algn="ctr" defTabSz="914400" eaLnBrk="1">
              <a:lnSpc>
                <a:spcPct val="80000"/>
              </a:lnSpc>
              <a:spcBef>
                <a:spcPts val="5500"/>
              </a:spcBef>
              <a:buNone/>
            </a:pPr>
            <a:endParaRPr lang="zh-CN" altLang="zh-CN" sz="5000">
              <a:solidFill>
                <a:srgbClr val="333333"/>
              </a:solidFill>
              <a:latin typeface="Verdana" pitchFamily="34" charset="0"/>
            </a:endParaRPr>
          </a:p>
        </p:txBody>
      </p:sp>
      <p:sp>
        <p:nvSpPr>
          <p:cNvPr id="31754" name="iṩļíḋe"/>
          <p:cNvSpPr/>
          <p:nvPr/>
        </p:nvSpPr>
        <p:spPr>
          <a:xfrm>
            <a:off x="6280150" y="541338"/>
            <a:ext cx="4440238" cy="1241425"/>
          </a:xfrm>
          <a:prstGeom prst="rect">
            <a:avLst/>
          </a:prstGeom>
          <a:noFill/>
          <a:ln>
            <a:noFill/>
            <a:miter lim="800000"/>
          </a:ln>
        </p:spPr>
        <p:txBody>
          <a:bodyPr anchor="ctr" anchorCtr="0">
            <a:noAutofit/>
          </a:bodyPr>
          <a:lstStyle>
            <a:defPPr>
              <a:defRPr lang="zh-CN"/>
            </a:defPPr>
            <a:lvl1pPr marL="457200" indent="-457200" algn="l" defTabSz="1219200" rtl="0" eaLnBrk="0" fontAlgn="base" hangingPunct="0">
              <a:lnSpc>
                <a:spcPct val="100000"/>
              </a:lnSpc>
              <a:spcBef>
                <a:spcPts val="125"/>
              </a:spcBef>
              <a:spcAft>
                <a:spcPct val="0"/>
              </a:spcAft>
              <a:buClrTx/>
              <a:buSzTx/>
              <a:buFont typeface="Arial" pitchFamily="34" charset="0"/>
              <a:buChar char="•"/>
              <a:defRPr kumimoji="0" lang="zh-CN" altLang="en-US" sz="4200" b="0" i="0" u="none" kern="1200" baseline="0">
                <a:solidFill>
                  <a:schemeClr val="tx1"/>
                </a:solidFill>
                <a:effectLst/>
                <a:latin typeface="+mn-lt"/>
                <a:ea typeface="+mn-ea"/>
                <a:cs typeface="+mn-cs"/>
              </a:defRPr>
            </a:lvl1pPr>
            <a:lvl2pPr marL="990600" indent="-381000" algn="l" defTabSz="1219200" rtl="0" eaLnBrk="0" fontAlgn="base" hangingPunct="0">
              <a:lnSpc>
                <a:spcPct val="100000"/>
              </a:lnSpc>
              <a:spcBef>
                <a:spcPts val="125"/>
              </a:spcBef>
              <a:spcAft>
                <a:spcPct val="0"/>
              </a:spcAft>
              <a:buClrTx/>
              <a:buSzTx/>
              <a:buFont typeface="Arial" pitchFamily="34" charset="0"/>
              <a:buChar char="–"/>
              <a:defRPr kumimoji="0" lang="zh-CN" altLang="en-US" sz="3700" b="0" i="0" u="none" kern="1200" baseline="0">
                <a:solidFill>
                  <a:schemeClr val="tx1"/>
                </a:solidFill>
                <a:effectLst/>
                <a:latin typeface="+mn-lt"/>
                <a:ea typeface="+mn-ea"/>
                <a:cs typeface="+mn-cs"/>
              </a:defRPr>
            </a:lvl2pPr>
            <a:lvl3pPr marL="1522413" indent="-304800" algn="l" defTabSz="1219200" rtl="0" eaLnBrk="0" fontAlgn="base" hangingPunct="0">
              <a:lnSpc>
                <a:spcPct val="100000"/>
              </a:lnSpc>
              <a:spcBef>
                <a:spcPts val="125"/>
              </a:spcBef>
              <a:spcAft>
                <a:spcPct val="0"/>
              </a:spcAft>
              <a:buClrTx/>
              <a:buSzTx/>
              <a:buFont typeface="Arial" pitchFamily="34" charset="0"/>
              <a:buChar char="•"/>
              <a:defRPr kumimoji="0" lang="zh-CN" altLang="en-US" sz="3200" b="0" i="0" u="none" kern="1200" baseline="0">
                <a:solidFill>
                  <a:schemeClr val="tx1"/>
                </a:solidFill>
                <a:effectLst/>
                <a:latin typeface="+mn-lt"/>
                <a:ea typeface="+mn-ea"/>
                <a:cs typeface="+mn-cs"/>
              </a:defRPr>
            </a:lvl3pPr>
            <a:lvl4pPr marL="2132013" indent="-304800" algn="l" defTabSz="1219200" rtl="0" eaLnBrk="0" fontAlgn="base" hangingPunct="0">
              <a:lnSpc>
                <a:spcPct val="100000"/>
              </a:lnSpc>
              <a:spcBef>
                <a:spcPts val="125"/>
              </a:spcBef>
              <a:spcAft>
                <a:spcPct val="0"/>
              </a:spcAft>
              <a:buClrTx/>
              <a:buSzTx/>
              <a:buFont typeface="Arial" pitchFamily="34" charset="0"/>
              <a:buChar char="–"/>
              <a:defRPr kumimoji="0" lang="zh-CN" altLang="en-US" sz="2600" b="0" i="0" u="none" kern="1200" baseline="0">
                <a:solidFill>
                  <a:schemeClr val="tx1"/>
                </a:solidFill>
                <a:effectLst/>
                <a:latin typeface="+mn-lt"/>
                <a:ea typeface="+mn-ea"/>
                <a:cs typeface="+mn-cs"/>
              </a:defRPr>
            </a:lvl4pPr>
            <a:lvl5pPr marL="2741613" indent="-304800" algn="l" defTabSz="1219200" rtl="0" eaLnBrk="0" fontAlgn="base" hangingPunct="0">
              <a:lnSpc>
                <a:spcPct val="100000"/>
              </a:lnSpc>
              <a:spcBef>
                <a:spcPts val="125"/>
              </a:spcBef>
              <a:spcAft>
                <a:spcPct val="0"/>
              </a:spcAft>
              <a:buClrTx/>
              <a:buSzTx/>
              <a:buFont typeface="Arial" pitchFamily="34" charset="0"/>
              <a:buChar char="»"/>
              <a:defRPr kumimoji="0" lang="zh-CN" altLang="en-US" sz="2600" b="0" i="0" u="none" kern="1200" baseline="0">
                <a:solidFill>
                  <a:schemeClr val="tx1"/>
                </a:solidFill>
                <a:effectLst/>
                <a:latin typeface="+mn-lt"/>
                <a:ea typeface="+mn-ea"/>
                <a:cs typeface="+mn-cs"/>
              </a:defRPr>
            </a:lvl5pPr>
            <a:lvl6pPr marL="3352165" indent="-304800" algn="l" defTabSz="1219200" rtl="0" eaLnBrk="1" latinLnBrk="0" hangingPunct="1">
              <a:spcBef>
                <a:spcPts val="130"/>
              </a:spcBef>
              <a:buFont typeface="Arial" pitchFamily="34" charset="0"/>
              <a:buChar char="•"/>
              <a:defRPr lang="zh-CN" altLang="en-US" sz="2665" kern="1200">
                <a:solidFill>
                  <a:schemeClr val="tx1"/>
                </a:solidFill>
                <a:latin typeface="+mn-lt"/>
                <a:ea typeface="+mn-ea"/>
                <a:cs typeface="+mn-cs"/>
              </a:defRPr>
            </a:lvl6pPr>
            <a:lvl7pPr marL="3961130" indent="-304800" algn="l" defTabSz="1219200" rtl="0" eaLnBrk="1" latinLnBrk="0" hangingPunct="1">
              <a:spcBef>
                <a:spcPts val="130"/>
              </a:spcBef>
              <a:buFont typeface="Arial" pitchFamily="34" charset="0"/>
              <a:buChar char="•"/>
              <a:defRPr lang="zh-CN" altLang="en-US" sz="2665" kern="1200">
                <a:solidFill>
                  <a:schemeClr val="tx1"/>
                </a:solidFill>
                <a:latin typeface="+mn-lt"/>
                <a:ea typeface="+mn-ea"/>
                <a:cs typeface="+mn-cs"/>
              </a:defRPr>
            </a:lvl7pPr>
            <a:lvl8pPr marL="4570730" indent="-304800" algn="l" defTabSz="1219200" rtl="0" eaLnBrk="1" latinLnBrk="0" hangingPunct="1">
              <a:spcBef>
                <a:spcPts val="130"/>
              </a:spcBef>
              <a:buFont typeface="Arial" pitchFamily="34" charset="0"/>
              <a:buChar char="•"/>
              <a:defRPr lang="zh-CN" altLang="en-US" sz="2665" kern="1200">
                <a:solidFill>
                  <a:schemeClr val="tx1"/>
                </a:solidFill>
                <a:latin typeface="+mn-lt"/>
                <a:ea typeface="+mn-ea"/>
                <a:cs typeface="+mn-cs"/>
              </a:defRPr>
            </a:lvl8pPr>
            <a:lvl9pPr marL="5180330" indent="-304800" algn="l" defTabSz="1219200" rtl="0" eaLnBrk="1" latinLnBrk="0" hangingPunct="1">
              <a:spcBef>
                <a:spcPts val="130"/>
              </a:spcBef>
              <a:buFont typeface="Arial" pitchFamily="34" charset="0"/>
              <a:buChar char="•"/>
              <a:defRPr lang="zh-CN" altLang="en-US" sz="2665" kern="1200">
                <a:solidFill>
                  <a:schemeClr val="tx1"/>
                </a:solidFill>
                <a:latin typeface="+mn-lt"/>
                <a:ea typeface="+mn-ea"/>
                <a:cs typeface="+mn-cs"/>
              </a:defRPr>
            </a:lvl9pPr>
          </a:lstStyle>
          <a:p>
            <a:pPr marL="0" lvl="0" indent="0" defTabSz="914400" eaLnBrk="1" hangingPunct="1">
              <a:lnSpc>
                <a:spcPct val="120000"/>
              </a:lnSpc>
              <a:spcBef>
                <a:spcPct val="0"/>
              </a:spcBef>
              <a:buNone/>
            </a:pPr>
            <a:r>
              <a:rPr lang="zh-CN" altLang="en-US" sz="2400" u="sng">
                <a:latin typeface="微软雅黑" pitchFamily="34" charset="-122"/>
                <a:ea typeface="微软雅黑" pitchFamily="34" charset="-122"/>
              </a:rPr>
              <a:t>手续费</a:t>
            </a:r>
          </a:p>
        </p:txBody>
      </p:sp>
      <p:sp>
        <p:nvSpPr>
          <p:cNvPr id="31755" name="ïṧľïde"/>
          <p:cNvSpPr/>
          <p:nvPr/>
        </p:nvSpPr>
        <p:spPr>
          <a:xfrm>
            <a:off x="9820275" y="4965700"/>
            <a:ext cx="2219325" cy="1149350"/>
          </a:xfrm>
          <a:prstGeom prst="rect">
            <a:avLst/>
          </a:prstGeom>
          <a:noFill/>
          <a:ln>
            <a:noFill/>
            <a:miter lim="800000"/>
          </a:ln>
        </p:spPr>
        <p:txBody>
          <a:bodyPr anchor="ctr" anchorCtr="0">
            <a:noAutofit/>
          </a:bodyPr>
          <a:lstStyle>
            <a:defPPr>
              <a:defRPr lang="zh-CN"/>
            </a:defPPr>
            <a:lvl1pPr marL="457200" indent="-457200" algn="l" defTabSz="1219200" rtl="0" eaLnBrk="0" fontAlgn="base" hangingPunct="0">
              <a:lnSpc>
                <a:spcPct val="100000"/>
              </a:lnSpc>
              <a:spcBef>
                <a:spcPts val="125"/>
              </a:spcBef>
              <a:spcAft>
                <a:spcPct val="0"/>
              </a:spcAft>
              <a:buClrTx/>
              <a:buSzTx/>
              <a:buFont typeface="Arial" pitchFamily="34" charset="0"/>
              <a:buChar char="•"/>
              <a:defRPr kumimoji="0" lang="zh-CN" altLang="en-US" sz="4200" b="0" i="0" u="none" kern="1200" baseline="0">
                <a:solidFill>
                  <a:schemeClr val="tx1"/>
                </a:solidFill>
                <a:effectLst/>
                <a:latin typeface="+mn-lt"/>
                <a:ea typeface="+mn-ea"/>
                <a:cs typeface="+mn-cs"/>
              </a:defRPr>
            </a:lvl1pPr>
            <a:lvl2pPr marL="990600" indent="-381000" algn="l" defTabSz="1219200" rtl="0" eaLnBrk="0" fontAlgn="base" hangingPunct="0">
              <a:lnSpc>
                <a:spcPct val="100000"/>
              </a:lnSpc>
              <a:spcBef>
                <a:spcPts val="125"/>
              </a:spcBef>
              <a:spcAft>
                <a:spcPct val="0"/>
              </a:spcAft>
              <a:buClrTx/>
              <a:buSzTx/>
              <a:buFont typeface="Arial" pitchFamily="34" charset="0"/>
              <a:buChar char="–"/>
              <a:defRPr kumimoji="0" lang="zh-CN" altLang="en-US" sz="3700" b="0" i="0" u="none" kern="1200" baseline="0">
                <a:solidFill>
                  <a:schemeClr val="tx1"/>
                </a:solidFill>
                <a:effectLst/>
                <a:latin typeface="+mn-lt"/>
                <a:ea typeface="+mn-ea"/>
                <a:cs typeface="+mn-cs"/>
              </a:defRPr>
            </a:lvl2pPr>
            <a:lvl3pPr marL="1522413" indent="-304800" algn="l" defTabSz="1219200" rtl="0" eaLnBrk="0" fontAlgn="base" hangingPunct="0">
              <a:lnSpc>
                <a:spcPct val="100000"/>
              </a:lnSpc>
              <a:spcBef>
                <a:spcPts val="125"/>
              </a:spcBef>
              <a:spcAft>
                <a:spcPct val="0"/>
              </a:spcAft>
              <a:buClrTx/>
              <a:buSzTx/>
              <a:buFont typeface="Arial" pitchFamily="34" charset="0"/>
              <a:buChar char="•"/>
              <a:defRPr kumimoji="0" lang="zh-CN" altLang="en-US" sz="3200" b="0" i="0" u="none" kern="1200" baseline="0">
                <a:solidFill>
                  <a:schemeClr val="tx1"/>
                </a:solidFill>
                <a:effectLst/>
                <a:latin typeface="+mn-lt"/>
                <a:ea typeface="+mn-ea"/>
                <a:cs typeface="+mn-cs"/>
              </a:defRPr>
            </a:lvl3pPr>
            <a:lvl4pPr marL="2132013" indent="-304800" algn="l" defTabSz="1219200" rtl="0" eaLnBrk="0" fontAlgn="base" hangingPunct="0">
              <a:lnSpc>
                <a:spcPct val="100000"/>
              </a:lnSpc>
              <a:spcBef>
                <a:spcPts val="125"/>
              </a:spcBef>
              <a:spcAft>
                <a:spcPct val="0"/>
              </a:spcAft>
              <a:buClrTx/>
              <a:buSzTx/>
              <a:buFont typeface="Arial" pitchFamily="34" charset="0"/>
              <a:buChar char="–"/>
              <a:defRPr kumimoji="0" lang="zh-CN" altLang="en-US" sz="2600" b="0" i="0" u="none" kern="1200" baseline="0">
                <a:solidFill>
                  <a:schemeClr val="tx1"/>
                </a:solidFill>
                <a:effectLst/>
                <a:latin typeface="+mn-lt"/>
                <a:ea typeface="+mn-ea"/>
                <a:cs typeface="+mn-cs"/>
              </a:defRPr>
            </a:lvl4pPr>
            <a:lvl5pPr marL="2741613" indent="-304800" algn="l" defTabSz="1219200" rtl="0" eaLnBrk="0" fontAlgn="base" hangingPunct="0">
              <a:lnSpc>
                <a:spcPct val="100000"/>
              </a:lnSpc>
              <a:spcBef>
                <a:spcPts val="125"/>
              </a:spcBef>
              <a:spcAft>
                <a:spcPct val="0"/>
              </a:spcAft>
              <a:buClrTx/>
              <a:buSzTx/>
              <a:buFont typeface="Arial" pitchFamily="34" charset="0"/>
              <a:buChar char="»"/>
              <a:defRPr kumimoji="0" lang="zh-CN" altLang="en-US" sz="2600" b="0" i="0" u="none" kern="1200" baseline="0">
                <a:solidFill>
                  <a:schemeClr val="tx1"/>
                </a:solidFill>
                <a:effectLst/>
                <a:latin typeface="+mn-lt"/>
                <a:ea typeface="+mn-ea"/>
                <a:cs typeface="+mn-cs"/>
              </a:defRPr>
            </a:lvl5pPr>
            <a:lvl6pPr marL="3352165" indent="-304800" algn="l" defTabSz="1219200" rtl="0" eaLnBrk="1" latinLnBrk="0" hangingPunct="1">
              <a:spcBef>
                <a:spcPts val="130"/>
              </a:spcBef>
              <a:buFont typeface="Arial" pitchFamily="34" charset="0"/>
              <a:buChar char="•"/>
              <a:defRPr lang="zh-CN" altLang="en-US" sz="2665" kern="1200">
                <a:solidFill>
                  <a:schemeClr val="tx1"/>
                </a:solidFill>
                <a:latin typeface="+mn-lt"/>
                <a:ea typeface="+mn-ea"/>
                <a:cs typeface="+mn-cs"/>
              </a:defRPr>
            </a:lvl6pPr>
            <a:lvl7pPr marL="3961130" indent="-304800" algn="l" defTabSz="1219200" rtl="0" eaLnBrk="1" latinLnBrk="0" hangingPunct="1">
              <a:spcBef>
                <a:spcPts val="130"/>
              </a:spcBef>
              <a:buFont typeface="Arial" pitchFamily="34" charset="0"/>
              <a:buChar char="•"/>
              <a:defRPr lang="zh-CN" altLang="en-US" sz="2665" kern="1200">
                <a:solidFill>
                  <a:schemeClr val="tx1"/>
                </a:solidFill>
                <a:latin typeface="+mn-lt"/>
                <a:ea typeface="+mn-ea"/>
                <a:cs typeface="+mn-cs"/>
              </a:defRPr>
            </a:lvl7pPr>
            <a:lvl8pPr marL="4570730" indent="-304800" algn="l" defTabSz="1219200" rtl="0" eaLnBrk="1" latinLnBrk="0" hangingPunct="1">
              <a:spcBef>
                <a:spcPts val="130"/>
              </a:spcBef>
              <a:buFont typeface="Arial" pitchFamily="34" charset="0"/>
              <a:buChar char="•"/>
              <a:defRPr lang="zh-CN" altLang="en-US" sz="2665" kern="1200">
                <a:solidFill>
                  <a:schemeClr val="tx1"/>
                </a:solidFill>
                <a:latin typeface="+mn-lt"/>
                <a:ea typeface="+mn-ea"/>
                <a:cs typeface="+mn-cs"/>
              </a:defRPr>
            </a:lvl8pPr>
            <a:lvl9pPr marL="5180330" indent="-304800" algn="l" defTabSz="1219200" rtl="0" eaLnBrk="1" latinLnBrk="0" hangingPunct="1">
              <a:spcBef>
                <a:spcPts val="130"/>
              </a:spcBef>
              <a:buFont typeface="Arial" pitchFamily="34" charset="0"/>
              <a:buChar char="•"/>
              <a:defRPr lang="zh-CN" altLang="en-US" sz="2665" kern="1200">
                <a:solidFill>
                  <a:schemeClr val="tx1"/>
                </a:solidFill>
                <a:latin typeface="+mn-lt"/>
                <a:ea typeface="+mn-ea"/>
                <a:cs typeface="+mn-cs"/>
              </a:defRPr>
            </a:lvl9pPr>
          </a:lstStyle>
          <a:p>
            <a:pPr marL="0" lvl="0" indent="0" defTabSz="914400" eaLnBrk="1" hangingPunct="1">
              <a:lnSpc>
                <a:spcPct val="140000"/>
              </a:lnSpc>
              <a:spcBef>
                <a:spcPct val="0"/>
              </a:spcBef>
              <a:buNone/>
            </a:pPr>
            <a:r>
              <a:rPr lang="zh-CN" altLang="zh-CN" sz="2400" u="sng">
                <a:latin typeface="微软雅黑" pitchFamily="34" charset="-122"/>
                <a:ea typeface="微软雅黑" pitchFamily="34" charset="-122"/>
              </a:rPr>
              <a:t>票价尾数规定</a:t>
            </a:r>
          </a:p>
        </p:txBody>
      </p:sp>
      <p:sp>
        <p:nvSpPr>
          <p:cNvPr id="31756" name="íṣḻíḋé"/>
          <p:cNvSpPr/>
          <p:nvPr/>
        </p:nvSpPr>
        <p:spPr>
          <a:xfrm>
            <a:off x="498475" y="4529138"/>
            <a:ext cx="2760663" cy="1165225"/>
          </a:xfrm>
          <a:prstGeom prst="rect">
            <a:avLst/>
          </a:prstGeom>
          <a:noFill/>
          <a:ln>
            <a:noFill/>
            <a:miter lim="800000"/>
          </a:ln>
        </p:spPr>
        <p:txBody>
          <a:bodyPr anchor="ctr" anchorCtr="0">
            <a:noAutofit/>
          </a:bodyPr>
          <a:lstStyle>
            <a:defPPr>
              <a:defRPr lang="zh-CN"/>
            </a:defPPr>
            <a:lvl1pPr marL="457200" indent="-457200" algn="l" defTabSz="1219200" rtl="0" eaLnBrk="0" fontAlgn="base" hangingPunct="0">
              <a:lnSpc>
                <a:spcPct val="100000"/>
              </a:lnSpc>
              <a:spcBef>
                <a:spcPts val="125"/>
              </a:spcBef>
              <a:spcAft>
                <a:spcPct val="0"/>
              </a:spcAft>
              <a:buClrTx/>
              <a:buSzTx/>
              <a:buFont typeface="Arial" pitchFamily="34" charset="0"/>
              <a:buChar char="•"/>
              <a:defRPr kumimoji="0" lang="zh-CN" altLang="en-US" sz="4200" b="0" i="0" u="none" kern="1200" baseline="0">
                <a:solidFill>
                  <a:schemeClr val="tx1"/>
                </a:solidFill>
                <a:effectLst/>
                <a:latin typeface="+mn-lt"/>
                <a:ea typeface="+mn-ea"/>
                <a:cs typeface="+mn-cs"/>
              </a:defRPr>
            </a:lvl1pPr>
            <a:lvl2pPr marL="990600" indent="-381000" algn="l" defTabSz="1219200" rtl="0" eaLnBrk="0" fontAlgn="base" hangingPunct="0">
              <a:lnSpc>
                <a:spcPct val="100000"/>
              </a:lnSpc>
              <a:spcBef>
                <a:spcPts val="125"/>
              </a:spcBef>
              <a:spcAft>
                <a:spcPct val="0"/>
              </a:spcAft>
              <a:buClrTx/>
              <a:buSzTx/>
              <a:buFont typeface="Arial" pitchFamily="34" charset="0"/>
              <a:buChar char="–"/>
              <a:defRPr kumimoji="0" lang="zh-CN" altLang="en-US" sz="3700" b="0" i="0" u="none" kern="1200" baseline="0">
                <a:solidFill>
                  <a:schemeClr val="tx1"/>
                </a:solidFill>
                <a:effectLst/>
                <a:latin typeface="+mn-lt"/>
                <a:ea typeface="+mn-ea"/>
                <a:cs typeface="+mn-cs"/>
              </a:defRPr>
            </a:lvl2pPr>
            <a:lvl3pPr marL="1522413" indent="-304800" algn="l" defTabSz="1219200" rtl="0" eaLnBrk="0" fontAlgn="base" hangingPunct="0">
              <a:lnSpc>
                <a:spcPct val="100000"/>
              </a:lnSpc>
              <a:spcBef>
                <a:spcPts val="125"/>
              </a:spcBef>
              <a:spcAft>
                <a:spcPct val="0"/>
              </a:spcAft>
              <a:buClrTx/>
              <a:buSzTx/>
              <a:buFont typeface="Arial" pitchFamily="34" charset="0"/>
              <a:buChar char="•"/>
              <a:defRPr kumimoji="0" lang="zh-CN" altLang="en-US" sz="3200" b="0" i="0" u="none" kern="1200" baseline="0">
                <a:solidFill>
                  <a:schemeClr val="tx1"/>
                </a:solidFill>
                <a:effectLst/>
                <a:latin typeface="+mn-lt"/>
                <a:ea typeface="+mn-ea"/>
                <a:cs typeface="+mn-cs"/>
              </a:defRPr>
            </a:lvl3pPr>
            <a:lvl4pPr marL="2132013" indent="-304800" algn="l" defTabSz="1219200" rtl="0" eaLnBrk="0" fontAlgn="base" hangingPunct="0">
              <a:lnSpc>
                <a:spcPct val="100000"/>
              </a:lnSpc>
              <a:spcBef>
                <a:spcPts val="125"/>
              </a:spcBef>
              <a:spcAft>
                <a:spcPct val="0"/>
              </a:spcAft>
              <a:buClrTx/>
              <a:buSzTx/>
              <a:buFont typeface="Arial" pitchFamily="34" charset="0"/>
              <a:buChar char="–"/>
              <a:defRPr kumimoji="0" lang="zh-CN" altLang="en-US" sz="2600" b="0" i="0" u="none" kern="1200" baseline="0">
                <a:solidFill>
                  <a:schemeClr val="tx1"/>
                </a:solidFill>
                <a:effectLst/>
                <a:latin typeface="+mn-lt"/>
                <a:ea typeface="+mn-ea"/>
                <a:cs typeface="+mn-cs"/>
              </a:defRPr>
            </a:lvl4pPr>
            <a:lvl5pPr marL="2741613" indent="-304800" algn="l" defTabSz="1219200" rtl="0" eaLnBrk="0" fontAlgn="base" hangingPunct="0">
              <a:lnSpc>
                <a:spcPct val="100000"/>
              </a:lnSpc>
              <a:spcBef>
                <a:spcPts val="125"/>
              </a:spcBef>
              <a:spcAft>
                <a:spcPct val="0"/>
              </a:spcAft>
              <a:buClrTx/>
              <a:buSzTx/>
              <a:buFont typeface="Arial" pitchFamily="34" charset="0"/>
              <a:buChar char="»"/>
              <a:defRPr kumimoji="0" lang="zh-CN" altLang="en-US" sz="2600" b="0" i="0" u="none" kern="1200" baseline="0">
                <a:solidFill>
                  <a:schemeClr val="tx1"/>
                </a:solidFill>
                <a:effectLst/>
                <a:latin typeface="+mn-lt"/>
                <a:ea typeface="+mn-ea"/>
                <a:cs typeface="+mn-cs"/>
              </a:defRPr>
            </a:lvl5pPr>
            <a:lvl6pPr marL="3352165" indent="-304800" algn="l" defTabSz="1219200" rtl="0" eaLnBrk="1" latinLnBrk="0" hangingPunct="1">
              <a:spcBef>
                <a:spcPts val="130"/>
              </a:spcBef>
              <a:buFont typeface="Arial" pitchFamily="34" charset="0"/>
              <a:buChar char="•"/>
              <a:defRPr lang="zh-CN" altLang="en-US" sz="2665" kern="1200">
                <a:solidFill>
                  <a:schemeClr val="tx1"/>
                </a:solidFill>
                <a:latin typeface="+mn-lt"/>
                <a:ea typeface="+mn-ea"/>
                <a:cs typeface="+mn-cs"/>
              </a:defRPr>
            </a:lvl6pPr>
            <a:lvl7pPr marL="3961130" indent="-304800" algn="l" defTabSz="1219200" rtl="0" eaLnBrk="1" latinLnBrk="0" hangingPunct="1">
              <a:spcBef>
                <a:spcPts val="130"/>
              </a:spcBef>
              <a:buFont typeface="Arial" pitchFamily="34" charset="0"/>
              <a:buChar char="•"/>
              <a:defRPr lang="zh-CN" altLang="en-US" sz="2665" kern="1200">
                <a:solidFill>
                  <a:schemeClr val="tx1"/>
                </a:solidFill>
                <a:latin typeface="+mn-lt"/>
                <a:ea typeface="+mn-ea"/>
                <a:cs typeface="+mn-cs"/>
              </a:defRPr>
            </a:lvl7pPr>
            <a:lvl8pPr marL="4570730" indent="-304800" algn="l" defTabSz="1219200" rtl="0" eaLnBrk="1" latinLnBrk="0" hangingPunct="1">
              <a:spcBef>
                <a:spcPts val="130"/>
              </a:spcBef>
              <a:buFont typeface="Arial" pitchFamily="34" charset="0"/>
              <a:buChar char="•"/>
              <a:defRPr lang="zh-CN" altLang="en-US" sz="2665" kern="1200">
                <a:solidFill>
                  <a:schemeClr val="tx1"/>
                </a:solidFill>
                <a:latin typeface="+mn-lt"/>
                <a:ea typeface="+mn-ea"/>
                <a:cs typeface="+mn-cs"/>
              </a:defRPr>
            </a:lvl8pPr>
            <a:lvl9pPr marL="5180330" indent="-304800" algn="l" defTabSz="1219200" rtl="0" eaLnBrk="1" latinLnBrk="0" hangingPunct="1">
              <a:spcBef>
                <a:spcPts val="130"/>
              </a:spcBef>
              <a:buFont typeface="Arial" pitchFamily="34" charset="0"/>
              <a:buChar char="•"/>
              <a:defRPr lang="zh-CN" altLang="en-US" sz="2665" kern="1200">
                <a:solidFill>
                  <a:schemeClr val="tx1"/>
                </a:solidFill>
                <a:latin typeface="+mn-lt"/>
                <a:ea typeface="+mn-ea"/>
                <a:cs typeface="+mn-cs"/>
              </a:defRPr>
            </a:lvl9pPr>
          </a:lstStyle>
          <a:p>
            <a:pPr marL="0" lvl="0" indent="0" defTabSz="914400" eaLnBrk="1" hangingPunct="1">
              <a:lnSpc>
                <a:spcPct val="120000"/>
              </a:lnSpc>
              <a:spcBef>
                <a:spcPct val="0"/>
              </a:spcBef>
              <a:buNone/>
            </a:pPr>
            <a:r>
              <a:rPr lang="zh-CN" altLang="zh-CN" sz="2400" u="sng">
                <a:latin typeface="微软雅黑" pitchFamily="34" charset="-122"/>
                <a:ea typeface="微软雅黑" pitchFamily="34" charset="-122"/>
              </a:rPr>
              <a:t>发生两种以上变更</a:t>
            </a:r>
          </a:p>
        </p:txBody>
      </p:sp>
      <p:sp>
        <p:nvSpPr>
          <p:cNvPr id="31757" name="ïṩlîdè"/>
          <p:cNvSpPr/>
          <p:nvPr/>
        </p:nvSpPr>
        <p:spPr>
          <a:xfrm>
            <a:off x="7864475" y="2659063"/>
            <a:ext cx="222250" cy="241300"/>
          </a:xfrm>
          <a:prstGeom prst="ellipse">
            <a:avLst/>
          </a:prstGeom>
          <a:solidFill>
            <a:srgbClr val="D9D9D9">
              <a:alpha val="70195"/>
            </a:srgbClr>
          </a:solidFill>
          <a:ln w="12700">
            <a:noFill/>
            <a:miter lim="800000"/>
          </a:ln>
        </p:spPr>
        <p:txBody>
          <a:bodyPr lIns="0" tIns="0" rIns="0" bIns="0">
            <a:noAutofit/>
          </a:bodyPr>
          <a:lstStyle>
            <a:defPPr>
              <a:defRPr lang="zh-CN"/>
            </a:defPPr>
            <a:lvl1pPr marL="457200" indent="-457200" algn="l" defTabSz="1219200" rtl="0" eaLnBrk="0" fontAlgn="base" hangingPunct="0">
              <a:lnSpc>
                <a:spcPct val="100000"/>
              </a:lnSpc>
              <a:spcBef>
                <a:spcPts val="125"/>
              </a:spcBef>
              <a:spcAft>
                <a:spcPct val="0"/>
              </a:spcAft>
              <a:buClrTx/>
              <a:buSzTx/>
              <a:buFont typeface="Arial" pitchFamily="34" charset="0"/>
              <a:buChar char="•"/>
              <a:defRPr kumimoji="0" lang="zh-CN" altLang="en-US" sz="4200" b="0" i="0" u="none" kern="1200" baseline="0">
                <a:solidFill>
                  <a:schemeClr val="tx1"/>
                </a:solidFill>
                <a:effectLst/>
                <a:latin typeface="+mn-lt"/>
                <a:ea typeface="+mn-ea"/>
                <a:cs typeface="+mn-cs"/>
              </a:defRPr>
            </a:lvl1pPr>
            <a:lvl2pPr marL="990600" indent="-381000" algn="l" defTabSz="1219200" rtl="0" eaLnBrk="0" fontAlgn="base" hangingPunct="0">
              <a:lnSpc>
                <a:spcPct val="100000"/>
              </a:lnSpc>
              <a:spcBef>
                <a:spcPts val="125"/>
              </a:spcBef>
              <a:spcAft>
                <a:spcPct val="0"/>
              </a:spcAft>
              <a:buClrTx/>
              <a:buSzTx/>
              <a:buFont typeface="Arial" pitchFamily="34" charset="0"/>
              <a:buChar char="–"/>
              <a:defRPr kumimoji="0" lang="zh-CN" altLang="en-US" sz="3700" b="0" i="0" u="none" kern="1200" baseline="0">
                <a:solidFill>
                  <a:schemeClr val="tx1"/>
                </a:solidFill>
                <a:effectLst/>
                <a:latin typeface="+mn-lt"/>
                <a:ea typeface="+mn-ea"/>
                <a:cs typeface="+mn-cs"/>
              </a:defRPr>
            </a:lvl2pPr>
            <a:lvl3pPr marL="1522413" indent="-304800" algn="l" defTabSz="1219200" rtl="0" eaLnBrk="0" fontAlgn="base" hangingPunct="0">
              <a:lnSpc>
                <a:spcPct val="100000"/>
              </a:lnSpc>
              <a:spcBef>
                <a:spcPts val="125"/>
              </a:spcBef>
              <a:spcAft>
                <a:spcPct val="0"/>
              </a:spcAft>
              <a:buClrTx/>
              <a:buSzTx/>
              <a:buFont typeface="Arial" pitchFamily="34" charset="0"/>
              <a:buChar char="•"/>
              <a:defRPr kumimoji="0" lang="zh-CN" altLang="en-US" sz="3200" b="0" i="0" u="none" kern="1200" baseline="0">
                <a:solidFill>
                  <a:schemeClr val="tx1"/>
                </a:solidFill>
                <a:effectLst/>
                <a:latin typeface="+mn-lt"/>
                <a:ea typeface="+mn-ea"/>
                <a:cs typeface="+mn-cs"/>
              </a:defRPr>
            </a:lvl3pPr>
            <a:lvl4pPr marL="2132013" indent="-304800" algn="l" defTabSz="1219200" rtl="0" eaLnBrk="0" fontAlgn="base" hangingPunct="0">
              <a:lnSpc>
                <a:spcPct val="100000"/>
              </a:lnSpc>
              <a:spcBef>
                <a:spcPts val="125"/>
              </a:spcBef>
              <a:spcAft>
                <a:spcPct val="0"/>
              </a:spcAft>
              <a:buClrTx/>
              <a:buSzTx/>
              <a:buFont typeface="Arial" pitchFamily="34" charset="0"/>
              <a:buChar char="–"/>
              <a:defRPr kumimoji="0" lang="zh-CN" altLang="en-US" sz="2600" b="0" i="0" u="none" kern="1200" baseline="0">
                <a:solidFill>
                  <a:schemeClr val="tx1"/>
                </a:solidFill>
                <a:effectLst/>
                <a:latin typeface="+mn-lt"/>
                <a:ea typeface="+mn-ea"/>
                <a:cs typeface="+mn-cs"/>
              </a:defRPr>
            </a:lvl4pPr>
            <a:lvl5pPr marL="2741613" indent="-304800" algn="l" defTabSz="1219200" rtl="0" eaLnBrk="0" fontAlgn="base" hangingPunct="0">
              <a:lnSpc>
                <a:spcPct val="100000"/>
              </a:lnSpc>
              <a:spcBef>
                <a:spcPts val="125"/>
              </a:spcBef>
              <a:spcAft>
                <a:spcPct val="0"/>
              </a:spcAft>
              <a:buClrTx/>
              <a:buSzTx/>
              <a:buFont typeface="Arial" pitchFamily="34" charset="0"/>
              <a:buChar char="»"/>
              <a:defRPr kumimoji="0" lang="zh-CN" altLang="en-US" sz="2600" b="0" i="0" u="none" kern="1200" baseline="0">
                <a:solidFill>
                  <a:schemeClr val="tx1"/>
                </a:solidFill>
                <a:effectLst/>
                <a:latin typeface="+mn-lt"/>
                <a:ea typeface="+mn-ea"/>
                <a:cs typeface="+mn-cs"/>
              </a:defRPr>
            </a:lvl5pPr>
            <a:lvl6pPr marL="3352165" indent="-304800" algn="l" defTabSz="1219200" rtl="0" eaLnBrk="1" latinLnBrk="0" hangingPunct="1">
              <a:spcBef>
                <a:spcPts val="130"/>
              </a:spcBef>
              <a:buFont typeface="Arial" pitchFamily="34" charset="0"/>
              <a:buChar char="•"/>
              <a:defRPr lang="zh-CN" altLang="en-US" sz="2665" kern="1200">
                <a:solidFill>
                  <a:schemeClr val="tx1"/>
                </a:solidFill>
                <a:latin typeface="+mn-lt"/>
                <a:ea typeface="+mn-ea"/>
                <a:cs typeface="+mn-cs"/>
              </a:defRPr>
            </a:lvl6pPr>
            <a:lvl7pPr marL="3961130" indent="-304800" algn="l" defTabSz="1219200" rtl="0" eaLnBrk="1" latinLnBrk="0" hangingPunct="1">
              <a:spcBef>
                <a:spcPts val="130"/>
              </a:spcBef>
              <a:buFont typeface="Arial" pitchFamily="34" charset="0"/>
              <a:buChar char="•"/>
              <a:defRPr lang="zh-CN" altLang="en-US" sz="2665" kern="1200">
                <a:solidFill>
                  <a:schemeClr val="tx1"/>
                </a:solidFill>
                <a:latin typeface="+mn-lt"/>
                <a:ea typeface="+mn-ea"/>
                <a:cs typeface="+mn-cs"/>
              </a:defRPr>
            </a:lvl7pPr>
            <a:lvl8pPr marL="4570730" indent="-304800" algn="l" defTabSz="1219200" rtl="0" eaLnBrk="1" latinLnBrk="0" hangingPunct="1">
              <a:spcBef>
                <a:spcPts val="130"/>
              </a:spcBef>
              <a:buFont typeface="Arial" pitchFamily="34" charset="0"/>
              <a:buChar char="•"/>
              <a:defRPr lang="zh-CN" altLang="en-US" sz="2665" kern="1200">
                <a:solidFill>
                  <a:schemeClr val="tx1"/>
                </a:solidFill>
                <a:latin typeface="+mn-lt"/>
                <a:ea typeface="+mn-ea"/>
                <a:cs typeface="+mn-cs"/>
              </a:defRPr>
            </a:lvl8pPr>
            <a:lvl9pPr marL="5180330" indent="-304800" algn="l" defTabSz="1219200" rtl="0" eaLnBrk="1" latinLnBrk="0" hangingPunct="1">
              <a:spcBef>
                <a:spcPts val="130"/>
              </a:spcBef>
              <a:buFont typeface="Arial" pitchFamily="34" charset="0"/>
              <a:buChar char="•"/>
              <a:defRPr lang="zh-CN" altLang="en-US" sz="2665" kern="1200">
                <a:solidFill>
                  <a:schemeClr val="tx1"/>
                </a:solidFill>
                <a:latin typeface="+mn-lt"/>
                <a:ea typeface="+mn-ea"/>
                <a:cs typeface="+mn-cs"/>
              </a:defRPr>
            </a:lvl9pPr>
          </a:lstStyle>
          <a:p>
            <a:pPr marL="0" lvl="0" indent="0" algn="ctr" defTabSz="914400" eaLnBrk="1">
              <a:lnSpc>
                <a:spcPct val="80000"/>
              </a:lnSpc>
              <a:spcBef>
                <a:spcPts val="5500"/>
              </a:spcBef>
              <a:buNone/>
            </a:pPr>
            <a:endParaRPr lang="zh-CN" altLang="zh-CN" sz="5000">
              <a:solidFill>
                <a:srgbClr val="333333"/>
              </a:solidFill>
              <a:latin typeface="Verdana" pitchFamily="34" charset="0"/>
            </a:endParaRPr>
          </a:p>
        </p:txBody>
      </p:sp>
      <p:sp>
        <p:nvSpPr>
          <p:cNvPr id="31758" name="îş1iḋê"/>
          <p:cNvSpPr/>
          <p:nvPr/>
        </p:nvSpPr>
        <p:spPr>
          <a:xfrm>
            <a:off x="7921625" y="2940050"/>
            <a:ext cx="107950" cy="115888"/>
          </a:xfrm>
          <a:prstGeom prst="ellipse">
            <a:avLst/>
          </a:prstGeom>
          <a:solidFill>
            <a:srgbClr val="F2F2F2"/>
          </a:solidFill>
          <a:ln w="12700">
            <a:noFill/>
            <a:miter lim="800000"/>
          </a:ln>
        </p:spPr>
        <p:txBody>
          <a:bodyPr lIns="0" tIns="0" rIns="0" bIns="0">
            <a:noAutofit/>
          </a:bodyPr>
          <a:lstStyle>
            <a:defPPr>
              <a:defRPr lang="zh-CN"/>
            </a:defPPr>
            <a:lvl1pPr marL="457200" indent="-457200" algn="l" defTabSz="1219200" rtl="0" eaLnBrk="0" fontAlgn="base" hangingPunct="0">
              <a:lnSpc>
                <a:spcPct val="100000"/>
              </a:lnSpc>
              <a:spcBef>
                <a:spcPts val="125"/>
              </a:spcBef>
              <a:spcAft>
                <a:spcPct val="0"/>
              </a:spcAft>
              <a:buClrTx/>
              <a:buSzTx/>
              <a:buFont typeface="Arial" pitchFamily="34" charset="0"/>
              <a:buChar char="•"/>
              <a:defRPr kumimoji="0" lang="zh-CN" altLang="en-US" sz="4200" b="0" i="0" u="none" kern="1200" baseline="0">
                <a:solidFill>
                  <a:schemeClr val="tx1"/>
                </a:solidFill>
                <a:effectLst/>
                <a:latin typeface="+mn-lt"/>
                <a:ea typeface="+mn-ea"/>
                <a:cs typeface="+mn-cs"/>
              </a:defRPr>
            </a:lvl1pPr>
            <a:lvl2pPr marL="990600" indent="-381000" algn="l" defTabSz="1219200" rtl="0" eaLnBrk="0" fontAlgn="base" hangingPunct="0">
              <a:lnSpc>
                <a:spcPct val="100000"/>
              </a:lnSpc>
              <a:spcBef>
                <a:spcPts val="125"/>
              </a:spcBef>
              <a:spcAft>
                <a:spcPct val="0"/>
              </a:spcAft>
              <a:buClrTx/>
              <a:buSzTx/>
              <a:buFont typeface="Arial" pitchFamily="34" charset="0"/>
              <a:buChar char="–"/>
              <a:defRPr kumimoji="0" lang="zh-CN" altLang="en-US" sz="3700" b="0" i="0" u="none" kern="1200" baseline="0">
                <a:solidFill>
                  <a:schemeClr val="tx1"/>
                </a:solidFill>
                <a:effectLst/>
                <a:latin typeface="+mn-lt"/>
                <a:ea typeface="+mn-ea"/>
                <a:cs typeface="+mn-cs"/>
              </a:defRPr>
            </a:lvl2pPr>
            <a:lvl3pPr marL="1522413" indent="-304800" algn="l" defTabSz="1219200" rtl="0" eaLnBrk="0" fontAlgn="base" hangingPunct="0">
              <a:lnSpc>
                <a:spcPct val="100000"/>
              </a:lnSpc>
              <a:spcBef>
                <a:spcPts val="125"/>
              </a:spcBef>
              <a:spcAft>
                <a:spcPct val="0"/>
              </a:spcAft>
              <a:buClrTx/>
              <a:buSzTx/>
              <a:buFont typeface="Arial" pitchFamily="34" charset="0"/>
              <a:buChar char="•"/>
              <a:defRPr kumimoji="0" lang="zh-CN" altLang="en-US" sz="3200" b="0" i="0" u="none" kern="1200" baseline="0">
                <a:solidFill>
                  <a:schemeClr val="tx1"/>
                </a:solidFill>
                <a:effectLst/>
                <a:latin typeface="+mn-lt"/>
                <a:ea typeface="+mn-ea"/>
                <a:cs typeface="+mn-cs"/>
              </a:defRPr>
            </a:lvl3pPr>
            <a:lvl4pPr marL="2132013" indent="-304800" algn="l" defTabSz="1219200" rtl="0" eaLnBrk="0" fontAlgn="base" hangingPunct="0">
              <a:lnSpc>
                <a:spcPct val="100000"/>
              </a:lnSpc>
              <a:spcBef>
                <a:spcPts val="125"/>
              </a:spcBef>
              <a:spcAft>
                <a:spcPct val="0"/>
              </a:spcAft>
              <a:buClrTx/>
              <a:buSzTx/>
              <a:buFont typeface="Arial" pitchFamily="34" charset="0"/>
              <a:buChar char="–"/>
              <a:defRPr kumimoji="0" lang="zh-CN" altLang="en-US" sz="2600" b="0" i="0" u="none" kern="1200" baseline="0">
                <a:solidFill>
                  <a:schemeClr val="tx1"/>
                </a:solidFill>
                <a:effectLst/>
                <a:latin typeface="+mn-lt"/>
                <a:ea typeface="+mn-ea"/>
                <a:cs typeface="+mn-cs"/>
              </a:defRPr>
            </a:lvl4pPr>
            <a:lvl5pPr marL="2741613" indent="-304800" algn="l" defTabSz="1219200" rtl="0" eaLnBrk="0" fontAlgn="base" hangingPunct="0">
              <a:lnSpc>
                <a:spcPct val="100000"/>
              </a:lnSpc>
              <a:spcBef>
                <a:spcPts val="125"/>
              </a:spcBef>
              <a:spcAft>
                <a:spcPct val="0"/>
              </a:spcAft>
              <a:buClrTx/>
              <a:buSzTx/>
              <a:buFont typeface="Arial" pitchFamily="34" charset="0"/>
              <a:buChar char="»"/>
              <a:defRPr kumimoji="0" lang="zh-CN" altLang="en-US" sz="2600" b="0" i="0" u="none" kern="1200" baseline="0">
                <a:solidFill>
                  <a:schemeClr val="tx1"/>
                </a:solidFill>
                <a:effectLst/>
                <a:latin typeface="+mn-lt"/>
                <a:ea typeface="+mn-ea"/>
                <a:cs typeface="+mn-cs"/>
              </a:defRPr>
            </a:lvl5pPr>
            <a:lvl6pPr marL="3352165" indent="-304800" algn="l" defTabSz="1219200" rtl="0" eaLnBrk="1" latinLnBrk="0" hangingPunct="1">
              <a:spcBef>
                <a:spcPts val="130"/>
              </a:spcBef>
              <a:buFont typeface="Arial" pitchFamily="34" charset="0"/>
              <a:buChar char="•"/>
              <a:defRPr lang="zh-CN" altLang="en-US" sz="2665" kern="1200">
                <a:solidFill>
                  <a:schemeClr val="tx1"/>
                </a:solidFill>
                <a:latin typeface="+mn-lt"/>
                <a:ea typeface="+mn-ea"/>
                <a:cs typeface="+mn-cs"/>
              </a:defRPr>
            </a:lvl6pPr>
            <a:lvl7pPr marL="3961130" indent="-304800" algn="l" defTabSz="1219200" rtl="0" eaLnBrk="1" latinLnBrk="0" hangingPunct="1">
              <a:spcBef>
                <a:spcPts val="130"/>
              </a:spcBef>
              <a:buFont typeface="Arial" pitchFamily="34" charset="0"/>
              <a:buChar char="•"/>
              <a:defRPr lang="zh-CN" altLang="en-US" sz="2665" kern="1200">
                <a:solidFill>
                  <a:schemeClr val="tx1"/>
                </a:solidFill>
                <a:latin typeface="+mn-lt"/>
                <a:ea typeface="+mn-ea"/>
                <a:cs typeface="+mn-cs"/>
              </a:defRPr>
            </a:lvl7pPr>
            <a:lvl8pPr marL="4570730" indent="-304800" algn="l" defTabSz="1219200" rtl="0" eaLnBrk="1" latinLnBrk="0" hangingPunct="1">
              <a:spcBef>
                <a:spcPts val="130"/>
              </a:spcBef>
              <a:buFont typeface="Arial" pitchFamily="34" charset="0"/>
              <a:buChar char="•"/>
              <a:defRPr lang="zh-CN" altLang="en-US" sz="2665" kern="1200">
                <a:solidFill>
                  <a:schemeClr val="tx1"/>
                </a:solidFill>
                <a:latin typeface="+mn-lt"/>
                <a:ea typeface="+mn-ea"/>
                <a:cs typeface="+mn-cs"/>
              </a:defRPr>
            </a:lvl8pPr>
            <a:lvl9pPr marL="5180330" indent="-304800" algn="l" defTabSz="1219200" rtl="0" eaLnBrk="1" latinLnBrk="0" hangingPunct="1">
              <a:spcBef>
                <a:spcPts val="130"/>
              </a:spcBef>
              <a:buFont typeface="Arial" pitchFamily="34" charset="0"/>
              <a:buChar char="•"/>
              <a:defRPr lang="zh-CN" altLang="en-US" sz="2665" kern="1200">
                <a:solidFill>
                  <a:schemeClr val="tx1"/>
                </a:solidFill>
                <a:latin typeface="+mn-lt"/>
                <a:ea typeface="+mn-ea"/>
                <a:cs typeface="+mn-cs"/>
              </a:defRPr>
            </a:lvl9pPr>
          </a:lstStyle>
          <a:p>
            <a:pPr marL="0" lvl="0" indent="0" algn="ctr" defTabSz="914400" eaLnBrk="1">
              <a:lnSpc>
                <a:spcPct val="80000"/>
              </a:lnSpc>
              <a:spcBef>
                <a:spcPts val="5500"/>
              </a:spcBef>
              <a:buNone/>
            </a:pPr>
            <a:endParaRPr lang="zh-CN" altLang="zh-CN" sz="5000">
              <a:solidFill>
                <a:srgbClr val="333333"/>
              </a:solidFill>
              <a:latin typeface="Verdana" pitchFamily="34" charset="0"/>
            </a:endParaRPr>
          </a:p>
        </p:txBody>
      </p:sp>
      <p:sp>
        <p:nvSpPr>
          <p:cNvPr id="31759" name="i$ḷiďé"/>
          <p:cNvSpPr/>
          <p:nvPr/>
        </p:nvSpPr>
        <p:spPr>
          <a:xfrm>
            <a:off x="7864475" y="4105275"/>
            <a:ext cx="222250" cy="241300"/>
          </a:xfrm>
          <a:prstGeom prst="ellipse">
            <a:avLst/>
          </a:prstGeom>
          <a:solidFill>
            <a:srgbClr val="ADCDED"/>
          </a:solidFill>
          <a:ln w="12700">
            <a:noFill/>
            <a:miter lim="800000"/>
          </a:ln>
        </p:spPr>
        <p:txBody>
          <a:bodyPr lIns="0" tIns="0" rIns="0" bIns="0">
            <a:noAutofit/>
          </a:bodyPr>
          <a:lstStyle>
            <a:defPPr>
              <a:defRPr lang="zh-CN"/>
            </a:defPPr>
            <a:lvl1pPr marL="457200" indent="-457200" algn="l" defTabSz="1219200" rtl="0" eaLnBrk="0" fontAlgn="base" hangingPunct="0">
              <a:lnSpc>
                <a:spcPct val="100000"/>
              </a:lnSpc>
              <a:spcBef>
                <a:spcPts val="125"/>
              </a:spcBef>
              <a:spcAft>
                <a:spcPct val="0"/>
              </a:spcAft>
              <a:buClrTx/>
              <a:buSzTx/>
              <a:buFont typeface="Arial" pitchFamily="34" charset="0"/>
              <a:buChar char="•"/>
              <a:defRPr kumimoji="0" lang="zh-CN" altLang="en-US" sz="4200" b="0" i="0" u="none" kern="1200" baseline="0">
                <a:solidFill>
                  <a:schemeClr val="tx1"/>
                </a:solidFill>
                <a:effectLst/>
                <a:latin typeface="+mn-lt"/>
                <a:ea typeface="+mn-ea"/>
                <a:cs typeface="+mn-cs"/>
              </a:defRPr>
            </a:lvl1pPr>
            <a:lvl2pPr marL="990600" indent="-381000" algn="l" defTabSz="1219200" rtl="0" eaLnBrk="0" fontAlgn="base" hangingPunct="0">
              <a:lnSpc>
                <a:spcPct val="100000"/>
              </a:lnSpc>
              <a:spcBef>
                <a:spcPts val="125"/>
              </a:spcBef>
              <a:spcAft>
                <a:spcPct val="0"/>
              </a:spcAft>
              <a:buClrTx/>
              <a:buSzTx/>
              <a:buFont typeface="Arial" pitchFamily="34" charset="0"/>
              <a:buChar char="–"/>
              <a:defRPr kumimoji="0" lang="zh-CN" altLang="en-US" sz="3700" b="0" i="0" u="none" kern="1200" baseline="0">
                <a:solidFill>
                  <a:schemeClr val="tx1"/>
                </a:solidFill>
                <a:effectLst/>
                <a:latin typeface="+mn-lt"/>
                <a:ea typeface="+mn-ea"/>
                <a:cs typeface="+mn-cs"/>
              </a:defRPr>
            </a:lvl2pPr>
            <a:lvl3pPr marL="1522413" indent="-304800" algn="l" defTabSz="1219200" rtl="0" eaLnBrk="0" fontAlgn="base" hangingPunct="0">
              <a:lnSpc>
                <a:spcPct val="100000"/>
              </a:lnSpc>
              <a:spcBef>
                <a:spcPts val="125"/>
              </a:spcBef>
              <a:spcAft>
                <a:spcPct val="0"/>
              </a:spcAft>
              <a:buClrTx/>
              <a:buSzTx/>
              <a:buFont typeface="Arial" pitchFamily="34" charset="0"/>
              <a:buChar char="•"/>
              <a:defRPr kumimoji="0" lang="zh-CN" altLang="en-US" sz="3200" b="0" i="0" u="none" kern="1200" baseline="0">
                <a:solidFill>
                  <a:schemeClr val="tx1"/>
                </a:solidFill>
                <a:effectLst/>
                <a:latin typeface="+mn-lt"/>
                <a:ea typeface="+mn-ea"/>
                <a:cs typeface="+mn-cs"/>
              </a:defRPr>
            </a:lvl3pPr>
            <a:lvl4pPr marL="2132013" indent="-304800" algn="l" defTabSz="1219200" rtl="0" eaLnBrk="0" fontAlgn="base" hangingPunct="0">
              <a:lnSpc>
                <a:spcPct val="100000"/>
              </a:lnSpc>
              <a:spcBef>
                <a:spcPts val="125"/>
              </a:spcBef>
              <a:spcAft>
                <a:spcPct val="0"/>
              </a:spcAft>
              <a:buClrTx/>
              <a:buSzTx/>
              <a:buFont typeface="Arial" pitchFamily="34" charset="0"/>
              <a:buChar char="–"/>
              <a:defRPr kumimoji="0" lang="zh-CN" altLang="en-US" sz="2600" b="0" i="0" u="none" kern="1200" baseline="0">
                <a:solidFill>
                  <a:schemeClr val="tx1"/>
                </a:solidFill>
                <a:effectLst/>
                <a:latin typeface="+mn-lt"/>
                <a:ea typeface="+mn-ea"/>
                <a:cs typeface="+mn-cs"/>
              </a:defRPr>
            </a:lvl4pPr>
            <a:lvl5pPr marL="2741613" indent="-304800" algn="l" defTabSz="1219200" rtl="0" eaLnBrk="0" fontAlgn="base" hangingPunct="0">
              <a:lnSpc>
                <a:spcPct val="100000"/>
              </a:lnSpc>
              <a:spcBef>
                <a:spcPts val="125"/>
              </a:spcBef>
              <a:spcAft>
                <a:spcPct val="0"/>
              </a:spcAft>
              <a:buClrTx/>
              <a:buSzTx/>
              <a:buFont typeface="Arial" pitchFamily="34" charset="0"/>
              <a:buChar char="»"/>
              <a:defRPr kumimoji="0" lang="zh-CN" altLang="en-US" sz="2600" b="0" i="0" u="none" kern="1200" baseline="0">
                <a:solidFill>
                  <a:schemeClr val="tx1"/>
                </a:solidFill>
                <a:effectLst/>
                <a:latin typeface="+mn-lt"/>
                <a:ea typeface="+mn-ea"/>
                <a:cs typeface="+mn-cs"/>
              </a:defRPr>
            </a:lvl5pPr>
            <a:lvl6pPr marL="3352165" indent="-304800" algn="l" defTabSz="1219200" rtl="0" eaLnBrk="1" latinLnBrk="0" hangingPunct="1">
              <a:spcBef>
                <a:spcPts val="130"/>
              </a:spcBef>
              <a:buFont typeface="Arial" pitchFamily="34" charset="0"/>
              <a:buChar char="•"/>
              <a:defRPr lang="zh-CN" altLang="en-US" sz="2665" kern="1200">
                <a:solidFill>
                  <a:schemeClr val="tx1"/>
                </a:solidFill>
                <a:latin typeface="+mn-lt"/>
                <a:ea typeface="+mn-ea"/>
                <a:cs typeface="+mn-cs"/>
              </a:defRPr>
            </a:lvl6pPr>
            <a:lvl7pPr marL="3961130" indent="-304800" algn="l" defTabSz="1219200" rtl="0" eaLnBrk="1" latinLnBrk="0" hangingPunct="1">
              <a:spcBef>
                <a:spcPts val="130"/>
              </a:spcBef>
              <a:buFont typeface="Arial" pitchFamily="34" charset="0"/>
              <a:buChar char="•"/>
              <a:defRPr lang="zh-CN" altLang="en-US" sz="2665" kern="1200">
                <a:solidFill>
                  <a:schemeClr val="tx1"/>
                </a:solidFill>
                <a:latin typeface="+mn-lt"/>
                <a:ea typeface="+mn-ea"/>
                <a:cs typeface="+mn-cs"/>
              </a:defRPr>
            </a:lvl7pPr>
            <a:lvl8pPr marL="4570730" indent="-304800" algn="l" defTabSz="1219200" rtl="0" eaLnBrk="1" latinLnBrk="0" hangingPunct="1">
              <a:spcBef>
                <a:spcPts val="130"/>
              </a:spcBef>
              <a:buFont typeface="Arial" pitchFamily="34" charset="0"/>
              <a:buChar char="•"/>
              <a:defRPr lang="zh-CN" altLang="en-US" sz="2665" kern="1200">
                <a:solidFill>
                  <a:schemeClr val="tx1"/>
                </a:solidFill>
                <a:latin typeface="+mn-lt"/>
                <a:ea typeface="+mn-ea"/>
                <a:cs typeface="+mn-cs"/>
              </a:defRPr>
            </a:lvl8pPr>
            <a:lvl9pPr marL="5180330" indent="-304800" algn="l" defTabSz="1219200" rtl="0" eaLnBrk="1" latinLnBrk="0" hangingPunct="1">
              <a:spcBef>
                <a:spcPts val="130"/>
              </a:spcBef>
              <a:buFont typeface="Arial" pitchFamily="34" charset="0"/>
              <a:buChar char="•"/>
              <a:defRPr lang="zh-CN" altLang="en-US" sz="2665" kern="1200">
                <a:solidFill>
                  <a:schemeClr val="tx1"/>
                </a:solidFill>
                <a:latin typeface="+mn-lt"/>
                <a:ea typeface="+mn-ea"/>
                <a:cs typeface="+mn-cs"/>
              </a:defRPr>
            </a:lvl9pPr>
          </a:lstStyle>
          <a:p>
            <a:pPr marL="0" lvl="0" indent="0" algn="ctr" defTabSz="914400" eaLnBrk="1">
              <a:lnSpc>
                <a:spcPct val="80000"/>
              </a:lnSpc>
              <a:spcBef>
                <a:spcPts val="5500"/>
              </a:spcBef>
              <a:buNone/>
            </a:pPr>
            <a:endParaRPr lang="zh-CN" altLang="zh-CN" sz="5000">
              <a:solidFill>
                <a:srgbClr val="333333"/>
              </a:solidFill>
              <a:latin typeface="Verdana" pitchFamily="34" charset="0"/>
            </a:endParaRPr>
          </a:p>
        </p:txBody>
      </p:sp>
      <p:sp>
        <p:nvSpPr>
          <p:cNvPr id="31760" name="iŝ1íḍe"/>
          <p:cNvSpPr/>
          <p:nvPr/>
        </p:nvSpPr>
        <p:spPr>
          <a:xfrm>
            <a:off x="7921625" y="4384675"/>
            <a:ext cx="107950" cy="115888"/>
          </a:xfrm>
          <a:prstGeom prst="ellipse">
            <a:avLst/>
          </a:prstGeom>
          <a:solidFill>
            <a:srgbClr val="D6E6F6"/>
          </a:solidFill>
          <a:ln w="12700">
            <a:noFill/>
            <a:miter lim="800000"/>
          </a:ln>
        </p:spPr>
        <p:txBody>
          <a:bodyPr lIns="0" tIns="0" rIns="0" bIns="0">
            <a:noAutofit/>
          </a:bodyPr>
          <a:lstStyle>
            <a:defPPr>
              <a:defRPr lang="zh-CN"/>
            </a:defPPr>
            <a:lvl1pPr marL="457200" indent="-457200" algn="l" defTabSz="1219200" rtl="0" eaLnBrk="0" fontAlgn="base" hangingPunct="0">
              <a:lnSpc>
                <a:spcPct val="100000"/>
              </a:lnSpc>
              <a:spcBef>
                <a:spcPts val="125"/>
              </a:spcBef>
              <a:spcAft>
                <a:spcPct val="0"/>
              </a:spcAft>
              <a:buClrTx/>
              <a:buSzTx/>
              <a:buFont typeface="Arial" pitchFamily="34" charset="0"/>
              <a:buChar char="•"/>
              <a:defRPr kumimoji="0" lang="zh-CN" altLang="en-US" sz="4200" b="0" i="0" u="none" kern="1200" baseline="0">
                <a:solidFill>
                  <a:schemeClr val="tx1"/>
                </a:solidFill>
                <a:effectLst/>
                <a:latin typeface="+mn-lt"/>
                <a:ea typeface="+mn-ea"/>
                <a:cs typeface="+mn-cs"/>
              </a:defRPr>
            </a:lvl1pPr>
            <a:lvl2pPr marL="990600" indent="-381000" algn="l" defTabSz="1219200" rtl="0" eaLnBrk="0" fontAlgn="base" hangingPunct="0">
              <a:lnSpc>
                <a:spcPct val="100000"/>
              </a:lnSpc>
              <a:spcBef>
                <a:spcPts val="125"/>
              </a:spcBef>
              <a:spcAft>
                <a:spcPct val="0"/>
              </a:spcAft>
              <a:buClrTx/>
              <a:buSzTx/>
              <a:buFont typeface="Arial" pitchFamily="34" charset="0"/>
              <a:buChar char="–"/>
              <a:defRPr kumimoji="0" lang="zh-CN" altLang="en-US" sz="3700" b="0" i="0" u="none" kern="1200" baseline="0">
                <a:solidFill>
                  <a:schemeClr val="tx1"/>
                </a:solidFill>
                <a:effectLst/>
                <a:latin typeface="+mn-lt"/>
                <a:ea typeface="+mn-ea"/>
                <a:cs typeface="+mn-cs"/>
              </a:defRPr>
            </a:lvl2pPr>
            <a:lvl3pPr marL="1522413" indent="-304800" algn="l" defTabSz="1219200" rtl="0" eaLnBrk="0" fontAlgn="base" hangingPunct="0">
              <a:lnSpc>
                <a:spcPct val="100000"/>
              </a:lnSpc>
              <a:spcBef>
                <a:spcPts val="125"/>
              </a:spcBef>
              <a:spcAft>
                <a:spcPct val="0"/>
              </a:spcAft>
              <a:buClrTx/>
              <a:buSzTx/>
              <a:buFont typeface="Arial" pitchFamily="34" charset="0"/>
              <a:buChar char="•"/>
              <a:defRPr kumimoji="0" lang="zh-CN" altLang="en-US" sz="3200" b="0" i="0" u="none" kern="1200" baseline="0">
                <a:solidFill>
                  <a:schemeClr val="tx1"/>
                </a:solidFill>
                <a:effectLst/>
                <a:latin typeface="+mn-lt"/>
                <a:ea typeface="+mn-ea"/>
                <a:cs typeface="+mn-cs"/>
              </a:defRPr>
            </a:lvl3pPr>
            <a:lvl4pPr marL="2132013" indent="-304800" algn="l" defTabSz="1219200" rtl="0" eaLnBrk="0" fontAlgn="base" hangingPunct="0">
              <a:lnSpc>
                <a:spcPct val="100000"/>
              </a:lnSpc>
              <a:spcBef>
                <a:spcPts val="125"/>
              </a:spcBef>
              <a:spcAft>
                <a:spcPct val="0"/>
              </a:spcAft>
              <a:buClrTx/>
              <a:buSzTx/>
              <a:buFont typeface="Arial" pitchFamily="34" charset="0"/>
              <a:buChar char="–"/>
              <a:defRPr kumimoji="0" lang="zh-CN" altLang="en-US" sz="2600" b="0" i="0" u="none" kern="1200" baseline="0">
                <a:solidFill>
                  <a:schemeClr val="tx1"/>
                </a:solidFill>
                <a:effectLst/>
                <a:latin typeface="+mn-lt"/>
                <a:ea typeface="+mn-ea"/>
                <a:cs typeface="+mn-cs"/>
              </a:defRPr>
            </a:lvl4pPr>
            <a:lvl5pPr marL="2741613" indent="-304800" algn="l" defTabSz="1219200" rtl="0" eaLnBrk="0" fontAlgn="base" hangingPunct="0">
              <a:lnSpc>
                <a:spcPct val="100000"/>
              </a:lnSpc>
              <a:spcBef>
                <a:spcPts val="125"/>
              </a:spcBef>
              <a:spcAft>
                <a:spcPct val="0"/>
              </a:spcAft>
              <a:buClrTx/>
              <a:buSzTx/>
              <a:buFont typeface="Arial" pitchFamily="34" charset="0"/>
              <a:buChar char="»"/>
              <a:defRPr kumimoji="0" lang="zh-CN" altLang="en-US" sz="2600" b="0" i="0" u="none" kern="1200" baseline="0">
                <a:solidFill>
                  <a:schemeClr val="tx1"/>
                </a:solidFill>
                <a:effectLst/>
                <a:latin typeface="+mn-lt"/>
                <a:ea typeface="+mn-ea"/>
                <a:cs typeface="+mn-cs"/>
              </a:defRPr>
            </a:lvl5pPr>
            <a:lvl6pPr marL="3352165" indent="-304800" algn="l" defTabSz="1219200" rtl="0" eaLnBrk="1" latinLnBrk="0" hangingPunct="1">
              <a:spcBef>
                <a:spcPts val="130"/>
              </a:spcBef>
              <a:buFont typeface="Arial" pitchFamily="34" charset="0"/>
              <a:buChar char="•"/>
              <a:defRPr lang="zh-CN" altLang="en-US" sz="2665" kern="1200">
                <a:solidFill>
                  <a:schemeClr val="tx1"/>
                </a:solidFill>
                <a:latin typeface="+mn-lt"/>
                <a:ea typeface="+mn-ea"/>
                <a:cs typeface="+mn-cs"/>
              </a:defRPr>
            </a:lvl6pPr>
            <a:lvl7pPr marL="3961130" indent="-304800" algn="l" defTabSz="1219200" rtl="0" eaLnBrk="1" latinLnBrk="0" hangingPunct="1">
              <a:spcBef>
                <a:spcPts val="130"/>
              </a:spcBef>
              <a:buFont typeface="Arial" pitchFamily="34" charset="0"/>
              <a:buChar char="•"/>
              <a:defRPr lang="zh-CN" altLang="en-US" sz="2665" kern="1200">
                <a:solidFill>
                  <a:schemeClr val="tx1"/>
                </a:solidFill>
                <a:latin typeface="+mn-lt"/>
                <a:ea typeface="+mn-ea"/>
                <a:cs typeface="+mn-cs"/>
              </a:defRPr>
            </a:lvl7pPr>
            <a:lvl8pPr marL="4570730" indent="-304800" algn="l" defTabSz="1219200" rtl="0" eaLnBrk="1" latinLnBrk="0" hangingPunct="1">
              <a:spcBef>
                <a:spcPts val="130"/>
              </a:spcBef>
              <a:buFont typeface="Arial" pitchFamily="34" charset="0"/>
              <a:buChar char="•"/>
              <a:defRPr lang="zh-CN" altLang="en-US" sz="2665" kern="1200">
                <a:solidFill>
                  <a:schemeClr val="tx1"/>
                </a:solidFill>
                <a:latin typeface="+mn-lt"/>
                <a:ea typeface="+mn-ea"/>
                <a:cs typeface="+mn-cs"/>
              </a:defRPr>
            </a:lvl8pPr>
            <a:lvl9pPr marL="5180330" indent="-304800" algn="l" defTabSz="1219200" rtl="0" eaLnBrk="1" latinLnBrk="0" hangingPunct="1">
              <a:spcBef>
                <a:spcPts val="130"/>
              </a:spcBef>
              <a:buFont typeface="Arial" pitchFamily="34" charset="0"/>
              <a:buChar char="•"/>
              <a:defRPr lang="zh-CN" altLang="en-US" sz="2665" kern="1200">
                <a:solidFill>
                  <a:schemeClr val="tx1"/>
                </a:solidFill>
                <a:latin typeface="+mn-lt"/>
                <a:ea typeface="+mn-ea"/>
                <a:cs typeface="+mn-cs"/>
              </a:defRPr>
            </a:lvl9pPr>
          </a:lstStyle>
          <a:p>
            <a:pPr marL="0" lvl="0" indent="0" algn="ctr" defTabSz="914400" eaLnBrk="1">
              <a:lnSpc>
                <a:spcPct val="80000"/>
              </a:lnSpc>
              <a:spcBef>
                <a:spcPts val="5500"/>
              </a:spcBef>
              <a:buNone/>
            </a:pPr>
            <a:endParaRPr lang="zh-CN" altLang="zh-CN" sz="5000">
              <a:solidFill>
                <a:srgbClr val="333333"/>
              </a:solidFill>
              <a:latin typeface="Verdana" pitchFamily="34" charset="0"/>
            </a:endParaRPr>
          </a:p>
        </p:txBody>
      </p:sp>
      <p:sp>
        <p:nvSpPr>
          <p:cNvPr id="31761" name="ïṣ1iḑé"/>
          <p:cNvSpPr/>
          <p:nvPr/>
        </p:nvSpPr>
        <p:spPr>
          <a:xfrm>
            <a:off x="7864475" y="5549900"/>
            <a:ext cx="222250" cy="241300"/>
          </a:xfrm>
          <a:prstGeom prst="ellipse">
            <a:avLst/>
          </a:prstGeom>
          <a:solidFill>
            <a:srgbClr val="D9D9D9">
              <a:alpha val="70195"/>
            </a:srgbClr>
          </a:solidFill>
          <a:ln w="12700">
            <a:noFill/>
            <a:miter lim="800000"/>
          </a:ln>
        </p:spPr>
        <p:txBody>
          <a:bodyPr lIns="0" tIns="0" rIns="0" bIns="0">
            <a:noAutofit/>
          </a:bodyPr>
          <a:lstStyle>
            <a:defPPr>
              <a:defRPr lang="zh-CN"/>
            </a:defPPr>
            <a:lvl1pPr marL="457200" indent="-457200" algn="l" defTabSz="1219200" rtl="0" eaLnBrk="0" fontAlgn="base" hangingPunct="0">
              <a:lnSpc>
                <a:spcPct val="100000"/>
              </a:lnSpc>
              <a:spcBef>
                <a:spcPts val="125"/>
              </a:spcBef>
              <a:spcAft>
                <a:spcPct val="0"/>
              </a:spcAft>
              <a:buClrTx/>
              <a:buSzTx/>
              <a:buFont typeface="Arial" pitchFamily="34" charset="0"/>
              <a:buChar char="•"/>
              <a:defRPr kumimoji="0" lang="zh-CN" altLang="en-US" sz="4200" b="0" i="0" u="none" kern="1200" baseline="0">
                <a:solidFill>
                  <a:schemeClr val="tx1"/>
                </a:solidFill>
                <a:effectLst/>
                <a:latin typeface="+mn-lt"/>
                <a:ea typeface="+mn-ea"/>
                <a:cs typeface="+mn-cs"/>
              </a:defRPr>
            </a:lvl1pPr>
            <a:lvl2pPr marL="990600" indent="-381000" algn="l" defTabSz="1219200" rtl="0" eaLnBrk="0" fontAlgn="base" hangingPunct="0">
              <a:lnSpc>
                <a:spcPct val="100000"/>
              </a:lnSpc>
              <a:spcBef>
                <a:spcPts val="125"/>
              </a:spcBef>
              <a:spcAft>
                <a:spcPct val="0"/>
              </a:spcAft>
              <a:buClrTx/>
              <a:buSzTx/>
              <a:buFont typeface="Arial" pitchFamily="34" charset="0"/>
              <a:buChar char="–"/>
              <a:defRPr kumimoji="0" lang="zh-CN" altLang="en-US" sz="3700" b="0" i="0" u="none" kern="1200" baseline="0">
                <a:solidFill>
                  <a:schemeClr val="tx1"/>
                </a:solidFill>
                <a:effectLst/>
                <a:latin typeface="+mn-lt"/>
                <a:ea typeface="+mn-ea"/>
                <a:cs typeface="+mn-cs"/>
              </a:defRPr>
            </a:lvl2pPr>
            <a:lvl3pPr marL="1522413" indent="-304800" algn="l" defTabSz="1219200" rtl="0" eaLnBrk="0" fontAlgn="base" hangingPunct="0">
              <a:lnSpc>
                <a:spcPct val="100000"/>
              </a:lnSpc>
              <a:spcBef>
                <a:spcPts val="125"/>
              </a:spcBef>
              <a:spcAft>
                <a:spcPct val="0"/>
              </a:spcAft>
              <a:buClrTx/>
              <a:buSzTx/>
              <a:buFont typeface="Arial" pitchFamily="34" charset="0"/>
              <a:buChar char="•"/>
              <a:defRPr kumimoji="0" lang="zh-CN" altLang="en-US" sz="3200" b="0" i="0" u="none" kern="1200" baseline="0">
                <a:solidFill>
                  <a:schemeClr val="tx1"/>
                </a:solidFill>
                <a:effectLst/>
                <a:latin typeface="+mn-lt"/>
                <a:ea typeface="+mn-ea"/>
                <a:cs typeface="+mn-cs"/>
              </a:defRPr>
            </a:lvl3pPr>
            <a:lvl4pPr marL="2132013" indent="-304800" algn="l" defTabSz="1219200" rtl="0" eaLnBrk="0" fontAlgn="base" hangingPunct="0">
              <a:lnSpc>
                <a:spcPct val="100000"/>
              </a:lnSpc>
              <a:spcBef>
                <a:spcPts val="125"/>
              </a:spcBef>
              <a:spcAft>
                <a:spcPct val="0"/>
              </a:spcAft>
              <a:buClrTx/>
              <a:buSzTx/>
              <a:buFont typeface="Arial" pitchFamily="34" charset="0"/>
              <a:buChar char="–"/>
              <a:defRPr kumimoji="0" lang="zh-CN" altLang="en-US" sz="2600" b="0" i="0" u="none" kern="1200" baseline="0">
                <a:solidFill>
                  <a:schemeClr val="tx1"/>
                </a:solidFill>
                <a:effectLst/>
                <a:latin typeface="+mn-lt"/>
                <a:ea typeface="+mn-ea"/>
                <a:cs typeface="+mn-cs"/>
              </a:defRPr>
            </a:lvl4pPr>
            <a:lvl5pPr marL="2741613" indent="-304800" algn="l" defTabSz="1219200" rtl="0" eaLnBrk="0" fontAlgn="base" hangingPunct="0">
              <a:lnSpc>
                <a:spcPct val="100000"/>
              </a:lnSpc>
              <a:spcBef>
                <a:spcPts val="125"/>
              </a:spcBef>
              <a:spcAft>
                <a:spcPct val="0"/>
              </a:spcAft>
              <a:buClrTx/>
              <a:buSzTx/>
              <a:buFont typeface="Arial" pitchFamily="34" charset="0"/>
              <a:buChar char="»"/>
              <a:defRPr kumimoji="0" lang="zh-CN" altLang="en-US" sz="2600" b="0" i="0" u="none" kern="1200" baseline="0">
                <a:solidFill>
                  <a:schemeClr val="tx1"/>
                </a:solidFill>
                <a:effectLst/>
                <a:latin typeface="+mn-lt"/>
                <a:ea typeface="+mn-ea"/>
                <a:cs typeface="+mn-cs"/>
              </a:defRPr>
            </a:lvl5pPr>
            <a:lvl6pPr marL="3352165" indent="-304800" algn="l" defTabSz="1219200" rtl="0" eaLnBrk="1" latinLnBrk="0" hangingPunct="1">
              <a:spcBef>
                <a:spcPts val="130"/>
              </a:spcBef>
              <a:buFont typeface="Arial" pitchFamily="34" charset="0"/>
              <a:buChar char="•"/>
              <a:defRPr lang="zh-CN" altLang="en-US" sz="2665" kern="1200">
                <a:solidFill>
                  <a:schemeClr val="tx1"/>
                </a:solidFill>
                <a:latin typeface="+mn-lt"/>
                <a:ea typeface="+mn-ea"/>
                <a:cs typeface="+mn-cs"/>
              </a:defRPr>
            </a:lvl6pPr>
            <a:lvl7pPr marL="3961130" indent="-304800" algn="l" defTabSz="1219200" rtl="0" eaLnBrk="1" latinLnBrk="0" hangingPunct="1">
              <a:spcBef>
                <a:spcPts val="130"/>
              </a:spcBef>
              <a:buFont typeface="Arial" pitchFamily="34" charset="0"/>
              <a:buChar char="•"/>
              <a:defRPr lang="zh-CN" altLang="en-US" sz="2665" kern="1200">
                <a:solidFill>
                  <a:schemeClr val="tx1"/>
                </a:solidFill>
                <a:latin typeface="+mn-lt"/>
                <a:ea typeface="+mn-ea"/>
                <a:cs typeface="+mn-cs"/>
              </a:defRPr>
            </a:lvl7pPr>
            <a:lvl8pPr marL="4570730" indent="-304800" algn="l" defTabSz="1219200" rtl="0" eaLnBrk="1" latinLnBrk="0" hangingPunct="1">
              <a:spcBef>
                <a:spcPts val="130"/>
              </a:spcBef>
              <a:buFont typeface="Arial" pitchFamily="34" charset="0"/>
              <a:buChar char="•"/>
              <a:defRPr lang="zh-CN" altLang="en-US" sz="2665" kern="1200">
                <a:solidFill>
                  <a:schemeClr val="tx1"/>
                </a:solidFill>
                <a:latin typeface="+mn-lt"/>
                <a:ea typeface="+mn-ea"/>
                <a:cs typeface="+mn-cs"/>
              </a:defRPr>
            </a:lvl8pPr>
            <a:lvl9pPr marL="5180330" indent="-304800" algn="l" defTabSz="1219200" rtl="0" eaLnBrk="1" latinLnBrk="0" hangingPunct="1">
              <a:spcBef>
                <a:spcPts val="130"/>
              </a:spcBef>
              <a:buFont typeface="Arial" pitchFamily="34" charset="0"/>
              <a:buChar char="•"/>
              <a:defRPr lang="zh-CN" altLang="en-US" sz="2665" kern="1200">
                <a:solidFill>
                  <a:schemeClr val="tx1"/>
                </a:solidFill>
                <a:latin typeface="+mn-lt"/>
                <a:ea typeface="+mn-ea"/>
                <a:cs typeface="+mn-cs"/>
              </a:defRPr>
            </a:lvl9pPr>
          </a:lstStyle>
          <a:p>
            <a:pPr marL="0" lvl="0" indent="0" algn="ctr" defTabSz="914400" eaLnBrk="1">
              <a:lnSpc>
                <a:spcPct val="80000"/>
              </a:lnSpc>
              <a:spcBef>
                <a:spcPts val="5500"/>
              </a:spcBef>
              <a:buNone/>
            </a:pPr>
            <a:endParaRPr lang="zh-CN" altLang="zh-CN" sz="5000">
              <a:solidFill>
                <a:srgbClr val="333333"/>
              </a:solidFill>
              <a:latin typeface="Verdana" pitchFamily="34" charset="0"/>
            </a:endParaRPr>
          </a:p>
        </p:txBody>
      </p:sp>
      <p:sp>
        <p:nvSpPr>
          <p:cNvPr id="31762" name="íṡľïďè"/>
          <p:cNvSpPr/>
          <p:nvPr/>
        </p:nvSpPr>
        <p:spPr>
          <a:xfrm>
            <a:off x="7921625" y="5829300"/>
            <a:ext cx="107950" cy="117475"/>
          </a:xfrm>
          <a:prstGeom prst="ellipse">
            <a:avLst/>
          </a:prstGeom>
          <a:solidFill>
            <a:srgbClr val="F2F2F2"/>
          </a:solidFill>
          <a:ln w="12700">
            <a:noFill/>
            <a:miter lim="800000"/>
          </a:ln>
        </p:spPr>
        <p:txBody>
          <a:bodyPr lIns="0" tIns="0" rIns="0" bIns="0">
            <a:noAutofit/>
          </a:bodyPr>
          <a:lstStyle>
            <a:defPPr>
              <a:defRPr lang="zh-CN"/>
            </a:defPPr>
            <a:lvl1pPr marL="457200" indent="-457200" algn="l" defTabSz="1219200" rtl="0" eaLnBrk="0" fontAlgn="base" hangingPunct="0">
              <a:lnSpc>
                <a:spcPct val="100000"/>
              </a:lnSpc>
              <a:spcBef>
                <a:spcPts val="125"/>
              </a:spcBef>
              <a:spcAft>
                <a:spcPct val="0"/>
              </a:spcAft>
              <a:buClrTx/>
              <a:buSzTx/>
              <a:buFont typeface="Arial" pitchFamily="34" charset="0"/>
              <a:buChar char="•"/>
              <a:defRPr kumimoji="0" lang="zh-CN" altLang="en-US" sz="4200" b="0" i="0" u="none" kern="1200" baseline="0">
                <a:solidFill>
                  <a:schemeClr val="tx1"/>
                </a:solidFill>
                <a:effectLst/>
                <a:latin typeface="+mn-lt"/>
                <a:ea typeface="+mn-ea"/>
                <a:cs typeface="+mn-cs"/>
              </a:defRPr>
            </a:lvl1pPr>
            <a:lvl2pPr marL="990600" indent="-381000" algn="l" defTabSz="1219200" rtl="0" eaLnBrk="0" fontAlgn="base" hangingPunct="0">
              <a:lnSpc>
                <a:spcPct val="100000"/>
              </a:lnSpc>
              <a:spcBef>
                <a:spcPts val="125"/>
              </a:spcBef>
              <a:spcAft>
                <a:spcPct val="0"/>
              </a:spcAft>
              <a:buClrTx/>
              <a:buSzTx/>
              <a:buFont typeface="Arial" pitchFamily="34" charset="0"/>
              <a:buChar char="–"/>
              <a:defRPr kumimoji="0" lang="zh-CN" altLang="en-US" sz="3700" b="0" i="0" u="none" kern="1200" baseline="0">
                <a:solidFill>
                  <a:schemeClr val="tx1"/>
                </a:solidFill>
                <a:effectLst/>
                <a:latin typeface="+mn-lt"/>
                <a:ea typeface="+mn-ea"/>
                <a:cs typeface="+mn-cs"/>
              </a:defRPr>
            </a:lvl2pPr>
            <a:lvl3pPr marL="1522413" indent="-304800" algn="l" defTabSz="1219200" rtl="0" eaLnBrk="0" fontAlgn="base" hangingPunct="0">
              <a:lnSpc>
                <a:spcPct val="100000"/>
              </a:lnSpc>
              <a:spcBef>
                <a:spcPts val="125"/>
              </a:spcBef>
              <a:spcAft>
                <a:spcPct val="0"/>
              </a:spcAft>
              <a:buClrTx/>
              <a:buSzTx/>
              <a:buFont typeface="Arial" pitchFamily="34" charset="0"/>
              <a:buChar char="•"/>
              <a:defRPr kumimoji="0" lang="zh-CN" altLang="en-US" sz="3200" b="0" i="0" u="none" kern="1200" baseline="0">
                <a:solidFill>
                  <a:schemeClr val="tx1"/>
                </a:solidFill>
                <a:effectLst/>
                <a:latin typeface="+mn-lt"/>
                <a:ea typeface="+mn-ea"/>
                <a:cs typeface="+mn-cs"/>
              </a:defRPr>
            </a:lvl3pPr>
            <a:lvl4pPr marL="2132013" indent="-304800" algn="l" defTabSz="1219200" rtl="0" eaLnBrk="0" fontAlgn="base" hangingPunct="0">
              <a:lnSpc>
                <a:spcPct val="100000"/>
              </a:lnSpc>
              <a:spcBef>
                <a:spcPts val="125"/>
              </a:spcBef>
              <a:spcAft>
                <a:spcPct val="0"/>
              </a:spcAft>
              <a:buClrTx/>
              <a:buSzTx/>
              <a:buFont typeface="Arial" pitchFamily="34" charset="0"/>
              <a:buChar char="–"/>
              <a:defRPr kumimoji="0" lang="zh-CN" altLang="en-US" sz="2600" b="0" i="0" u="none" kern="1200" baseline="0">
                <a:solidFill>
                  <a:schemeClr val="tx1"/>
                </a:solidFill>
                <a:effectLst/>
                <a:latin typeface="+mn-lt"/>
                <a:ea typeface="+mn-ea"/>
                <a:cs typeface="+mn-cs"/>
              </a:defRPr>
            </a:lvl4pPr>
            <a:lvl5pPr marL="2741613" indent="-304800" algn="l" defTabSz="1219200" rtl="0" eaLnBrk="0" fontAlgn="base" hangingPunct="0">
              <a:lnSpc>
                <a:spcPct val="100000"/>
              </a:lnSpc>
              <a:spcBef>
                <a:spcPts val="125"/>
              </a:spcBef>
              <a:spcAft>
                <a:spcPct val="0"/>
              </a:spcAft>
              <a:buClrTx/>
              <a:buSzTx/>
              <a:buFont typeface="Arial" pitchFamily="34" charset="0"/>
              <a:buChar char="»"/>
              <a:defRPr kumimoji="0" lang="zh-CN" altLang="en-US" sz="2600" b="0" i="0" u="none" kern="1200" baseline="0">
                <a:solidFill>
                  <a:schemeClr val="tx1"/>
                </a:solidFill>
                <a:effectLst/>
                <a:latin typeface="+mn-lt"/>
                <a:ea typeface="+mn-ea"/>
                <a:cs typeface="+mn-cs"/>
              </a:defRPr>
            </a:lvl5pPr>
            <a:lvl6pPr marL="3352165" indent="-304800" algn="l" defTabSz="1219200" rtl="0" eaLnBrk="1" latinLnBrk="0" hangingPunct="1">
              <a:spcBef>
                <a:spcPts val="130"/>
              </a:spcBef>
              <a:buFont typeface="Arial" pitchFamily="34" charset="0"/>
              <a:buChar char="•"/>
              <a:defRPr lang="zh-CN" altLang="en-US" sz="2665" kern="1200">
                <a:solidFill>
                  <a:schemeClr val="tx1"/>
                </a:solidFill>
                <a:latin typeface="+mn-lt"/>
                <a:ea typeface="+mn-ea"/>
                <a:cs typeface="+mn-cs"/>
              </a:defRPr>
            </a:lvl6pPr>
            <a:lvl7pPr marL="3961130" indent="-304800" algn="l" defTabSz="1219200" rtl="0" eaLnBrk="1" latinLnBrk="0" hangingPunct="1">
              <a:spcBef>
                <a:spcPts val="130"/>
              </a:spcBef>
              <a:buFont typeface="Arial" pitchFamily="34" charset="0"/>
              <a:buChar char="•"/>
              <a:defRPr lang="zh-CN" altLang="en-US" sz="2665" kern="1200">
                <a:solidFill>
                  <a:schemeClr val="tx1"/>
                </a:solidFill>
                <a:latin typeface="+mn-lt"/>
                <a:ea typeface="+mn-ea"/>
                <a:cs typeface="+mn-cs"/>
              </a:defRPr>
            </a:lvl7pPr>
            <a:lvl8pPr marL="4570730" indent="-304800" algn="l" defTabSz="1219200" rtl="0" eaLnBrk="1" latinLnBrk="0" hangingPunct="1">
              <a:spcBef>
                <a:spcPts val="130"/>
              </a:spcBef>
              <a:buFont typeface="Arial" pitchFamily="34" charset="0"/>
              <a:buChar char="•"/>
              <a:defRPr lang="zh-CN" altLang="en-US" sz="2665" kern="1200">
                <a:solidFill>
                  <a:schemeClr val="tx1"/>
                </a:solidFill>
                <a:latin typeface="+mn-lt"/>
                <a:ea typeface="+mn-ea"/>
                <a:cs typeface="+mn-cs"/>
              </a:defRPr>
            </a:lvl8pPr>
            <a:lvl9pPr marL="5180330" indent="-304800" algn="l" defTabSz="1219200" rtl="0" eaLnBrk="1" latinLnBrk="0" hangingPunct="1">
              <a:spcBef>
                <a:spcPts val="130"/>
              </a:spcBef>
              <a:buFont typeface="Arial" pitchFamily="34" charset="0"/>
              <a:buChar char="•"/>
              <a:defRPr lang="zh-CN" altLang="en-US" sz="2665" kern="1200">
                <a:solidFill>
                  <a:schemeClr val="tx1"/>
                </a:solidFill>
                <a:latin typeface="+mn-lt"/>
                <a:ea typeface="+mn-ea"/>
                <a:cs typeface="+mn-cs"/>
              </a:defRPr>
            </a:lvl9pPr>
          </a:lstStyle>
          <a:p>
            <a:pPr marL="0" lvl="0" indent="0" algn="ctr" defTabSz="914400" eaLnBrk="1">
              <a:lnSpc>
                <a:spcPct val="80000"/>
              </a:lnSpc>
              <a:spcBef>
                <a:spcPts val="5500"/>
              </a:spcBef>
              <a:buNone/>
            </a:pPr>
            <a:endParaRPr lang="zh-CN" altLang="zh-CN" sz="5000">
              <a:solidFill>
                <a:srgbClr val="333333"/>
              </a:solidFill>
              <a:latin typeface="Verdana" pitchFamily="34" charset="0"/>
            </a:endParaRPr>
          </a:p>
        </p:txBody>
      </p:sp>
      <p:sp>
        <p:nvSpPr>
          <p:cNvPr id="31763" name="calendar_61469"/>
          <p:cNvSpPr>
            <a:spLocks noChangeAspect="1"/>
          </p:cNvSpPr>
          <p:nvPr/>
        </p:nvSpPr>
        <p:spPr bwMode="auto">
          <a:xfrm>
            <a:off x="4791075" y="911225"/>
            <a:ext cx="477838" cy="490538"/>
          </a:xfrm>
          <a:custGeom>
            <a:cxnLst>
              <a:cxn ang="0">
                <a:pos x="39422" y="41777"/>
              </a:cxn>
              <a:cxn ang="0">
                <a:pos x="40647" y="47631"/>
              </a:cxn>
              <a:cxn ang="0">
                <a:pos x="35124" y="48929"/>
              </a:cxn>
              <a:cxn ang="0">
                <a:pos x="33892" y="43075"/>
              </a:cxn>
              <a:cxn ang="0">
                <a:pos x="24388" y="41777"/>
              </a:cxn>
              <a:cxn ang="0">
                <a:pos x="29916" y="43075"/>
              </a:cxn>
              <a:cxn ang="0">
                <a:pos x="28681" y="48929"/>
              </a:cxn>
              <a:cxn ang="0">
                <a:pos x="23155" y="47631"/>
              </a:cxn>
              <a:cxn ang="0">
                <a:pos x="24388" y="41777"/>
              </a:cxn>
              <a:cxn ang="0">
                <a:pos x="17940" y="41777"/>
              </a:cxn>
              <a:cxn ang="0">
                <a:pos x="19166" y="47631"/>
              </a:cxn>
              <a:cxn ang="0">
                <a:pos x="13638" y="48929"/>
              </a:cxn>
              <a:cxn ang="0">
                <a:pos x="12405" y="43075"/>
              </a:cxn>
              <a:cxn ang="0">
                <a:pos x="35124" y="30395"/>
              </a:cxn>
              <a:cxn ang="0">
                <a:pos x="40647" y="31702"/>
              </a:cxn>
              <a:cxn ang="0">
                <a:pos x="39422" y="37554"/>
              </a:cxn>
              <a:cxn ang="0">
                <a:pos x="33892" y="36247"/>
              </a:cxn>
              <a:cxn ang="0">
                <a:pos x="35124" y="30395"/>
              </a:cxn>
              <a:cxn ang="0">
                <a:pos x="28681" y="30395"/>
              </a:cxn>
              <a:cxn ang="0">
                <a:pos x="29916" y="36247"/>
              </a:cxn>
              <a:cxn ang="0">
                <a:pos x="24388" y="37554"/>
              </a:cxn>
              <a:cxn ang="0">
                <a:pos x="23155" y="31702"/>
              </a:cxn>
              <a:cxn ang="0">
                <a:pos x="13638" y="30395"/>
              </a:cxn>
              <a:cxn ang="0">
                <a:pos x="19166" y="31702"/>
              </a:cxn>
              <a:cxn ang="0">
                <a:pos x="17940" y="37554"/>
              </a:cxn>
              <a:cxn ang="0">
                <a:pos x="12405" y="36247"/>
              </a:cxn>
              <a:cxn ang="0">
                <a:pos x="13638" y="30395"/>
              </a:cxn>
              <a:cxn ang="0">
                <a:pos x="6203" y="28701"/>
              </a:cxn>
              <a:cxn ang="0">
                <a:pos x="8311" y="51977"/>
              </a:cxn>
              <a:cxn ang="0">
                <a:pos x="46761" y="49751"/>
              </a:cxn>
              <a:cxn ang="0">
                <a:pos x="44661" y="26476"/>
              </a:cxn>
              <a:cxn ang="0">
                <a:pos x="18891" y="6371"/>
              </a:cxn>
              <a:cxn ang="0">
                <a:pos x="34172" y="13347"/>
              </a:cxn>
              <a:cxn ang="0">
                <a:pos x="42968" y="19024"/>
              </a:cxn>
              <a:cxn ang="0">
                <a:pos x="48337" y="6398"/>
              </a:cxn>
              <a:cxn ang="0">
                <a:pos x="53064" y="52285"/>
              </a:cxn>
              <a:cxn ang="0">
                <a:pos x="4868" y="57468"/>
              </a:cxn>
              <a:cxn ang="0">
                <a:pos x="0" y="11545"/>
              </a:cxn>
              <a:cxn ang="0">
                <a:pos x="4727" y="13347"/>
              </a:cxn>
              <a:cxn ang="0">
                <a:pos x="13489" y="19024"/>
              </a:cxn>
              <a:cxn ang="0">
                <a:pos x="18891" y="6371"/>
              </a:cxn>
              <a:cxn ang="0">
                <a:pos x="42887" y="0"/>
              </a:cxn>
              <a:cxn ang="0">
                <a:pos x="44730" y="13347"/>
              </a:cxn>
              <a:cxn ang="0">
                <a:pos x="39534" y="15298"/>
              </a:cxn>
              <a:cxn ang="0">
                <a:pos x="37691" y="1951"/>
              </a:cxn>
              <a:cxn ang="0">
                <a:pos x="10089" y="0"/>
              </a:cxn>
              <a:cxn ang="0">
                <a:pos x="15285" y="1951"/>
              </a:cxn>
              <a:cxn ang="0">
                <a:pos x="13442" y="15298"/>
              </a:cxn>
              <a:cxn ang="0">
                <a:pos x="8247" y="13347"/>
              </a:cxn>
              <a:cxn ang="0">
                <a:pos x="10089" y="0"/>
              </a:cxn>
            </a:cxnLst>
            <a:rect l="l" t="t" r="r" b="b"/>
            <a:pathLst>
              <a:path w="595290" h="607851">
                <a:moveTo>
                  <a:pt x="394037" y="441881"/>
                </a:moveTo>
                <a:lnTo>
                  <a:pt x="442257" y="441881"/>
                </a:lnTo>
                <a:cubicBezTo>
                  <a:pt x="449826" y="441881"/>
                  <a:pt x="455994" y="448045"/>
                  <a:pt x="455994" y="455609"/>
                </a:cubicBezTo>
                <a:lnTo>
                  <a:pt x="455994" y="503799"/>
                </a:lnTo>
                <a:cubicBezTo>
                  <a:pt x="455994" y="511363"/>
                  <a:pt x="449826" y="517527"/>
                  <a:pt x="442257" y="517527"/>
                </a:cubicBezTo>
                <a:lnTo>
                  <a:pt x="394037" y="517527"/>
                </a:lnTo>
                <a:cubicBezTo>
                  <a:pt x="386375" y="517527"/>
                  <a:pt x="380207" y="511363"/>
                  <a:pt x="380207" y="503799"/>
                </a:cubicBezTo>
                <a:lnTo>
                  <a:pt x="380207" y="455609"/>
                </a:lnTo>
                <a:cubicBezTo>
                  <a:pt x="380207" y="448045"/>
                  <a:pt x="386375" y="441881"/>
                  <a:pt x="394037" y="441881"/>
                </a:cubicBezTo>
                <a:close/>
                <a:moveTo>
                  <a:pt x="273594" y="441881"/>
                </a:moveTo>
                <a:lnTo>
                  <a:pt x="321766" y="441881"/>
                </a:lnTo>
                <a:cubicBezTo>
                  <a:pt x="329436" y="441881"/>
                  <a:pt x="335609" y="448045"/>
                  <a:pt x="335609" y="455609"/>
                </a:cubicBezTo>
                <a:lnTo>
                  <a:pt x="335609" y="503799"/>
                </a:lnTo>
                <a:cubicBezTo>
                  <a:pt x="335609" y="511363"/>
                  <a:pt x="329436" y="517527"/>
                  <a:pt x="321766" y="517527"/>
                </a:cubicBezTo>
                <a:lnTo>
                  <a:pt x="273594" y="517527"/>
                </a:lnTo>
                <a:cubicBezTo>
                  <a:pt x="265924" y="517527"/>
                  <a:pt x="259751" y="511363"/>
                  <a:pt x="259751" y="503799"/>
                </a:cubicBezTo>
                <a:lnTo>
                  <a:pt x="259751" y="455609"/>
                </a:lnTo>
                <a:cubicBezTo>
                  <a:pt x="259751" y="448045"/>
                  <a:pt x="265924" y="441881"/>
                  <a:pt x="273594" y="441881"/>
                </a:cubicBezTo>
                <a:close/>
                <a:moveTo>
                  <a:pt x="152998" y="441881"/>
                </a:moveTo>
                <a:lnTo>
                  <a:pt x="201263" y="441881"/>
                </a:lnTo>
                <a:cubicBezTo>
                  <a:pt x="208840" y="441881"/>
                  <a:pt x="215013" y="448045"/>
                  <a:pt x="215013" y="455609"/>
                </a:cubicBezTo>
                <a:lnTo>
                  <a:pt x="215013" y="503799"/>
                </a:lnTo>
                <a:cubicBezTo>
                  <a:pt x="215013" y="511363"/>
                  <a:pt x="208840" y="517527"/>
                  <a:pt x="201263" y="517527"/>
                </a:cubicBezTo>
                <a:lnTo>
                  <a:pt x="152998" y="517527"/>
                </a:lnTo>
                <a:cubicBezTo>
                  <a:pt x="145422" y="517527"/>
                  <a:pt x="139155" y="511363"/>
                  <a:pt x="139155" y="503799"/>
                </a:cubicBezTo>
                <a:lnTo>
                  <a:pt x="139155" y="455609"/>
                </a:lnTo>
                <a:cubicBezTo>
                  <a:pt x="139155" y="448045"/>
                  <a:pt x="145422" y="441881"/>
                  <a:pt x="152998" y="441881"/>
                </a:cubicBezTo>
                <a:close/>
                <a:moveTo>
                  <a:pt x="394037" y="321496"/>
                </a:moveTo>
                <a:lnTo>
                  <a:pt x="442257" y="321496"/>
                </a:lnTo>
                <a:cubicBezTo>
                  <a:pt x="449826" y="321496"/>
                  <a:pt x="455994" y="327658"/>
                  <a:pt x="455994" y="335314"/>
                </a:cubicBezTo>
                <a:lnTo>
                  <a:pt x="455994" y="383395"/>
                </a:lnTo>
                <a:cubicBezTo>
                  <a:pt x="455994" y="391051"/>
                  <a:pt x="449826" y="397213"/>
                  <a:pt x="442257" y="397213"/>
                </a:cubicBezTo>
                <a:lnTo>
                  <a:pt x="394037" y="397213"/>
                </a:lnTo>
                <a:cubicBezTo>
                  <a:pt x="386375" y="397213"/>
                  <a:pt x="380207" y="391051"/>
                  <a:pt x="380207" y="383395"/>
                </a:cubicBezTo>
                <a:lnTo>
                  <a:pt x="380207" y="335314"/>
                </a:lnTo>
                <a:cubicBezTo>
                  <a:pt x="380207" y="327658"/>
                  <a:pt x="386375" y="321496"/>
                  <a:pt x="394037" y="321496"/>
                </a:cubicBezTo>
                <a:close/>
                <a:moveTo>
                  <a:pt x="273594" y="321496"/>
                </a:moveTo>
                <a:lnTo>
                  <a:pt x="321766" y="321496"/>
                </a:lnTo>
                <a:cubicBezTo>
                  <a:pt x="329436" y="321496"/>
                  <a:pt x="335609" y="327658"/>
                  <a:pt x="335609" y="335314"/>
                </a:cubicBezTo>
                <a:lnTo>
                  <a:pt x="335609" y="383395"/>
                </a:lnTo>
                <a:cubicBezTo>
                  <a:pt x="335609" y="391051"/>
                  <a:pt x="329436" y="397213"/>
                  <a:pt x="321766" y="397213"/>
                </a:cubicBezTo>
                <a:lnTo>
                  <a:pt x="273594" y="397213"/>
                </a:lnTo>
                <a:cubicBezTo>
                  <a:pt x="265924" y="397213"/>
                  <a:pt x="259751" y="391051"/>
                  <a:pt x="259751" y="383395"/>
                </a:cubicBezTo>
                <a:lnTo>
                  <a:pt x="259751" y="335314"/>
                </a:lnTo>
                <a:cubicBezTo>
                  <a:pt x="259751" y="327658"/>
                  <a:pt x="265924" y="321496"/>
                  <a:pt x="273594" y="321496"/>
                </a:cubicBezTo>
                <a:close/>
                <a:moveTo>
                  <a:pt x="152998" y="321496"/>
                </a:moveTo>
                <a:lnTo>
                  <a:pt x="201263" y="321496"/>
                </a:lnTo>
                <a:cubicBezTo>
                  <a:pt x="208840" y="321496"/>
                  <a:pt x="215013" y="327658"/>
                  <a:pt x="215013" y="335314"/>
                </a:cubicBezTo>
                <a:lnTo>
                  <a:pt x="215013" y="383395"/>
                </a:lnTo>
                <a:cubicBezTo>
                  <a:pt x="215013" y="391051"/>
                  <a:pt x="208840" y="397213"/>
                  <a:pt x="201263" y="397213"/>
                </a:cubicBezTo>
                <a:lnTo>
                  <a:pt x="152998" y="397213"/>
                </a:lnTo>
                <a:cubicBezTo>
                  <a:pt x="145422" y="397213"/>
                  <a:pt x="139155" y="391051"/>
                  <a:pt x="139155" y="383395"/>
                </a:cubicBezTo>
                <a:lnTo>
                  <a:pt x="139155" y="335314"/>
                </a:lnTo>
                <a:cubicBezTo>
                  <a:pt x="139155" y="327658"/>
                  <a:pt x="145422" y="321496"/>
                  <a:pt x="152998" y="321496"/>
                </a:cubicBezTo>
                <a:close/>
                <a:moveTo>
                  <a:pt x="93245" y="280044"/>
                </a:moveTo>
                <a:cubicBezTo>
                  <a:pt x="80151" y="280044"/>
                  <a:pt x="69583" y="290597"/>
                  <a:pt x="69583" y="303579"/>
                </a:cubicBezTo>
                <a:lnTo>
                  <a:pt x="69583" y="526226"/>
                </a:lnTo>
                <a:cubicBezTo>
                  <a:pt x="69583" y="539208"/>
                  <a:pt x="80151" y="549761"/>
                  <a:pt x="93245" y="549761"/>
                </a:cubicBezTo>
                <a:lnTo>
                  <a:pt x="501016" y="549761"/>
                </a:lnTo>
                <a:cubicBezTo>
                  <a:pt x="514016" y="549761"/>
                  <a:pt x="524585" y="539208"/>
                  <a:pt x="524585" y="526226"/>
                </a:cubicBezTo>
                <a:lnTo>
                  <a:pt x="524585" y="303579"/>
                </a:lnTo>
                <a:cubicBezTo>
                  <a:pt x="524585" y="290597"/>
                  <a:pt x="514016" y="280044"/>
                  <a:pt x="501016" y="280044"/>
                </a:cubicBezTo>
                <a:lnTo>
                  <a:pt x="93245" y="280044"/>
                </a:lnTo>
                <a:close/>
                <a:moveTo>
                  <a:pt x="211929" y="67390"/>
                </a:moveTo>
                <a:lnTo>
                  <a:pt x="383361" y="67390"/>
                </a:lnTo>
                <a:lnTo>
                  <a:pt x="383361" y="141170"/>
                </a:lnTo>
                <a:cubicBezTo>
                  <a:pt x="383361" y="174418"/>
                  <a:pt x="410671" y="201221"/>
                  <a:pt x="443966" y="201221"/>
                </a:cubicBezTo>
                <a:lnTo>
                  <a:pt x="482031" y="201221"/>
                </a:lnTo>
                <a:cubicBezTo>
                  <a:pt x="515232" y="201221"/>
                  <a:pt x="542261" y="174418"/>
                  <a:pt x="542261" y="141170"/>
                </a:cubicBezTo>
                <a:lnTo>
                  <a:pt x="542261" y="67670"/>
                </a:lnTo>
                <a:cubicBezTo>
                  <a:pt x="571347" y="68511"/>
                  <a:pt x="595290" y="92513"/>
                  <a:pt x="595290" y="122118"/>
                </a:cubicBezTo>
                <a:lnTo>
                  <a:pt x="595290" y="553030"/>
                </a:lnTo>
                <a:cubicBezTo>
                  <a:pt x="595290" y="583102"/>
                  <a:pt x="570786" y="607851"/>
                  <a:pt x="540671" y="607851"/>
                </a:cubicBezTo>
                <a:lnTo>
                  <a:pt x="54619" y="607851"/>
                </a:lnTo>
                <a:cubicBezTo>
                  <a:pt x="24410" y="607851"/>
                  <a:pt x="0" y="583102"/>
                  <a:pt x="0" y="553030"/>
                </a:cubicBezTo>
                <a:lnTo>
                  <a:pt x="0" y="122118"/>
                </a:lnTo>
                <a:cubicBezTo>
                  <a:pt x="0" y="92513"/>
                  <a:pt x="23943" y="68511"/>
                  <a:pt x="53029" y="67670"/>
                </a:cubicBezTo>
                <a:lnTo>
                  <a:pt x="53029" y="141170"/>
                </a:lnTo>
                <a:cubicBezTo>
                  <a:pt x="53029" y="174418"/>
                  <a:pt x="79964" y="201221"/>
                  <a:pt x="113259" y="201221"/>
                </a:cubicBezTo>
                <a:lnTo>
                  <a:pt x="151324" y="201221"/>
                </a:lnTo>
                <a:cubicBezTo>
                  <a:pt x="184619" y="201221"/>
                  <a:pt x="211929" y="174418"/>
                  <a:pt x="211929" y="141170"/>
                </a:cubicBezTo>
                <a:lnTo>
                  <a:pt x="211929" y="67390"/>
                </a:lnTo>
                <a:close/>
                <a:moveTo>
                  <a:pt x="443504" y="0"/>
                </a:moveTo>
                <a:lnTo>
                  <a:pt x="481115" y="0"/>
                </a:lnTo>
                <a:cubicBezTo>
                  <a:pt x="492529" y="0"/>
                  <a:pt x="501791" y="9243"/>
                  <a:pt x="501791" y="20634"/>
                </a:cubicBezTo>
                <a:lnTo>
                  <a:pt x="501791" y="141173"/>
                </a:lnTo>
                <a:cubicBezTo>
                  <a:pt x="501791" y="152564"/>
                  <a:pt x="492529" y="161807"/>
                  <a:pt x="481115" y="161807"/>
                </a:cubicBezTo>
                <a:lnTo>
                  <a:pt x="443504" y="161807"/>
                </a:lnTo>
                <a:cubicBezTo>
                  <a:pt x="432090" y="161807"/>
                  <a:pt x="422828" y="152564"/>
                  <a:pt x="422828" y="141173"/>
                </a:cubicBezTo>
                <a:lnTo>
                  <a:pt x="422828" y="20634"/>
                </a:lnTo>
                <a:cubicBezTo>
                  <a:pt x="422828" y="9243"/>
                  <a:pt x="432090" y="0"/>
                  <a:pt x="443504" y="0"/>
                </a:cubicBezTo>
                <a:close/>
                <a:moveTo>
                  <a:pt x="113187" y="0"/>
                </a:moveTo>
                <a:lnTo>
                  <a:pt x="150798" y="0"/>
                </a:lnTo>
                <a:cubicBezTo>
                  <a:pt x="162212" y="0"/>
                  <a:pt x="171474" y="9243"/>
                  <a:pt x="171474" y="20634"/>
                </a:cubicBezTo>
                <a:lnTo>
                  <a:pt x="171474" y="141173"/>
                </a:lnTo>
                <a:cubicBezTo>
                  <a:pt x="171474" y="152564"/>
                  <a:pt x="162212" y="161807"/>
                  <a:pt x="150798" y="161807"/>
                </a:cubicBezTo>
                <a:lnTo>
                  <a:pt x="113187" y="161807"/>
                </a:lnTo>
                <a:cubicBezTo>
                  <a:pt x="101773" y="161807"/>
                  <a:pt x="92511" y="152564"/>
                  <a:pt x="92511" y="141173"/>
                </a:cubicBezTo>
                <a:lnTo>
                  <a:pt x="92511" y="20634"/>
                </a:lnTo>
                <a:cubicBezTo>
                  <a:pt x="92511" y="9243"/>
                  <a:pt x="101773" y="0"/>
                  <a:pt x="113187" y="0"/>
                </a:cubicBezTo>
                <a:close/>
              </a:path>
            </a:pathLst>
          </a:custGeom>
          <a:solidFill>
            <a:srgbClr val="3181D1"/>
          </a:solidFill>
          <a:ln w="9525">
            <a:noFill/>
            <a:round/>
          </a:ln>
        </p:spPr>
        <p:txBody>
          <a:bodyPr/>
          <a:lstStyle>
            <a:defPPr>
              <a:defRPr lang="zh-CN"/>
            </a:defPPr>
            <a:lvl1pPr marL="0" indent="0" algn="l" defTabSz="914400" rtl="0" eaLnBrk="0" fontAlgn="base" hangingPunct="0">
              <a:lnSpc>
                <a:spcPct val="100000"/>
              </a:lnSpc>
              <a:spcBef>
                <a:spcPct val="0"/>
              </a:spcBef>
              <a:spcAft>
                <a:spcPct val="0"/>
              </a:spcAft>
              <a:buClrTx/>
              <a:buSzTx/>
              <a:buFontTx/>
              <a:buNone/>
              <a:defRPr kumimoji="0" sz="1800" b="0" i="0" u="sng" baseline="0">
                <a:solidFill>
                  <a:schemeClr val="tx1"/>
                </a:solidFill>
                <a:effectLst/>
                <a:latin typeface="Verdana"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sz="1800" b="0" i="0" u="sng" baseline="0">
                <a:solidFill>
                  <a:schemeClr val="tx1"/>
                </a:solidFill>
                <a:effectLst/>
                <a:latin typeface="Verdana" pitchFamily="34"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sz="1800" b="0" i="0" u="sng" baseline="0">
                <a:solidFill>
                  <a:schemeClr val="tx1"/>
                </a:solidFill>
                <a:effectLst/>
                <a:latin typeface="Verdana" pitchFamily="34"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sz="1800" b="0" i="0" u="sng" baseline="0">
                <a:solidFill>
                  <a:schemeClr val="tx1"/>
                </a:solidFill>
                <a:effectLst/>
                <a:latin typeface="Verdana" pitchFamily="34"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sz="1800" b="0" i="0" u="sng" baseline="0">
                <a:solidFill>
                  <a:schemeClr val="tx1"/>
                </a:solidFill>
                <a:effectLst/>
                <a:latin typeface="Verdana" pitchFamily="34" charset="0"/>
                <a:ea typeface="宋体" pitchFamily="2" charset="-122"/>
              </a:defRPr>
            </a:lvl5pPr>
          </a:lstStyle>
          <a:p>
            <a:endParaRPr/>
          </a:p>
        </p:txBody>
      </p:sp>
      <p:pic>
        <p:nvPicPr>
          <p:cNvPr id="31764" name="图片 6"/>
          <p:cNvPicPr>
            <a:picLocks noChangeAspect="1"/>
          </p:cNvPicPr>
          <p:nvPr/>
        </p:nvPicPr>
        <p:blipFill>
          <a:blip r:embed="rId2"/>
          <a:stretch>
            <a:fillRect/>
          </a:stretch>
        </p:blipFill>
        <p:spPr>
          <a:xfrm>
            <a:off x="2646363" y="1536700"/>
            <a:ext cx="6442075" cy="4291013"/>
          </a:xfrm>
          <a:prstGeom prst="rect">
            <a:avLst/>
          </a:prstGeom>
          <a:noFill/>
          <a:ln>
            <a:miter lim="800000"/>
          </a:ln>
        </p:spPr>
      </p:pic>
      <p:sp>
        <p:nvSpPr>
          <p:cNvPr id="31765" name="Rectangle 2"/>
          <p:cNvSpPr txBox="1"/>
          <p:nvPr/>
        </p:nvSpPr>
        <p:spPr>
          <a:xfrm>
            <a:off x="300038" y="76200"/>
            <a:ext cx="5360987" cy="700088"/>
          </a:xfrm>
          <a:prstGeom prst="rect">
            <a:avLst/>
          </a:prstGeom>
          <a:noFill/>
          <a:ln>
            <a:noFill/>
            <a:miter lim="800000"/>
          </a:ln>
        </p:spPr>
        <p:txBody>
          <a:bodyPr anchor="b" anchorCtr="0">
            <a:noAutofit/>
          </a:bodyPr>
          <a:lstStyle>
            <a:defPPr>
              <a:defRPr lang="zh-CN"/>
            </a:defPPr>
            <a:lvl1pPr marL="457200" indent="-457200" algn="l" defTabSz="1219200" rtl="0" eaLnBrk="0" fontAlgn="base" hangingPunct="0">
              <a:lnSpc>
                <a:spcPct val="100000"/>
              </a:lnSpc>
              <a:spcBef>
                <a:spcPts val="125"/>
              </a:spcBef>
              <a:spcAft>
                <a:spcPct val="0"/>
              </a:spcAft>
              <a:buClrTx/>
              <a:buSzTx/>
              <a:buFont typeface="Arial" pitchFamily="34" charset="0"/>
              <a:buChar char="•"/>
              <a:defRPr kumimoji="0" lang="zh-CN" altLang="en-US" sz="4200" b="0" i="0" u="none" kern="1200" baseline="0">
                <a:solidFill>
                  <a:schemeClr val="tx1"/>
                </a:solidFill>
                <a:effectLst/>
                <a:latin typeface="+mn-lt"/>
                <a:ea typeface="+mn-ea"/>
                <a:cs typeface="+mn-cs"/>
              </a:defRPr>
            </a:lvl1pPr>
            <a:lvl2pPr marL="990600" indent="-381000" algn="l" defTabSz="1219200" rtl="0" eaLnBrk="0" fontAlgn="base" hangingPunct="0">
              <a:lnSpc>
                <a:spcPct val="100000"/>
              </a:lnSpc>
              <a:spcBef>
                <a:spcPts val="125"/>
              </a:spcBef>
              <a:spcAft>
                <a:spcPct val="0"/>
              </a:spcAft>
              <a:buClrTx/>
              <a:buSzTx/>
              <a:buFont typeface="Arial" pitchFamily="34" charset="0"/>
              <a:buChar char="–"/>
              <a:defRPr kumimoji="0" lang="zh-CN" altLang="en-US" sz="3700" b="0" i="0" u="none" kern="1200" baseline="0">
                <a:solidFill>
                  <a:schemeClr val="tx1"/>
                </a:solidFill>
                <a:effectLst/>
                <a:latin typeface="+mn-lt"/>
                <a:ea typeface="+mn-ea"/>
                <a:cs typeface="+mn-cs"/>
              </a:defRPr>
            </a:lvl2pPr>
            <a:lvl3pPr marL="1522413" indent="-304800" algn="l" defTabSz="1219200" rtl="0" eaLnBrk="0" fontAlgn="base" hangingPunct="0">
              <a:lnSpc>
                <a:spcPct val="100000"/>
              </a:lnSpc>
              <a:spcBef>
                <a:spcPts val="125"/>
              </a:spcBef>
              <a:spcAft>
                <a:spcPct val="0"/>
              </a:spcAft>
              <a:buClrTx/>
              <a:buSzTx/>
              <a:buFont typeface="Arial" pitchFamily="34" charset="0"/>
              <a:buChar char="•"/>
              <a:defRPr kumimoji="0" lang="zh-CN" altLang="en-US" sz="3200" b="0" i="0" u="none" kern="1200" baseline="0">
                <a:solidFill>
                  <a:schemeClr val="tx1"/>
                </a:solidFill>
                <a:effectLst/>
                <a:latin typeface="+mn-lt"/>
                <a:ea typeface="+mn-ea"/>
                <a:cs typeface="+mn-cs"/>
              </a:defRPr>
            </a:lvl3pPr>
            <a:lvl4pPr marL="2132013" indent="-304800" algn="l" defTabSz="1219200" rtl="0" eaLnBrk="0" fontAlgn="base" hangingPunct="0">
              <a:lnSpc>
                <a:spcPct val="100000"/>
              </a:lnSpc>
              <a:spcBef>
                <a:spcPts val="125"/>
              </a:spcBef>
              <a:spcAft>
                <a:spcPct val="0"/>
              </a:spcAft>
              <a:buClrTx/>
              <a:buSzTx/>
              <a:buFont typeface="Arial" pitchFamily="34" charset="0"/>
              <a:buChar char="–"/>
              <a:defRPr kumimoji="0" lang="zh-CN" altLang="en-US" sz="2600" b="0" i="0" u="none" kern="1200" baseline="0">
                <a:solidFill>
                  <a:schemeClr val="tx1"/>
                </a:solidFill>
                <a:effectLst/>
                <a:latin typeface="+mn-lt"/>
                <a:ea typeface="+mn-ea"/>
                <a:cs typeface="+mn-cs"/>
              </a:defRPr>
            </a:lvl4pPr>
            <a:lvl5pPr marL="2741613" indent="-304800" algn="l" defTabSz="1219200" rtl="0" eaLnBrk="0" fontAlgn="base" hangingPunct="0">
              <a:lnSpc>
                <a:spcPct val="100000"/>
              </a:lnSpc>
              <a:spcBef>
                <a:spcPts val="125"/>
              </a:spcBef>
              <a:spcAft>
                <a:spcPct val="0"/>
              </a:spcAft>
              <a:buClrTx/>
              <a:buSzTx/>
              <a:buFont typeface="Arial" pitchFamily="34" charset="0"/>
              <a:buChar char="»"/>
              <a:defRPr kumimoji="0" lang="zh-CN" altLang="en-US" sz="2600" b="0" i="0" u="none" kern="1200" baseline="0">
                <a:solidFill>
                  <a:schemeClr val="tx1"/>
                </a:solidFill>
                <a:effectLst/>
                <a:latin typeface="+mn-lt"/>
                <a:ea typeface="+mn-ea"/>
                <a:cs typeface="+mn-cs"/>
              </a:defRPr>
            </a:lvl5pPr>
            <a:lvl6pPr marL="3352165" indent="-304800" algn="l" defTabSz="1219200" rtl="0" eaLnBrk="1" latinLnBrk="0" hangingPunct="1">
              <a:spcBef>
                <a:spcPts val="130"/>
              </a:spcBef>
              <a:buFont typeface="Arial" pitchFamily="34" charset="0"/>
              <a:buChar char="•"/>
              <a:defRPr lang="zh-CN" altLang="en-US" sz="2665" kern="1200">
                <a:solidFill>
                  <a:schemeClr val="tx1"/>
                </a:solidFill>
                <a:latin typeface="+mn-lt"/>
                <a:ea typeface="+mn-ea"/>
                <a:cs typeface="+mn-cs"/>
              </a:defRPr>
            </a:lvl6pPr>
            <a:lvl7pPr marL="3961130" indent="-304800" algn="l" defTabSz="1219200" rtl="0" eaLnBrk="1" latinLnBrk="0" hangingPunct="1">
              <a:spcBef>
                <a:spcPts val="130"/>
              </a:spcBef>
              <a:buFont typeface="Arial" pitchFamily="34" charset="0"/>
              <a:buChar char="•"/>
              <a:defRPr lang="zh-CN" altLang="en-US" sz="2665" kern="1200">
                <a:solidFill>
                  <a:schemeClr val="tx1"/>
                </a:solidFill>
                <a:latin typeface="+mn-lt"/>
                <a:ea typeface="+mn-ea"/>
                <a:cs typeface="+mn-cs"/>
              </a:defRPr>
            </a:lvl7pPr>
            <a:lvl8pPr marL="4570730" indent="-304800" algn="l" defTabSz="1219200" rtl="0" eaLnBrk="1" latinLnBrk="0" hangingPunct="1">
              <a:spcBef>
                <a:spcPts val="130"/>
              </a:spcBef>
              <a:buFont typeface="Arial" pitchFamily="34" charset="0"/>
              <a:buChar char="•"/>
              <a:defRPr lang="zh-CN" altLang="en-US" sz="2665" kern="1200">
                <a:solidFill>
                  <a:schemeClr val="tx1"/>
                </a:solidFill>
                <a:latin typeface="+mn-lt"/>
                <a:ea typeface="+mn-ea"/>
                <a:cs typeface="+mn-cs"/>
              </a:defRPr>
            </a:lvl8pPr>
            <a:lvl9pPr marL="5180330" indent="-304800" algn="l" defTabSz="1219200" rtl="0" eaLnBrk="1" latinLnBrk="0" hangingPunct="1">
              <a:spcBef>
                <a:spcPts val="130"/>
              </a:spcBef>
              <a:buFont typeface="Arial" pitchFamily="34" charset="0"/>
              <a:buChar char="•"/>
              <a:defRPr lang="zh-CN" altLang="en-US" sz="2665" kern="1200">
                <a:solidFill>
                  <a:schemeClr val="tx1"/>
                </a:solidFill>
                <a:latin typeface="+mn-lt"/>
                <a:ea typeface="+mn-ea"/>
                <a:cs typeface="+mn-cs"/>
              </a:defRPr>
            </a:lvl9pPr>
          </a:lstStyle>
          <a:p>
            <a:pPr marL="0" lvl="0" indent="0" defTabSz="914400" eaLnBrk="1" hangingPunct="1">
              <a:lnSpc>
                <a:spcPct val="90000"/>
              </a:lnSpc>
              <a:spcBef>
                <a:spcPct val="0"/>
              </a:spcBef>
              <a:buFontTx/>
              <a:buNone/>
            </a:pPr>
            <a:r>
              <a:rPr lang="zh-CN" altLang="en-US" sz="3600" b="1">
                <a:solidFill>
                  <a:srgbClr val="3181D1"/>
                </a:solidFill>
                <a:latin typeface="微软雅黑" pitchFamily="34" charset="-122"/>
                <a:ea typeface="微软雅黑" pitchFamily="34" charset="-122"/>
              </a:rPr>
              <a:t>填写的三个注意事项</a:t>
            </a:r>
          </a:p>
        </p:txBody>
      </p:sp>
      <p:sp>
        <p:nvSpPr>
          <p:cNvPr id="31766" name="KSO_Shape"/>
          <p:cNvSpPr/>
          <p:nvPr/>
        </p:nvSpPr>
        <p:spPr>
          <a:xfrm>
            <a:off x="9096375" y="5424488"/>
            <a:ext cx="828675" cy="411162"/>
          </a:xfrm>
          <a:prstGeom prst="homePlate">
            <a:avLst>
              <a:gd name="adj" fmla="val 50004"/>
            </a:avLst>
          </a:prstGeom>
          <a:solidFill>
            <a:srgbClr val="3181D1"/>
          </a:solidFill>
          <a:ln w="12700">
            <a:noFill/>
            <a:miter lim="400000"/>
          </a:ln>
        </p:spPr>
        <p:txBody>
          <a:bodyPr anchor="ctr" anchorCtr="0">
            <a:noAutofit/>
          </a:bodyPr>
          <a:lstStyle>
            <a:defPPr>
              <a:defRPr lang="zh-CN"/>
            </a:defPPr>
            <a:lvl1pPr marL="0" indent="0" algn="l" defTabSz="914400" rtl="0" eaLnBrk="0" fontAlgn="base" hangingPunct="0">
              <a:lnSpc>
                <a:spcPct val="100000"/>
              </a:lnSpc>
              <a:spcBef>
                <a:spcPct val="0"/>
              </a:spcBef>
              <a:spcAft>
                <a:spcPct val="0"/>
              </a:spcAft>
              <a:buClrTx/>
              <a:buSzTx/>
              <a:buFontTx/>
              <a:buNone/>
              <a:defRPr kumimoji="0" lang="zh-CN" altLang="en-US" sz="1800" b="0" i="0" u="sng" baseline="0">
                <a:solidFill>
                  <a:schemeClr val="tx1"/>
                </a:solidFill>
                <a:effectLst/>
                <a:latin typeface="Verdana"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sng" baseline="0">
                <a:solidFill>
                  <a:schemeClr val="tx1"/>
                </a:solidFill>
                <a:effectLst/>
                <a:latin typeface="Verdana" pitchFamily="34"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sng" baseline="0">
                <a:solidFill>
                  <a:schemeClr val="tx1"/>
                </a:solidFill>
                <a:effectLst/>
                <a:latin typeface="Verdana" pitchFamily="34"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sng" baseline="0">
                <a:solidFill>
                  <a:schemeClr val="tx1"/>
                </a:solidFill>
                <a:effectLst/>
                <a:latin typeface="Verdana" pitchFamily="34"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sng" baseline="0">
                <a:solidFill>
                  <a:schemeClr val="tx1"/>
                </a:solidFill>
                <a:effectLst/>
                <a:latin typeface="Verdana" pitchFamily="34" charset="0"/>
                <a:ea typeface="宋体" pitchFamily="2" charset="-122"/>
              </a:defRPr>
            </a:lvl5pPr>
          </a:lstStyle>
          <a:p>
            <a:pPr marL="0" lvl="0" indent="0" algn="ctr" defTabSz="457200" eaLnBrk="1" hangingPunct="0">
              <a:lnSpc>
                <a:spcPct val="120000"/>
              </a:lnSpc>
              <a:spcBef>
                <a:spcPts val="5500"/>
              </a:spcBef>
            </a:pPr>
            <a:r>
              <a:rPr lang="en-US" altLang="zh-CN" sz="2400" b="1" u="none" spc="0">
                <a:solidFill>
                  <a:schemeClr val="bg1"/>
                </a:solidFill>
                <a:latin typeface="微软雅黑" pitchFamily="34" charset="-122"/>
                <a:ea typeface="微软雅黑" pitchFamily="34" charset="-122"/>
              </a:rPr>
              <a:t>01</a:t>
            </a:r>
            <a:endParaRPr lang="zh-CN" altLang="en-US" sz="2400" b="1" u="none">
              <a:solidFill>
                <a:schemeClr val="bg1"/>
              </a:solidFill>
              <a:latin typeface="微软雅黑" pitchFamily="34" charset="-122"/>
              <a:ea typeface="微软雅黑" pitchFamily="34" charset="-122"/>
            </a:endParaRPr>
          </a:p>
        </p:txBody>
      </p:sp>
      <p:sp>
        <p:nvSpPr>
          <p:cNvPr id="31767" name="KSO_Shape"/>
          <p:cNvSpPr/>
          <p:nvPr/>
        </p:nvSpPr>
        <p:spPr>
          <a:xfrm flipH="1">
            <a:off x="1927225" y="5327650"/>
            <a:ext cx="773113" cy="409575"/>
          </a:xfrm>
          <a:prstGeom prst="homePlate">
            <a:avLst>
              <a:gd name="adj" fmla="val 50004"/>
            </a:avLst>
          </a:prstGeom>
          <a:solidFill>
            <a:srgbClr val="3181D1"/>
          </a:solidFill>
          <a:ln w="12700">
            <a:noFill/>
            <a:miter lim="400000"/>
          </a:ln>
        </p:spPr>
        <p:txBody>
          <a:bodyPr anchor="ctr" anchorCtr="0">
            <a:noAutofit/>
          </a:bodyPr>
          <a:lstStyle>
            <a:defPPr>
              <a:defRPr lang="zh-CN"/>
            </a:defPPr>
            <a:lvl1pPr marL="0" indent="0" algn="l" defTabSz="914400" rtl="0" eaLnBrk="0" fontAlgn="base" hangingPunct="0">
              <a:lnSpc>
                <a:spcPct val="100000"/>
              </a:lnSpc>
              <a:spcBef>
                <a:spcPct val="0"/>
              </a:spcBef>
              <a:spcAft>
                <a:spcPct val="0"/>
              </a:spcAft>
              <a:buClrTx/>
              <a:buSzTx/>
              <a:buFontTx/>
              <a:buNone/>
              <a:defRPr kumimoji="0" lang="zh-CN" altLang="en-US" sz="1800" b="0" i="0" u="sng" baseline="0">
                <a:solidFill>
                  <a:schemeClr val="tx1"/>
                </a:solidFill>
                <a:effectLst/>
                <a:latin typeface="Verdana"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sng" baseline="0">
                <a:solidFill>
                  <a:schemeClr val="tx1"/>
                </a:solidFill>
                <a:effectLst/>
                <a:latin typeface="Verdana" pitchFamily="34"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sng" baseline="0">
                <a:solidFill>
                  <a:schemeClr val="tx1"/>
                </a:solidFill>
                <a:effectLst/>
                <a:latin typeface="Verdana" pitchFamily="34"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sng" baseline="0">
                <a:solidFill>
                  <a:schemeClr val="tx1"/>
                </a:solidFill>
                <a:effectLst/>
                <a:latin typeface="Verdana" pitchFamily="34"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sng" baseline="0">
                <a:solidFill>
                  <a:schemeClr val="tx1"/>
                </a:solidFill>
                <a:effectLst/>
                <a:latin typeface="Verdana" pitchFamily="34" charset="0"/>
                <a:ea typeface="宋体" pitchFamily="2" charset="-122"/>
              </a:defRPr>
            </a:lvl5pPr>
          </a:lstStyle>
          <a:p>
            <a:pPr marL="0" lvl="0" indent="0" algn="ctr" defTabSz="457200" eaLnBrk="1" hangingPunct="0">
              <a:lnSpc>
                <a:spcPct val="120000"/>
              </a:lnSpc>
              <a:spcBef>
                <a:spcPts val="5500"/>
              </a:spcBef>
            </a:pPr>
            <a:r>
              <a:rPr lang="en-US" altLang="zh-CN" sz="2400" b="1" u="none" spc="0">
                <a:solidFill>
                  <a:schemeClr val="bg1"/>
                </a:solidFill>
                <a:latin typeface="微软雅黑" pitchFamily="34" charset="-122"/>
                <a:ea typeface="微软雅黑" pitchFamily="34" charset="-122"/>
              </a:rPr>
              <a:t>03</a:t>
            </a:r>
            <a:endParaRPr lang="zh-CN" altLang="en-US" sz="2400" b="1" u="none">
              <a:solidFill>
                <a:schemeClr val="bg1"/>
              </a:solidFill>
              <a:latin typeface="微软雅黑" pitchFamily="34" charset="-122"/>
              <a:ea typeface="微软雅黑" pitchFamily="34" charset="-122"/>
            </a:endParaRPr>
          </a:p>
        </p:txBody>
      </p:sp>
    </p:spTree>
  </p:cSld>
  <p:clrMapOvr>
    <a:masterClrMapping/>
  </p:clrMapOvr>
  <p:transition spd="slow" advClick="0" advTm="0">
    <p:random/>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0" presetClass="entr" presetSubtype="0" dur="500" fill="hold" grpId="0" nodeType="clickEffect">
                                  <p:stCondLst>
                                    <p:cond delay="0"/>
                                  </p:stCondLst>
                                  <p:childTnLst>
                                    <p:set>
                                      <p:cBhvr>
                                        <p:cTn id="6" dur="1" fill="hold">
                                          <p:stCondLst>
                                            <p:cond delay="0"/>
                                          </p:stCondLst>
                                        </p:cTn>
                                        <p:tgtEl>
                                          <p:spTgt spid="31747"/>
                                        </p:tgtEl>
                                        <p:attrNameLst>
                                          <p:attrName>style.visibility</p:attrName>
                                        </p:attrNameLst>
                                      </p:cBhvr>
                                      <p:to>
                                        <p:strVal val="visible"/>
                                      </p:to>
                                    </p:set>
                                    <p:animEffect transition="in" filter="fade">
                                      <p:cBhvr>
                                        <p:cTn id="7" dur="500"/>
                                        <p:tgtEl>
                                          <p:spTgt spid="31747"/>
                                        </p:tgtEl>
                                      </p:cBhvr>
                                    </p:animEffect>
                                  </p:childTnLst>
                                </p:cTn>
                              </p:par>
                              <p:par>
                                <p:cTn id="8" presetID="10" presetClass="entr" presetSubtype="0" dur="500" fill="hold" grpId="0" nodeType="withEffect">
                                  <p:stCondLst>
                                    <p:cond delay="0"/>
                                  </p:stCondLst>
                                  <p:childTnLst>
                                    <p:set>
                                      <p:cBhvr>
                                        <p:cTn id="9" dur="1" fill="hold">
                                          <p:stCondLst>
                                            <p:cond delay="0"/>
                                          </p:stCondLst>
                                        </p:cTn>
                                        <p:tgtEl>
                                          <p:spTgt spid="31748"/>
                                        </p:tgtEl>
                                        <p:attrNameLst>
                                          <p:attrName>style.visibility</p:attrName>
                                        </p:attrNameLst>
                                      </p:cBhvr>
                                      <p:to>
                                        <p:strVal val="visible"/>
                                      </p:to>
                                    </p:set>
                                    <p:animEffect transition="in" filter="fade">
                                      <p:cBhvr>
                                        <p:cTn id="10" dur="500"/>
                                        <p:tgtEl>
                                          <p:spTgt spid="31748"/>
                                        </p:tgtEl>
                                      </p:cBhvr>
                                    </p:animEffect>
                                  </p:childTnLst>
                                </p:cTn>
                              </p:par>
                              <p:par>
                                <p:cTn id="11" presetID="10" presetClass="entr" presetSubtype="0" dur="500" fill="hold" grpId="0" nodeType="withEffect">
                                  <p:stCondLst>
                                    <p:cond delay="0"/>
                                  </p:stCondLst>
                                  <p:childTnLst>
                                    <p:set>
                                      <p:cBhvr>
                                        <p:cTn id="12" dur="1" fill="hold">
                                          <p:stCondLst>
                                            <p:cond delay="0"/>
                                          </p:stCondLst>
                                        </p:cTn>
                                        <p:tgtEl>
                                          <p:spTgt spid="31749"/>
                                        </p:tgtEl>
                                        <p:attrNameLst>
                                          <p:attrName>style.visibility</p:attrName>
                                        </p:attrNameLst>
                                      </p:cBhvr>
                                      <p:to>
                                        <p:strVal val="visible"/>
                                      </p:to>
                                    </p:set>
                                    <p:animEffect transition="in" filter="fade">
                                      <p:cBhvr>
                                        <p:cTn id="13" dur="500"/>
                                        <p:tgtEl>
                                          <p:spTgt spid="31749"/>
                                        </p:tgtEl>
                                      </p:cBhvr>
                                    </p:animEffect>
                                  </p:childTnLst>
                                </p:cTn>
                              </p:par>
                              <p:par>
                                <p:cTn id="14" presetID="10" presetClass="entr" presetSubtype="0" dur="500" fill="hold" grpId="0" nodeType="withEffect">
                                  <p:stCondLst>
                                    <p:cond delay="0"/>
                                  </p:stCondLst>
                                  <p:childTnLst>
                                    <p:set>
                                      <p:cBhvr>
                                        <p:cTn id="15" dur="1" fill="hold">
                                          <p:stCondLst>
                                            <p:cond delay="0"/>
                                          </p:stCondLst>
                                        </p:cTn>
                                        <p:tgtEl>
                                          <p:spTgt spid="31750"/>
                                        </p:tgtEl>
                                        <p:attrNameLst>
                                          <p:attrName>style.visibility</p:attrName>
                                        </p:attrNameLst>
                                      </p:cBhvr>
                                      <p:to>
                                        <p:strVal val="visible"/>
                                      </p:to>
                                    </p:set>
                                    <p:animEffect transition="in" filter="fade">
                                      <p:cBhvr>
                                        <p:cTn id="16" dur="500"/>
                                        <p:tgtEl>
                                          <p:spTgt spid="31750"/>
                                        </p:tgtEl>
                                      </p:cBhvr>
                                    </p:animEffect>
                                  </p:childTnLst>
                                </p:cTn>
                              </p:par>
                              <p:par>
                                <p:cTn id="17" presetID="10" presetClass="entr" presetSubtype="0" dur="500" fill="hold" grpId="0" nodeType="withEffect">
                                  <p:stCondLst>
                                    <p:cond delay="0"/>
                                  </p:stCondLst>
                                  <p:childTnLst>
                                    <p:set>
                                      <p:cBhvr>
                                        <p:cTn id="18" dur="1" fill="hold">
                                          <p:stCondLst>
                                            <p:cond delay="0"/>
                                          </p:stCondLst>
                                        </p:cTn>
                                        <p:tgtEl>
                                          <p:spTgt spid="31751"/>
                                        </p:tgtEl>
                                        <p:attrNameLst>
                                          <p:attrName>style.visibility</p:attrName>
                                        </p:attrNameLst>
                                      </p:cBhvr>
                                      <p:to>
                                        <p:strVal val="visible"/>
                                      </p:to>
                                    </p:set>
                                    <p:animEffect transition="in" filter="fade">
                                      <p:cBhvr>
                                        <p:cTn id="19" dur="500"/>
                                        <p:tgtEl>
                                          <p:spTgt spid="31751"/>
                                        </p:tgtEl>
                                      </p:cBhvr>
                                    </p:animEffect>
                                  </p:childTnLst>
                                </p:cTn>
                              </p:par>
                              <p:par>
                                <p:cTn id="20" presetID="10" presetClass="entr" presetSubtype="0" dur="500" fill="hold" grpId="0" nodeType="withEffect">
                                  <p:stCondLst>
                                    <p:cond delay="0"/>
                                  </p:stCondLst>
                                  <p:childTnLst>
                                    <p:set>
                                      <p:cBhvr>
                                        <p:cTn id="21" dur="1" fill="hold">
                                          <p:stCondLst>
                                            <p:cond delay="0"/>
                                          </p:stCondLst>
                                        </p:cTn>
                                        <p:tgtEl>
                                          <p:spTgt spid="31752"/>
                                        </p:tgtEl>
                                        <p:attrNameLst>
                                          <p:attrName>style.visibility</p:attrName>
                                        </p:attrNameLst>
                                      </p:cBhvr>
                                      <p:to>
                                        <p:strVal val="visible"/>
                                      </p:to>
                                    </p:set>
                                    <p:animEffect transition="in" filter="fade">
                                      <p:cBhvr>
                                        <p:cTn id="22" dur="500"/>
                                        <p:tgtEl>
                                          <p:spTgt spid="31752"/>
                                        </p:tgtEl>
                                      </p:cBhvr>
                                    </p:animEffect>
                                  </p:childTnLst>
                                </p:cTn>
                              </p:par>
                              <p:par>
                                <p:cTn id="23" presetID="10" presetClass="entr" presetSubtype="0" dur="500" fill="hold" grpId="0" nodeType="withEffect">
                                  <p:stCondLst>
                                    <p:cond delay="0"/>
                                  </p:stCondLst>
                                  <p:childTnLst>
                                    <p:set>
                                      <p:cBhvr>
                                        <p:cTn id="24" dur="1" fill="hold">
                                          <p:stCondLst>
                                            <p:cond delay="0"/>
                                          </p:stCondLst>
                                        </p:cTn>
                                        <p:tgtEl>
                                          <p:spTgt spid="31753"/>
                                        </p:tgtEl>
                                        <p:attrNameLst>
                                          <p:attrName>style.visibility</p:attrName>
                                        </p:attrNameLst>
                                      </p:cBhvr>
                                      <p:to>
                                        <p:strVal val="visible"/>
                                      </p:to>
                                    </p:set>
                                    <p:animEffect transition="in" filter="fade">
                                      <p:cBhvr>
                                        <p:cTn id="25" dur="500"/>
                                        <p:tgtEl>
                                          <p:spTgt spid="31753"/>
                                        </p:tgtEl>
                                      </p:cBhvr>
                                    </p:animEffect>
                                  </p:childTnLst>
                                </p:cTn>
                              </p:par>
                              <p:par>
                                <p:cTn id="26" presetID="10" presetClass="entr" presetSubtype="0" dur="500" fill="hold" grpId="0" nodeType="withEffect">
                                  <p:stCondLst>
                                    <p:cond delay="0"/>
                                  </p:stCondLst>
                                  <p:childTnLst>
                                    <p:set>
                                      <p:cBhvr>
                                        <p:cTn id="27" dur="1" fill="hold">
                                          <p:stCondLst>
                                            <p:cond delay="0"/>
                                          </p:stCondLst>
                                        </p:cTn>
                                        <p:tgtEl>
                                          <p:spTgt spid="31755"/>
                                        </p:tgtEl>
                                        <p:attrNameLst>
                                          <p:attrName>style.visibility</p:attrName>
                                        </p:attrNameLst>
                                      </p:cBhvr>
                                      <p:to>
                                        <p:strVal val="visible"/>
                                      </p:to>
                                    </p:set>
                                    <p:animEffect transition="in" filter="fade">
                                      <p:cBhvr>
                                        <p:cTn id="28" dur="500"/>
                                        <p:tgtEl>
                                          <p:spTgt spid="31755"/>
                                        </p:tgtEl>
                                      </p:cBhvr>
                                    </p:animEffect>
                                  </p:childTnLst>
                                </p:cTn>
                              </p:par>
                              <p:par>
                                <p:cTn id="29" presetID="10" presetClass="entr" presetSubtype="0" dur="500" fill="hold" grpId="0" nodeType="withEffect">
                                  <p:stCondLst>
                                    <p:cond delay="0"/>
                                  </p:stCondLst>
                                  <p:childTnLst>
                                    <p:set>
                                      <p:cBhvr>
                                        <p:cTn id="30" dur="1" fill="hold">
                                          <p:stCondLst>
                                            <p:cond delay="0"/>
                                          </p:stCondLst>
                                        </p:cTn>
                                        <p:tgtEl>
                                          <p:spTgt spid="31756"/>
                                        </p:tgtEl>
                                        <p:attrNameLst>
                                          <p:attrName>style.visibility</p:attrName>
                                        </p:attrNameLst>
                                      </p:cBhvr>
                                      <p:to>
                                        <p:strVal val="visible"/>
                                      </p:to>
                                    </p:set>
                                    <p:animEffect transition="in" filter="fade">
                                      <p:cBhvr>
                                        <p:cTn id="31" dur="500"/>
                                        <p:tgtEl>
                                          <p:spTgt spid="31756"/>
                                        </p:tgtEl>
                                      </p:cBhvr>
                                    </p:animEffect>
                                  </p:childTnLst>
                                </p:cTn>
                              </p:par>
                              <p:par>
                                <p:cTn id="32" presetID="10" presetClass="entr" presetSubtype="0" dur="500" fill="hold" grpId="0" nodeType="withEffect">
                                  <p:stCondLst>
                                    <p:cond delay="0"/>
                                  </p:stCondLst>
                                  <p:childTnLst>
                                    <p:set>
                                      <p:cBhvr>
                                        <p:cTn id="33" dur="1" fill="hold">
                                          <p:stCondLst>
                                            <p:cond delay="0"/>
                                          </p:stCondLst>
                                        </p:cTn>
                                        <p:tgtEl>
                                          <p:spTgt spid="31757"/>
                                        </p:tgtEl>
                                        <p:attrNameLst>
                                          <p:attrName>style.visibility</p:attrName>
                                        </p:attrNameLst>
                                      </p:cBhvr>
                                      <p:to>
                                        <p:strVal val="visible"/>
                                      </p:to>
                                    </p:set>
                                    <p:animEffect transition="in" filter="fade">
                                      <p:cBhvr>
                                        <p:cTn id="34" dur="500"/>
                                        <p:tgtEl>
                                          <p:spTgt spid="31757"/>
                                        </p:tgtEl>
                                      </p:cBhvr>
                                    </p:animEffect>
                                  </p:childTnLst>
                                </p:cTn>
                              </p:par>
                              <p:par>
                                <p:cTn id="35" presetID="10" presetClass="entr" presetSubtype="0" dur="500" fill="hold" grpId="0" nodeType="withEffect">
                                  <p:stCondLst>
                                    <p:cond delay="0"/>
                                  </p:stCondLst>
                                  <p:childTnLst>
                                    <p:set>
                                      <p:cBhvr>
                                        <p:cTn id="36" dur="1" fill="hold">
                                          <p:stCondLst>
                                            <p:cond delay="0"/>
                                          </p:stCondLst>
                                        </p:cTn>
                                        <p:tgtEl>
                                          <p:spTgt spid="31758"/>
                                        </p:tgtEl>
                                        <p:attrNameLst>
                                          <p:attrName>style.visibility</p:attrName>
                                        </p:attrNameLst>
                                      </p:cBhvr>
                                      <p:to>
                                        <p:strVal val="visible"/>
                                      </p:to>
                                    </p:set>
                                    <p:animEffect transition="in" filter="fade">
                                      <p:cBhvr>
                                        <p:cTn id="37" dur="500"/>
                                        <p:tgtEl>
                                          <p:spTgt spid="31758"/>
                                        </p:tgtEl>
                                      </p:cBhvr>
                                    </p:animEffect>
                                  </p:childTnLst>
                                </p:cTn>
                              </p:par>
                              <p:par>
                                <p:cTn id="38" presetID="10" presetClass="entr" presetSubtype="0" dur="500" fill="hold" grpId="0" nodeType="withEffect">
                                  <p:stCondLst>
                                    <p:cond delay="0"/>
                                  </p:stCondLst>
                                  <p:childTnLst>
                                    <p:set>
                                      <p:cBhvr>
                                        <p:cTn id="39" dur="1" fill="hold">
                                          <p:stCondLst>
                                            <p:cond delay="0"/>
                                          </p:stCondLst>
                                        </p:cTn>
                                        <p:tgtEl>
                                          <p:spTgt spid="31759"/>
                                        </p:tgtEl>
                                        <p:attrNameLst>
                                          <p:attrName>style.visibility</p:attrName>
                                        </p:attrNameLst>
                                      </p:cBhvr>
                                      <p:to>
                                        <p:strVal val="visible"/>
                                      </p:to>
                                    </p:set>
                                    <p:animEffect transition="in" filter="fade">
                                      <p:cBhvr>
                                        <p:cTn id="40" dur="500"/>
                                        <p:tgtEl>
                                          <p:spTgt spid="31759"/>
                                        </p:tgtEl>
                                      </p:cBhvr>
                                    </p:animEffect>
                                  </p:childTnLst>
                                </p:cTn>
                              </p:par>
                              <p:par>
                                <p:cTn id="41" presetID="10" presetClass="entr" presetSubtype="0" dur="500" fill="hold" grpId="0" nodeType="withEffect">
                                  <p:stCondLst>
                                    <p:cond delay="0"/>
                                  </p:stCondLst>
                                  <p:childTnLst>
                                    <p:set>
                                      <p:cBhvr>
                                        <p:cTn id="42" dur="1" fill="hold">
                                          <p:stCondLst>
                                            <p:cond delay="0"/>
                                          </p:stCondLst>
                                        </p:cTn>
                                        <p:tgtEl>
                                          <p:spTgt spid="31760"/>
                                        </p:tgtEl>
                                        <p:attrNameLst>
                                          <p:attrName>style.visibility</p:attrName>
                                        </p:attrNameLst>
                                      </p:cBhvr>
                                      <p:to>
                                        <p:strVal val="visible"/>
                                      </p:to>
                                    </p:set>
                                    <p:animEffect transition="in" filter="fade">
                                      <p:cBhvr>
                                        <p:cTn id="43" dur="500"/>
                                        <p:tgtEl>
                                          <p:spTgt spid="31760"/>
                                        </p:tgtEl>
                                      </p:cBhvr>
                                    </p:animEffect>
                                  </p:childTnLst>
                                </p:cTn>
                              </p:par>
                              <p:par>
                                <p:cTn id="44" presetID="10" presetClass="entr" presetSubtype="0" dur="500" fill="hold" grpId="0" nodeType="withEffect">
                                  <p:stCondLst>
                                    <p:cond delay="0"/>
                                  </p:stCondLst>
                                  <p:childTnLst>
                                    <p:set>
                                      <p:cBhvr>
                                        <p:cTn id="45" dur="1" fill="hold">
                                          <p:stCondLst>
                                            <p:cond delay="0"/>
                                          </p:stCondLst>
                                        </p:cTn>
                                        <p:tgtEl>
                                          <p:spTgt spid="31761"/>
                                        </p:tgtEl>
                                        <p:attrNameLst>
                                          <p:attrName>style.visibility</p:attrName>
                                        </p:attrNameLst>
                                      </p:cBhvr>
                                      <p:to>
                                        <p:strVal val="visible"/>
                                      </p:to>
                                    </p:set>
                                    <p:animEffect transition="in" filter="fade">
                                      <p:cBhvr>
                                        <p:cTn id="46" dur="500"/>
                                        <p:tgtEl>
                                          <p:spTgt spid="31761"/>
                                        </p:tgtEl>
                                      </p:cBhvr>
                                    </p:animEffect>
                                  </p:childTnLst>
                                </p:cTn>
                              </p:par>
                              <p:par>
                                <p:cTn id="47" presetID="10" presetClass="entr" presetSubtype="0" dur="500" fill="hold" grpId="0" nodeType="withEffect">
                                  <p:stCondLst>
                                    <p:cond delay="0"/>
                                  </p:stCondLst>
                                  <p:childTnLst>
                                    <p:set>
                                      <p:cBhvr>
                                        <p:cTn id="48" dur="1" fill="hold">
                                          <p:stCondLst>
                                            <p:cond delay="0"/>
                                          </p:stCondLst>
                                        </p:cTn>
                                        <p:tgtEl>
                                          <p:spTgt spid="31762"/>
                                        </p:tgtEl>
                                        <p:attrNameLst>
                                          <p:attrName>style.visibility</p:attrName>
                                        </p:attrNameLst>
                                      </p:cBhvr>
                                      <p:to>
                                        <p:strVal val="visible"/>
                                      </p:to>
                                    </p:set>
                                    <p:animEffect transition="in" filter="fade">
                                      <p:cBhvr>
                                        <p:cTn id="49" dur="500"/>
                                        <p:tgtEl>
                                          <p:spTgt spid="31762"/>
                                        </p:tgtEl>
                                      </p:cBhvr>
                                    </p:animEffect>
                                  </p:childTnLst>
                                </p:cTn>
                              </p:par>
                              <p:par>
                                <p:cTn id="50" presetID="10" presetClass="entr" presetSubtype="0" dur="500" fill="hold" nodeType="withEffect">
                                  <p:stCondLst>
                                    <p:cond delay="0"/>
                                  </p:stCondLst>
                                  <p:childTnLst>
                                    <p:set>
                                      <p:cBhvr>
                                        <p:cTn id="51" dur="1" fill="hold">
                                          <p:stCondLst>
                                            <p:cond delay="0"/>
                                          </p:stCondLst>
                                        </p:cTn>
                                        <p:tgtEl>
                                          <p:spTgt spid="31764"/>
                                        </p:tgtEl>
                                        <p:attrNameLst>
                                          <p:attrName>style.visibility</p:attrName>
                                        </p:attrNameLst>
                                      </p:cBhvr>
                                      <p:to>
                                        <p:strVal val="visible"/>
                                      </p:to>
                                    </p:set>
                                    <p:animEffect transition="in" filter="fade">
                                      <p:cBhvr>
                                        <p:cTn id="52" dur="500"/>
                                        <p:tgtEl>
                                          <p:spTgt spid="31764"/>
                                        </p:tgtEl>
                                      </p:cBhvr>
                                    </p:animEffect>
                                  </p:childTnLst>
                                </p:cTn>
                              </p:par>
                              <p:par>
                                <p:cTn id="53" presetID="10" presetClass="entr" presetSubtype="0" dur="500" fill="hold" grpId="0" nodeType="withEffect">
                                  <p:stCondLst>
                                    <p:cond delay="0"/>
                                  </p:stCondLst>
                                  <p:childTnLst>
                                    <p:set>
                                      <p:cBhvr>
                                        <p:cTn id="54" dur="1" fill="hold">
                                          <p:stCondLst>
                                            <p:cond delay="0"/>
                                          </p:stCondLst>
                                        </p:cTn>
                                        <p:tgtEl>
                                          <p:spTgt spid="31766"/>
                                        </p:tgtEl>
                                        <p:attrNameLst>
                                          <p:attrName>style.visibility</p:attrName>
                                        </p:attrNameLst>
                                      </p:cBhvr>
                                      <p:to>
                                        <p:strVal val="visible"/>
                                      </p:to>
                                    </p:set>
                                    <p:animEffect transition="in" filter="fade">
                                      <p:cBhvr>
                                        <p:cTn id="55" dur="500"/>
                                        <p:tgtEl>
                                          <p:spTgt spid="31766"/>
                                        </p:tgtEl>
                                      </p:cBhvr>
                                    </p:animEffect>
                                  </p:childTnLst>
                                </p:cTn>
                              </p:par>
                              <p:par>
                                <p:cTn id="56" presetID="10" presetClass="entr" presetSubtype="0" dur="500" fill="hold" grpId="0" nodeType="withEffect">
                                  <p:stCondLst>
                                    <p:cond delay="0"/>
                                  </p:stCondLst>
                                  <p:childTnLst>
                                    <p:set>
                                      <p:cBhvr>
                                        <p:cTn id="57" dur="1" fill="hold">
                                          <p:stCondLst>
                                            <p:cond delay="0"/>
                                          </p:stCondLst>
                                        </p:cTn>
                                        <p:tgtEl>
                                          <p:spTgt spid="31767"/>
                                        </p:tgtEl>
                                        <p:attrNameLst>
                                          <p:attrName>style.visibility</p:attrName>
                                        </p:attrNameLst>
                                      </p:cBhvr>
                                      <p:to>
                                        <p:strVal val="visible"/>
                                      </p:to>
                                    </p:set>
                                    <p:animEffect transition="in" filter="fade">
                                      <p:cBhvr>
                                        <p:cTn id="58" dur="500"/>
                                        <p:tgtEl>
                                          <p:spTgt spid="31767"/>
                                        </p:tgtEl>
                                      </p:cBhvr>
                                    </p:animEffect>
                                  </p:childTnLst>
                                </p:cTn>
                              </p:par>
                              <p:par>
                                <p:cTn id="59" presetID="10" presetClass="entr" presetSubtype="0" dur="500" fill="hold" nodeType="withEffect">
                                  <p:stCondLst>
                                    <p:cond delay="0"/>
                                  </p:stCondLst>
                                  <p:childTnLst>
                                    <p:set>
                                      <p:cBhvr>
                                        <p:cTn id="60" dur="1" fill="hold">
                                          <p:stCondLst>
                                            <p:cond delay="0"/>
                                          </p:stCondLst>
                                        </p:cTn>
                                        <p:tgtEl>
                                          <p:spTgt spid="31763"/>
                                        </p:tgtEl>
                                        <p:attrNameLst>
                                          <p:attrName>style.visibility</p:attrName>
                                        </p:attrNameLst>
                                      </p:cBhvr>
                                      <p:to>
                                        <p:strVal val="visible"/>
                                      </p:to>
                                    </p:set>
                                    <p:animEffect transition="in" filter="fade">
                                      <p:cBhvr>
                                        <p:cTn id="61" dur="500"/>
                                        <p:tgtEl>
                                          <p:spTgt spid="31763"/>
                                        </p:tgtEl>
                                      </p:cBhvr>
                                    </p:animEffect>
                                  </p:childTnLst>
                                </p:cTn>
                              </p:par>
                              <p:par>
                                <p:cTn id="62" presetID="10" presetClass="entr" presetSubtype="0" dur="500" fill="hold" grpId="0" nodeType="withEffect">
                                  <p:stCondLst>
                                    <p:cond delay="0"/>
                                  </p:stCondLst>
                                  <p:childTnLst>
                                    <p:set>
                                      <p:cBhvr>
                                        <p:cTn id="63" dur="1" fill="hold">
                                          <p:stCondLst>
                                            <p:cond delay="0"/>
                                          </p:stCondLst>
                                        </p:cTn>
                                        <p:tgtEl>
                                          <p:spTgt spid="31746"/>
                                        </p:tgtEl>
                                        <p:attrNameLst>
                                          <p:attrName>style.visibility</p:attrName>
                                        </p:attrNameLst>
                                      </p:cBhvr>
                                      <p:to>
                                        <p:strVal val="visible"/>
                                      </p:to>
                                    </p:set>
                                    <p:animEffect transition="in" filter="fade">
                                      <p:cBhvr>
                                        <p:cTn id="64" dur="500"/>
                                        <p:tgtEl>
                                          <p:spTgt spid="31746"/>
                                        </p:tgtEl>
                                      </p:cBhvr>
                                    </p:animEffect>
                                  </p:childTnLst>
                                </p:cTn>
                              </p:par>
                              <p:par>
                                <p:cTn id="65" presetID="10" presetClass="entr" presetSubtype="0" dur="500" fill="hold" grpId="0" nodeType="withEffect">
                                  <p:stCondLst>
                                    <p:cond delay="0"/>
                                  </p:stCondLst>
                                  <p:childTnLst>
                                    <p:set>
                                      <p:cBhvr>
                                        <p:cTn id="66" dur="1" fill="hold">
                                          <p:stCondLst>
                                            <p:cond delay="0"/>
                                          </p:stCondLst>
                                        </p:cTn>
                                        <p:tgtEl>
                                          <p:spTgt spid="31754"/>
                                        </p:tgtEl>
                                        <p:attrNameLst>
                                          <p:attrName>style.visibility</p:attrName>
                                        </p:attrNameLst>
                                      </p:cBhvr>
                                      <p:to>
                                        <p:strVal val="visible"/>
                                      </p:to>
                                    </p:set>
                                    <p:animEffect transition="in" filter="fade">
                                      <p:cBhvr>
                                        <p:cTn id="67" dur="500"/>
                                        <p:tgtEl>
                                          <p:spTgt spid="3175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1746" grpId="0"/>
      <p:bldP spid="31747" grpId="0"/>
      <p:bldP spid="31748" grpId="0"/>
      <p:bldP spid="31749" grpId="0"/>
      <p:bldP spid="31750" grpId="0"/>
      <p:bldP spid="31751" grpId="0"/>
      <p:bldP spid="31752" grpId="0"/>
      <p:bldP spid="31753" grpId="0"/>
      <p:bldP spid="31754" grpId="0"/>
      <p:bldP spid="31755" grpId="0"/>
      <p:bldP spid="31756" grpId="0"/>
      <p:bldP spid="31757" grpId="0"/>
      <p:bldP spid="31758" grpId="0"/>
      <p:bldP spid="31759" grpId="0"/>
      <p:bldP spid="31760" grpId="0"/>
      <p:bldP spid="31761" grpId="0"/>
      <p:bldP spid="31762" grpId="0"/>
      <p:bldP spid="31766" grpId="0"/>
      <p:bldP spid="31767" grpId="0"/>
    </p:bldLst>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blipFill rotWithShape="0">
          <a:blip r:embed="rId5"/>
          <a:stretch>
            <a:fillRect/>
          </a:stretch>
        </a:blipFill>
        <a:effectLst/>
      </p:bgPr>
    </p:bg>
    <p:spTree>
      <p:nvGrpSpPr>
        <p:cNvPr id="1" name=""/>
        <p:cNvGrpSpPr/>
        <p:nvPr/>
      </p:nvGrpSpPr>
      <p:grpSpPr>
        <a:xfrm>
          <a:off x="0" y="0"/>
          <a:ext cx="0" cy="0"/>
        </a:xfrm>
      </p:grpSpPr>
      <p:grpSp>
        <p:nvGrpSpPr>
          <p:cNvPr id="32773" name="矩形 4"/>
          <p:cNvGrpSpPr/>
          <p:nvPr/>
        </p:nvGrpSpPr>
        <p:grpSpPr>
          <a:xfrm>
            <a:off x="268288" y="1176338"/>
            <a:ext cx="2736850" cy="4260850"/>
            <a:chOff x="169" y="741"/>
            <a:chExt cx="1724" cy="2684"/>
          </a:xfrm>
        </p:grpSpPr>
        <p:pic>
          <p:nvPicPr>
            <p:cNvPr id="32771" name="矩形 4"/>
            <p:cNvPicPr/>
            <p:nvPr/>
          </p:nvPicPr>
          <p:blipFill>
            <a:blip r:embed="rId2"/>
            <a:stretch>
              <a:fillRect/>
            </a:stretch>
          </p:blipFill>
          <p:spPr>
            <a:xfrm>
              <a:off x="169" y="741"/>
              <a:ext cx="1724" cy="2684"/>
            </a:xfrm>
            <a:prstGeom prst="rect">
              <a:avLst/>
            </a:prstGeom>
            <a:noFill/>
            <a:ln>
              <a:miter lim="800000"/>
            </a:ln>
          </p:spPr>
        </p:pic>
        <p:sp>
          <p:nvSpPr>
            <p:cNvPr id="32772" name="Text Box 4"/>
            <p:cNvSpPr txBox="1"/>
            <p:nvPr/>
          </p:nvSpPr>
          <p:spPr>
            <a:xfrm>
              <a:off x="216" y="789"/>
              <a:ext cx="1632" cy="2592"/>
            </a:xfrm>
            <a:prstGeom prst="rect">
              <a:avLst/>
            </a:prstGeom>
            <a:noFill/>
            <a:ln>
              <a:noFill/>
              <a:miter lim="800000"/>
            </a:ln>
          </p:spPr>
          <p:txBody>
            <a:bodyPr anchor="ctr" anchorCtr="0">
              <a:noAutofit/>
            </a:bodyPr>
            <a:lstStyle>
              <a:defPPr>
                <a:defRPr lang="zh-CN"/>
              </a:defPPr>
              <a:lvl1pPr marL="0" indent="0" algn="l" defTabSz="914400" rtl="0" eaLnBrk="0" fontAlgn="base" hangingPunct="0">
                <a:lnSpc>
                  <a:spcPct val="100000"/>
                </a:lnSpc>
                <a:spcBef>
                  <a:spcPct val="0"/>
                </a:spcBef>
                <a:spcAft>
                  <a:spcPct val="0"/>
                </a:spcAft>
                <a:buClrTx/>
                <a:buSzTx/>
                <a:buFontTx/>
                <a:buNone/>
                <a:defRPr kumimoji="0" lang="zh-CN" altLang="en-US" sz="1800" b="0" i="0" u="sng" baseline="0">
                  <a:solidFill>
                    <a:schemeClr val="tx1"/>
                  </a:solidFill>
                  <a:effectLst/>
                  <a:latin typeface="Verdana"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sng" baseline="0">
                  <a:solidFill>
                    <a:schemeClr val="tx1"/>
                  </a:solidFill>
                  <a:effectLst/>
                  <a:latin typeface="Verdana" pitchFamily="34"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sng" baseline="0">
                  <a:solidFill>
                    <a:schemeClr val="tx1"/>
                  </a:solidFill>
                  <a:effectLst/>
                  <a:latin typeface="Verdana" pitchFamily="34"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sng" baseline="0">
                  <a:solidFill>
                    <a:schemeClr val="tx1"/>
                  </a:solidFill>
                  <a:effectLst/>
                  <a:latin typeface="Verdana" pitchFamily="34"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sng" baseline="0">
                  <a:solidFill>
                    <a:schemeClr val="tx1"/>
                  </a:solidFill>
                  <a:effectLst/>
                  <a:latin typeface="Verdana" pitchFamily="34" charset="0"/>
                  <a:ea typeface="宋体" pitchFamily="2" charset="-122"/>
                </a:defRPr>
              </a:lvl5pPr>
            </a:lstStyle>
            <a:p>
              <a:pPr marL="0" lvl="0" indent="0" algn="ctr"/>
              <a:endParaRPr lang="zh-CN" altLang="en-US">
                <a:solidFill>
                  <a:srgbClr val="FFFFFF"/>
                </a:solidFill>
                <a:latin typeface="Calibri" pitchFamily="34" charset="0"/>
                <a:ea typeface="等线" pitchFamily="2" charset="-122"/>
              </a:endParaRPr>
            </a:p>
          </p:txBody>
        </p:sp>
      </p:grpSp>
      <p:sp>
        <p:nvSpPr>
          <p:cNvPr id="32774" name="矩形 11"/>
          <p:cNvSpPr/>
          <p:nvPr/>
        </p:nvSpPr>
        <p:spPr>
          <a:xfrm>
            <a:off x="342900" y="1252538"/>
            <a:ext cx="2590800" cy="533400"/>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nchorCtr="0">
            <a:noAutofit/>
          </a:bodyPr>
          <a:lstStyle>
            <a:defPPr>
              <a:defRPr lang="zh-CN"/>
            </a:defPPr>
            <a:lvl1pPr marL="0" indent="0" algn="l" defTabSz="914400" rtl="0" eaLnBrk="0" fontAlgn="base" hangingPunct="0">
              <a:lnSpc>
                <a:spcPct val="100000"/>
              </a:lnSpc>
              <a:spcBef>
                <a:spcPct val="0"/>
              </a:spcBef>
              <a:spcAft>
                <a:spcPct val="0"/>
              </a:spcAft>
              <a:buClrTx/>
              <a:buSzTx/>
              <a:buFontTx/>
              <a:buNone/>
              <a:defRPr kumimoji="0" lang="zh-CN" altLang="en-US" sz="1800" b="0" i="0" u="sng" baseline="0">
                <a:solidFill>
                  <a:schemeClr val="tx1"/>
                </a:solidFill>
                <a:effectLst/>
                <a:latin typeface="Verdana"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sng" baseline="0">
                <a:solidFill>
                  <a:schemeClr val="tx1"/>
                </a:solidFill>
                <a:effectLst/>
                <a:latin typeface="Verdana" pitchFamily="34"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sng" baseline="0">
                <a:solidFill>
                  <a:schemeClr val="tx1"/>
                </a:solidFill>
                <a:effectLst/>
                <a:latin typeface="Verdana" pitchFamily="34"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sng" baseline="0">
                <a:solidFill>
                  <a:schemeClr val="tx1"/>
                </a:solidFill>
                <a:effectLst/>
                <a:latin typeface="Verdana" pitchFamily="34"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sng" baseline="0">
                <a:solidFill>
                  <a:schemeClr val="tx1"/>
                </a:solidFill>
                <a:effectLst/>
                <a:latin typeface="Verdana" pitchFamily="34" charset="0"/>
                <a:ea typeface="宋体" pitchFamily="2" charset="-122"/>
              </a:defRPr>
            </a:lvl5pPr>
            <a:lvl6pPr>
              <a:defRPr lang="zh-CN">
                <a:solidFill>
                  <a:srgbClr val="FFFFFF"/>
                </a:solidFill>
                <a:latin typeface="Calibri"/>
              </a:defRPr>
            </a:lvl6pPr>
            <a:lvl7pPr>
              <a:defRPr lang="zh-CN">
                <a:solidFill>
                  <a:srgbClr val="FFFFFF"/>
                </a:solidFill>
                <a:latin typeface="Calibri"/>
              </a:defRPr>
            </a:lvl7pPr>
            <a:lvl8pPr>
              <a:defRPr lang="zh-CN">
                <a:solidFill>
                  <a:srgbClr val="FFFFFF"/>
                </a:solidFill>
                <a:latin typeface="Calibri"/>
              </a:defRPr>
            </a:lvl8pPr>
            <a:lvl9pPr>
              <a:defRPr lang="zh-CN">
                <a:solidFill>
                  <a:srgbClr val="FFFFFF"/>
                </a:solidFill>
                <a:latin typeface="Calibri"/>
              </a:defRPr>
            </a:lvl9pPr>
          </a:lstStyle>
          <a:p>
            <a:pPr marL="0" lvl="0" indent="0" algn="ctr" hangingPunct="0"/>
            <a:endParaRPr lang="zh-CN" altLang="en-US">
              <a:solidFill>
                <a:srgbClr val="FFFFFF"/>
              </a:solidFill>
              <a:latin typeface="Calibri" pitchFamily="34" charset="0"/>
              <a:ea typeface="等线" pitchFamily="2" charset="-122"/>
            </a:endParaRPr>
          </a:p>
        </p:txBody>
      </p:sp>
      <p:sp>
        <p:nvSpPr>
          <p:cNvPr id="32775" name="矩形 12"/>
          <p:cNvSpPr/>
          <p:nvPr/>
        </p:nvSpPr>
        <p:spPr>
          <a:xfrm>
            <a:off x="342900" y="4833938"/>
            <a:ext cx="2590800" cy="533400"/>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nchorCtr="0">
            <a:noAutofit/>
          </a:bodyPr>
          <a:lstStyle>
            <a:defPPr>
              <a:defRPr lang="zh-CN"/>
            </a:defPPr>
            <a:lvl1pPr marL="0" indent="0" algn="l" defTabSz="914400" rtl="0" eaLnBrk="0" fontAlgn="base" hangingPunct="0">
              <a:lnSpc>
                <a:spcPct val="100000"/>
              </a:lnSpc>
              <a:spcBef>
                <a:spcPct val="0"/>
              </a:spcBef>
              <a:spcAft>
                <a:spcPct val="0"/>
              </a:spcAft>
              <a:buClrTx/>
              <a:buSzTx/>
              <a:buFontTx/>
              <a:buNone/>
              <a:defRPr kumimoji="0" lang="zh-CN" altLang="en-US" sz="1800" b="0" i="0" u="sng" baseline="0">
                <a:solidFill>
                  <a:schemeClr val="tx1"/>
                </a:solidFill>
                <a:effectLst/>
                <a:latin typeface="Verdana"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sng" baseline="0">
                <a:solidFill>
                  <a:schemeClr val="tx1"/>
                </a:solidFill>
                <a:effectLst/>
                <a:latin typeface="Verdana" pitchFamily="34"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sng" baseline="0">
                <a:solidFill>
                  <a:schemeClr val="tx1"/>
                </a:solidFill>
                <a:effectLst/>
                <a:latin typeface="Verdana" pitchFamily="34"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sng" baseline="0">
                <a:solidFill>
                  <a:schemeClr val="tx1"/>
                </a:solidFill>
                <a:effectLst/>
                <a:latin typeface="Verdana" pitchFamily="34"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sng" baseline="0">
                <a:solidFill>
                  <a:schemeClr val="tx1"/>
                </a:solidFill>
                <a:effectLst/>
                <a:latin typeface="Verdana" pitchFamily="34" charset="0"/>
                <a:ea typeface="宋体" pitchFamily="2" charset="-122"/>
              </a:defRPr>
            </a:lvl5pPr>
            <a:lvl6pPr>
              <a:defRPr lang="zh-CN">
                <a:solidFill>
                  <a:srgbClr val="FFFFFF"/>
                </a:solidFill>
                <a:latin typeface="Calibri"/>
              </a:defRPr>
            </a:lvl6pPr>
            <a:lvl7pPr>
              <a:defRPr lang="zh-CN">
                <a:solidFill>
                  <a:srgbClr val="FFFFFF"/>
                </a:solidFill>
                <a:latin typeface="Calibri"/>
              </a:defRPr>
            </a:lvl7pPr>
            <a:lvl8pPr>
              <a:defRPr lang="zh-CN">
                <a:solidFill>
                  <a:srgbClr val="FFFFFF"/>
                </a:solidFill>
                <a:latin typeface="Calibri"/>
              </a:defRPr>
            </a:lvl8pPr>
            <a:lvl9pPr>
              <a:defRPr lang="zh-CN">
                <a:solidFill>
                  <a:srgbClr val="FFFFFF"/>
                </a:solidFill>
                <a:latin typeface="Calibri"/>
              </a:defRPr>
            </a:lvl9pPr>
          </a:lstStyle>
          <a:p>
            <a:pPr marL="0" lvl="0" indent="0" algn="ctr" hangingPunct="0"/>
            <a:endParaRPr lang="zh-CN" altLang="en-US">
              <a:solidFill>
                <a:srgbClr val="FFFFFF"/>
              </a:solidFill>
              <a:latin typeface="Calibri" pitchFamily="34" charset="0"/>
              <a:ea typeface="等线" pitchFamily="2" charset="-122"/>
            </a:endParaRPr>
          </a:p>
        </p:txBody>
      </p:sp>
      <p:grpSp>
        <p:nvGrpSpPr>
          <p:cNvPr id="32778" name="矩形 5"/>
          <p:cNvGrpSpPr/>
          <p:nvPr/>
        </p:nvGrpSpPr>
        <p:grpSpPr>
          <a:xfrm>
            <a:off x="1908175" y="993775"/>
            <a:ext cx="2736850" cy="4687888"/>
            <a:chOff x="1202" y="626"/>
            <a:chExt cx="1724" cy="2953"/>
          </a:xfrm>
        </p:grpSpPr>
        <p:pic>
          <p:nvPicPr>
            <p:cNvPr id="32776" name="矩形 5"/>
            <p:cNvPicPr/>
            <p:nvPr/>
          </p:nvPicPr>
          <p:blipFill>
            <a:blip r:embed="rId3"/>
            <a:stretch>
              <a:fillRect/>
            </a:stretch>
          </p:blipFill>
          <p:spPr>
            <a:xfrm>
              <a:off x="1202" y="626"/>
              <a:ext cx="1724" cy="2953"/>
            </a:xfrm>
            <a:prstGeom prst="rect">
              <a:avLst/>
            </a:prstGeom>
            <a:noFill/>
            <a:ln>
              <a:miter lim="800000"/>
            </a:ln>
          </p:spPr>
        </p:pic>
        <p:sp>
          <p:nvSpPr>
            <p:cNvPr id="32777" name="Text Box 9"/>
            <p:cNvSpPr txBox="1"/>
            <p:nvPr/>
          </p:nvSpPr>
          <p:spPr>
            <a:xfrm>
              <a:off x="1248" y="672"/>
              <a:ext cx="1632" cy="2859"/>
            </a:xfrm>
            <a:prstGeom prst="rect">
              <a:avLst/>
            </a:prstGeom>
            <a:noFill/>
            <a:ln>
              <a:noFill/>
              <a:miter lim="800000"/>
            </a:ln>
          </p:spPr>
          <p:txBody>
            <a:bodyPr anchor="ctr" anchorCtr="0">
              <a:noAutofit/>
            </a:bodyPr>
            <a:lstStyle>
              <a:defPPr>
                <a:defRPr lang="zh-CN"/>
              </a:defPPr>
              <a:lvl1pPr marL="0" indent="0" algn="l" defTabSz="914400" rtl="0" eaLnBrk="0" fontAlgn="base" hangingPunct="0">
                <a:lnSpc>
                  <a:spcPct val="100000"/>
                </a:lnSpc>
                <a:spcBef>
                  <a:spcPct val="0"/>
                </a:spcBef>
                <a:spcAft>
                  <a:spcPct val="0"/>
                </a:spcAft>
                <a:buClrTx/>
                <a:buSzTx/>
                <a:buFontTx/>
                <a:buNone/>
                <a:defRPr kumimoji="0" lang="zh-CN" altLang="en-US" sz="1800" b="0" i="0" u="sng" baseline="0">
                  <a:solidFill>
                    <a:schemeClr val="tx1"/>
                  </a:solidFill>
                  <a:effectLst/>
                  <a:latin typeface="Verdana"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sng" baseline="0">
                  <a:solidFill>
                    <a:schemeClr val="tx1"/>
                  </a:solidFill>
                  <a:effectLst/>
                  <a:latin typeface="Verdana" pitchFamily="34"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sng" baseline="0">
                  <a:solidFill>
                    <a:schemeClr val="tx1"/>
                  </a:solidFill>
                  <a:effectLst/>
                  <a:latin typeface="Verdana" pitchFamily="34"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sng" baseline="0">
                  <a:solidFill>
                    <a:schemeClr val="tx1"/>
                  </a:solidFill>
                  <a:effectLst/>
                  <a:latin typeface="Verdana" pitchFamily="34"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sng" baseline="0">
                  <a:solidFill>
                    <a:schemeClr val="tx1"/>
                  </a:solidFill>
                  <a:effectLst/>
                  <a:latin typeface="Verdana" pitchFamily="34" charset="0"/>
                  <a:ea typeface="宋体" pitchFamily="2" charset="-122"/>
                </a:defRPr>
              </a:lvl5pPr>
            </a:lstStyle>
            <a:p>
              <a:pPr marL="0" lvl="0" indent="0" algn="ctr"/>
              <a:endParaRPr lang="zh-CN" altLang="en-US">
                <a:solidFill>
                  <a:srgbClr val="FFFFFF"/>
                </a:solidFill>
                <a:latin typeface="Calibri" pitchFamily="34" charset="0"/>
                <a:ea typeface="等线" pitchFamily="2" charset="-122"/>
              </a:endParaRPr>
            </a:p>
          </p:txBody>
        </p:sp>
      </p:grpSp>
      <p:sp>
        <p:nvSpPr>
          <p:cNvPr id="32779" name="矩形 9"/>
          <p:cNvSpPr/>
          <p:nvPr/>
        </p:nvSpPr>
        <p:spPr>
          <a:xfrm>
            <a:off x="1981200" y="1066800"/>
            <a:ext cx="2590800" cy="533400"/>
          </a:xfrm>
          <a:prstGeom prst="rect">
            <a:avLst/>
          </a:prstGeom>
          <a:solidFill>
            <a:srgbClr val="3181D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nchorCtr="0">
            <a:noAutofit/>
          </a:bodyPr>
          <a:lstStyle>
            <a:defPPr>
              <a:defRPr lang="zh-CN"/>
            </a:defPPr>
            <a:lvl1pPr marL="0" indent="0" algn="l" defTabSz="914400" rtl="0" eaLnBrk="0" fontAlgn="base" hangingPunct="0">
              <a:lnSpc>
                <a:spcPct val="100000"/>
              </a:lnSpc>
              <a:spcBef>
                <a:spcPct val="0"/>
              </a:spcBef>
              <a:spcAft>
                <a:spcPct val="0"/>
              </a:spcAft>
              <a:buClrTx/>
              <a:buSzTx/>
              <a:buFontTx/>
              <a:buNone/>
              <a:defRPr kumimoji="0" lang="zh-CN" altLang="en-US" sz="1800" b="0" i="0" u="sng" baseline="0">
                <a:solidFill>
                  <a:schemeClr val="tx1"/>
                </a:solidFill>
                <a:effectLst/>
                <a:latin typeface="Verdana"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sng" baseline="0">
                <a:solidFill>
                  <a:schemeClr val="tx1"/>
                </a:solidFill>
                <a:effectLst/>
                <a:latin typeface="Verdana" pitchFamily="34"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sng" baseline="0">
                <a:solidFill>
                  <a:schemeClr val="tx1"/>
                </a:solidFill>
                <a:effectLst/>
                <a:latin typeface="Verdana" pitchFamily="34"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sng" baseline="0">
                <a:solidFill>
                  <a:schemeClr val="tx1"/>
                </a:solidFill>
                <a:effectLst/>
                <a:latin typeface="Verdana" pitchFamily="34"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sng" baseline="0">
                <a:solidFill>
                  <a:schemeClr val="tx1"/>
                </a:solidFill>
                <a:effectLst/>
                <a:latin typeface="Verdana" pitchFamily="34" charset="0"/>
                <a:ea typeface="宋体" pitchFamily="2" charset="-122"/>
              </a:defRPr>
            </a:lvl5pPr>
            <a:lvl6pPr>
              <a:defRPr lang="zh-CN">
                <a:solidFill>
                  <a:srgbClr val="FFFFFF"/>
                </a:solidFill>
                <a:latin typeface="Calibri"/>
              </a:defRPr>
            </a:lvl6pPr>
            <a:lvl7pPr>
              <a:defRPr lang="zh-CN">
                <a:solidFill>
                  <a:srgbClr val="FFFFFF"/>
                </a:solidFill>
                <a:latin typeface="Calibri"/>
              </a:defRPr>
            </a:lvl7pPr>
            <a:lvl8pPr>
              <a:defRPr lang="zh-CN">
                <a:solidFill>
                  <a:srgbClr val="FFFFFF"/>
                </a:solidFill>
                <a:latin typeface="Calibri"/>
              </a:defRPr>
            </a:lvl8pPr>
            <a:lvl9pPr>
              <a:defRPr lang="zh-CN">
                <a:solidFill>
                  <a:srgbClr val="FFFFFF"/>
                </a:solidFill>
                <a:latin typeface="Calibri"/>
              </a:defRPr>
            </a:lvl9pPr>
          </a:lstStyle>
          <a:p>
            <a:pPr marL="0" lvl="0" indent="0" algn="ctr" hangingPunct="0"/>
            <a:endParaRPr lang="zh-CN" altLang="en-US">
              <a:solidFill>
                <a:srgbClr val="FFFFFF"/>
              </a:solidFill>
              <a:latin typeface="Calibri" pitchFamily="34" charset="0"/>
              <a:ea typeface="等线" pitchFamily="2" charset="-122"/>
            </a:endParaRPr>
          </a:p>
        </p:txBody>
      </p:sp>
      <p:sp>
        <p:nvSpPr>
          <p:cNvPr id="32780" name="矩形 10"/>
          <p:cNvSpPr/>
          <p:nvPr/>
        </p:nvSpPr>
        <p:spPr>
          <a:xfrm>
            <a:off x="1992313" y="5083175"/>
            <a:ext cx="2590800" cy="533400"/>
          </a:xfrm>
          <a:prstGeom prst="rect">
            <a:avLst/>
          </a:prstGeom>
          <a:solidFill>
            <a:srgbClr val="3181D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nchorCtr="0">
            <a:noAutofit/>
          </a:bodyPr>
          <a:lstStyle>
            <a:defPPr>
              <a:defRPr lang="zh-CN"/>
            </a:defPPr>
            <a:lvl1pPr marL="0" indent="0" algn="l" defTabSz="914400" rtl="0" eaLnBrk="0" fontAlgn="base" hangingPunct="0">
              <a:lnSpc>
                <a:spcPct val="100000"/>
              </a:lnSpc>
              <a:spcBef>
                <a:spcPct val="0"/>
              </a:spcBef>
              <a:spcAft>
                <a:spcPct val="0"/>
              </a:spcAft>
              <a:buClrTx/>
              <a:buSzTx/>
              <a:buFontTx/>
              <a:buNone/>
              <a:defRPr kumimoji="0" lang="zh-CN" altLang="en-US" sz="1800" b="0" i="0" u="sng" baseline="0">
                <a:solidFill>
                  <a:schemeClr val="tx1"/>
                </a:solidFill>
                <a:effectLst/>
                <a:latin typeface="Verdana"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sng" baseline="0">
                <a:solidFill>
                  <a:schemeClr val="tx1"/>
                </a:solidFill>
                <a:effectLst/>
                <a:latin typeface="Verdana" pitchFamily="34"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sng" baseline="0">
                <a:solidFill>
                  <a:schemeClr val="tx1"/>
                </a:solidFill>
                <a:effectLst/>
                <a:latin typeface="Verdana" pitchFamily="34"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sng" baseline="0">
                <a:solidFill>
                  <a:schemeClr val="tx1"/>
                </a:solidFill>
                <a:effectLst/>
                <a:latin typeface="Verdana" pitchFamily="34"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sng" baseline="0">
                <a:solidFill>
                  <a:schemeClr val="tx1"/>
                </a:solidFill>
                <a:effectLst/>
                <a:latin typeface="Verdana" pitchFamily="34" charset="0"/>
                <a:ea typeface="宋体" pitchFamily="2" charset="-122"/>
              </a:defRPr>
            </a:lvl5pPr>
            <a:lvl6pPr>
              <a:defRPr lang="zh-CN">
                <a:solidFill>
                  <a:srgbClr val="FFFFFF"/>
                </a:solidFill>
                <a:latin typeface="Calibri"/>
              </a:defRPr>
            </a:lvl6pPr>
            <a:lvl7pPr>
              <a:defRPr lang="zh-CN">
                <a:solidFill>
                  <a:srgbClr val="FFFFFF"/>
                </a:solidFill>
                <a:latin typeface="Calibri"/>
              </a:defRPr>
            </a:lvl7pPr>
            <a:lvl8pPr>
              <a:defRPr lang="zh-CN">
                <a:solidFill>
                  <a:srgbClr val="FFFFFF"/>
                </a:solidFill>
                <a:latin typeface="Calibri"/>
              </a:defRPr>
            </a:lvl8pPr>
            <a:lvl9pPr>
              <a:defRPr lang="zh-CN">
                <a:solidFill>
                  <a:srgbClr val="FFFFFF"/>
                </a:solidFill>
                <a:latin typeface="Calibri"/>
              </a:defRPr>
            </a:lvl9pPr>
          </a:lstStyle>
          <a:p>
            <a:pPr marL="0" lvl="0" indent="0" algn="ctr" hangingPunct="0"/>
            <a:endParaRPr lang="zh-CN" altLang="en-US">
              <a:solidFill>
                <a:srgbClr val="FFFFFF"/>
              </a:solidFill>
              <a:latin typeface="Calibri" pitchFamily="34" charset="0"/>
              <a:ea typeface="等线" pitchFamily="2" charset="-122"/>
            </a:endParaRPr>
          </a:p>
        </p:txBody>
      </p:sp>
      <p:grpSp>
        <p:nvGrpSpPr>
          <p:cNvPr id="32783" name="矩形 6"/>
          <p:cNvGrpSpPr/>
          <p:nvPr/>
        </p:nvGrpSpPr>
        <p:grpSpPr>
          <a:xfrm>
            <a:off x="3986213" y="712788"/>
            <a:ext cx="2847975" cy="5207000"/>
            <a:chOff x="2511" y="449"/>
            <a:chExt cx="1794" cy="3280"/>
          </a:xfrm>
        </p:grpSpPr>
        <p:pic>
          <p:nvPicPr>
            <p:cNvPr id="32781" name="矩形 6"/>
            <p:cNvPicPr/>
            <p:nvPr/>
          </p:nvPicPr>
          <p:blipFill>
            <a:blip r:embed="rId4"/>
            <a:stretch>
              <a:fillRect/>
            </a:stretch>
          </p:blipFill>
          <p:spPr>
            <a:xfrm>
              <a:off x="2511" y="449"/>
              <a:ext cx="1794" cy="3280"/>
            </a:xfrm>
            <a:prstGeom prst="rect">
              <a:avLst/>
            </a:prstGeom>
            <a:noFill/>
            <a:ln>
              <a:miter lim="800000"/>
            </a:ln>
          </p:spPr>
        </p:pic>
        <p:sp>
          <p:nvSpPr>
            <p:cNvPr id="32782" name="文本框 32781"/>
            <p:cNvSpPr txBox="1"/>
            <p:nvPr/>
          </p:nvSpPr>
          <p:spPr>
            <a:xfrm>
              <a:off x="2592" y="528"/>
              <a:ext cx="1632" cy="3120"/>
            </a:xfrm>
            <a:prstGeom prst="rect">
              <a:avLst/>
            </a:prstGeom>
            <a:noFill/>
            <a:ln>
              <a:noFill/>
              <a:miter lim="800000"/>
            </a:ln>
          </p:spPr>
          <p:txBody>
            <a:bodyPr anchor="ctr" anchorCtr="0">
              <a:noAutofit/>
            </a:bodyPr>
            <a:lstStyle>
              <a:defPPr>
                <a:defRPr lang="zh-CN"/>
              </a:defPPr>
              <a:lvl1pPr marL="0" indent="0" algn="l" defTabSz="914400" rtl="0" eaLnBrk="0" fontAlgn="base" hangingPunct="0">
                <a:lnSpc>
                  <a:spcPct val="100000"/>
                </a:lnSpc>
                <a:spcBef>
                  <a:spcPct val="0"/>
                </a:spcBef>
                <a:spcAft>
                  <a:spcPct val="0"/>
                </a:spcAft>
                <a:buClrTx/>
                <a:buSzTx/>
                <a:buFontTx/>
                <a:buNone/>
                <a:defRPr kumimoji="0" lang="zh-CN" altLang="en-US" sz="1800" b="0" i="0" u="sng" baseline="0">
                  <a:solidFill>
                    <a:schemeClr val="tx1"/>
                  </a:solidFill>
                  <a:effectLst/>
                  <a:latin typeface="Verdana"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sng" baseline="0">
                  <a:solidFill>
                    <a:schemeClr val="tx1"/>
                  </a:solidFill>
                  <a:effectLst/>
                  <a:latin typeface="Verdana" pitchFamily="34"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sng" baseline="0">
                  <a:solidFill>
                    <a:schemeClr val="tx1"/>
                  </a:solidFill>
                  <a:effectLst/>
                  <a:latin typeface="Verdana" pitchFamily="34"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sng" baseline="0">
                  <a:solidFill>
                    <a:schemeClr val="tx1"/>
                  </a:solidFill>
                  <a:effectLst/>
                  <a:latin typeface="Verdana" pitchFamily="34"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sng" baseline="0">
                  <a:solidFill>
                    <a:schemeClr val="tx1"/>
                  </a:solidFill>
                  <a:effectLst/>
                  <a:latin typeface="Verdana" pitchFamily="34" charset="0"/>
                  <a:ea typeface="宋体" pitchFamily="2" charset="-122"/>
                </a:defRPr>
              </a:lvl5pPr>
            </a:lstStyle>
            <a:p>
              <a:pPr marL="0" lvl="0" indent="0" algn="ctr"/>
              <a:endParaRPr lang="zh-CN" altLang="en-US">
                <a:solidFill>
                  <a:srgbClr val="FFFFFF"/>
                </a:solidFill>
                <a:latin typeface="Calibri" pitchFamily="34" charset="0"/>
                <a:ea typeface="等线" pitchFamily="2" charset="-122"/>
              </a:endParaRPr>
            </a:p>
          </p:txBody>
        </p:sp>
      </p:grpSp>
      <p:sp>
        <p:nvSpPr>
          <p:cNvPr id="32784" name="矩形 7"/>
          <p:cNvSpPr/>
          <p:nvPr/>
        </p:nvSpPr>
        <p:spPr>
          <a:xfrm>
            <a:off x="4114800" y="838200"/>
            <a:ext cx="2590800" cy="5334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nchorCtr="0">
            <a:noAutofit/>
          </a:bodyPr>
          <a:lstStyle>
            <a:defPPr>
              <a:defRPr lang="zh-CN"/>
            </a:defPPr>
            <a:lvl1pPr marL="0" indent="0" algn="l" defTabSz="914400" rtl="0" eaLnBrk="0" fontAlgn="base" hangingPunct="0">
              <a:lnSpc>
                <a:spcPct val="100000"/>
              </a:lnSpc>
              <a:spcBef>
                <a:spcPct val="0"/>
              </a:spcBef>
              <a:spcAft>
                <a:spcPct val="0"/>
              </a:spcAft>
              <a:buClrTx/>
              <a:buSzTx/>
              <a:buFontTx/>
              <a:buNone/>
              <a:defRPr kumimoji="0" lang="zh-CN" altLang="en-US" sz="1800" b="0" i="0" u="sng" baseline="0">
                <a:solidFill>
                  <a:schemeClr val="tx1"/>
                </a:solidFill>
                <a:effectLst/>
                <a:latin typeface="Verdana"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sng" baseline="0">
                <a:solidFill>
                  <a:schemeClr val="tx1"/>
                </a:solidFill>
                <a:effectLst/>
                <a:latin typeface="Verdana" pitchFamily="34"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sng" baseline="0">
                <a:solidFill>
                  <a:schemeClr val="tx1"/>
                </a:solidFill>
                <a:effectLst/>
                <a:latin typeface="Verdana" pitchFamily="34"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sng" baseline="0">
                <a:solidFill>
                  <a:schemeClr val="tx1"/>
                </a:solidFill>
                <a:effectLst/>
                <a:latin typeface="Verdana" pitchFamily="34"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sng" baseline="0">
                <a:solidFill>
                  <a:schemeClr val="tx1"/>
                </a:solidFill>
                <a:effectLst/>
                <a:latin typeface="Verdana" pitchFamily="34" charset="0"/>
                <a:ea typeface="宋体" pitchFamily="2" charset="-122"/>
              </a:defRPr>
            </a:lvl5pPr>
            <a:lvl6pPr>
              <a:defRPr lang="zh-CN">
                <a:solidFill>
                  <a:srgbClr val="FFFFFF"/>
                </a:solidFill>
                <a:latin typeface="Calibri"/>
              </a:defRPr>
            </a:lvl6pPr>
            <a:lvl7pPr>
              <a:defRPr lang="zh-CN">
                <a:solidFill>
                  <a:srgbClr val="FFFFFF"/>
                </a:solidFill>
                <a:latin typeface="Calibri"/>
              </a:defRPr>
            </a:lvl7pPr>
            <a:lvl8pPr>
              <a:defRPr lang="zh-CN">
                <a:solidFill>
                  <a:srgbClr val="FFFFFF"/>
                </a:solidFill>
                <a:latin typeface="Calibri"/>
              </a:defRPr>
            </a:lvl8pPr>
            <a:lvl9pPr>
              <a:defRPr lang="zh-CN">
                <a:solidFill>
                  <a:srgbClr val="FFFFFF"/>
                </a:solidFill>
                <a:latin typeface="Calibri"/>
              </a:defRPr>
            </a:lvl9pPr>
          </a:lstStyle>
          <a:p>
            <a:pPr marL="0" lvl="0" indent="0" algn="ctr" hangingPunct="0"/>
            <a:endParaRPr lang="zh-CN" altLang="en-US">
              <a:solidFill>
                <a:srgbClr val="FFFFFF"/>
              </a:solidFill>
              <a:latin typeface="Calibri" pitchFamily="34" charset="0"/>
              <a:ea typeface="等线" pitchFamily="2" charset="-122"/>
            </a:endParaRPr>
          </a:p>
        </p:txBody>
      </p:sp>
      <p:sp>
        <p:nvSpPr>
          <p:cNvPr id="32785" name="矩形 8"/>
          <p:cNvSpPr/>
          <p:nvPr/>
        </p:nvSpPr>
        <p:spPr>
          <a:xfrm>
            <a:off x="4114800" y="5257800"/>
            <a:ext cx="2590800" cy="5334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nchorCtr="0">
            <a:noAutofit/>
          </a:bodyPr>
          <a:lstStyle>
            <a:defPPr>
              <a:defRPr lang="zh-CN"/>
            </a:defPPr>
            <a:lvl1pPr marL="0" indent="0" algn="l" defTabSz="914400" rtl="0" eaLnBrk="0" fontAlgn="base" hangingPunct="0">
              <a:lnSpc>
                <a:spcPct val="100000"/>
              </a:lnSpc>
              <a:spcBef>
                <a:spcPct val="0"/>
              </a:spcBef>
              <a:spcAft>
                <a:spcPct val="0"/>
              </a:spcAft>
              <a:buClrTx/>
              <a:buSzTx/>
              <a:buFontTx/>
              <a:buNone/>
              <a:defRPr kumimoji="0" lang="zh-CN" altLang="en-US" sz="1800" b="0" i="0" u="sng" baseline="0">
                <a:solidFill>
                  <a:schemeClr val="tx1"/>
                </a:solidFill>
                <a:effectLst/>
                <a:latin typeface="Verdana"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sng" baseline="0">
                <a:solidFill>
                  <a:schemeClr val="tx1"/>
                </a:solidFill>
                <a:effectLst/>
                <a:latin typeface="Verdana" pitchFamily="34"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sng" baseline="0">
                <a:solidFill>
                  <a:schemeClr val="tx1"/>
                </a:solidFill>
                <a:effectLst/>
                <a:latin typeface="Verdana" pitchFamily="34"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sng" baseline="0">
                <a:solidFill>
                  <a:schemeClr val="tx1"/>
                </a:solidFill>
                <a:effectLst/>
                <a:latin typeface="Verdana" pitchFamily="34"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sng" baseline="0">
                <a:solidFill>
                  <a:schemeClr val="tx1"/>
                </a:solidFill>
                <a:effectLst/>
                <a:latin typeface="Verdana" pitchFamily="34" charset="0"/>
                <a:ea typeface="宋体" pitchFamily="2" charset="-122"/>
              </a:defRPr>
            </a:lvl5pPr>
            <a:lvl6pPr>
              <a:defRPr lang="zh-CN">
                <a:solidFill>
                  <a:srgbClr val="FFFFFF"/>
                </a:solidFill>
                <a:latin typeface="Calibri"/>
              </a:defRPr>
            </a:lvl6pPr>
            <a:lvl7pPr>
              <a:defRPr lang="zh-CN">
                <a:solidFill>
                  <a:srgbClr val="FFFFFF"/>
                </a:solidFill>
                <a:latin typeface="Calibri"/>
              </a:defRPr>
            </a:lvl7pPr>
            <a:lvl8pPr>
              <a:defRPr lang="zh-CN">
                <a:solidFill>
                  <a:srgbClr val="FFFFFF"/>
                </a:solidFill>
                <a:latin typeface="Calibri"/>
              </a:defRPr>
            </a:lvl8pPr>
            <a:lvl9pPr>
              <a:defRPr lang="zh-CN">
                <a:solidFill>
                  <a:srgbClr val="FFFFFF"/>
                </a:solidFill>
                <a:latin typeface="Calibri"/>
              </a:defRPr>
            </a:lvl9pPr>
          </a:lstStyle>
          <a:p>
            <a:pPr marL="0" lvl="0" indent="0" algn="ctr" hangingPunct="0"/>
            <a:endParaRPr lang="zh-CN" altLang="en-US">
              <a:solidFill>
                <a:srgbClr val="FFFFFF"/>
              </a:solidFill>
              <a:latin typeface="Calibri" pitchFamily="34" charset="0"/>
              <a:ea typeface="等线" pitchFamily="2" charset="-122"/>
            </a:endParaRPr>
          </a:p>
        </p:txBody>
      </p:sp>
      <p:graphicFrame>
        <p:nvGraphicFramePr>
          <p:cNvPr id="32786" name="Group 94"/>
          <p:cNvGraphicFramePr>
            <a:graphicFrameLocks noGrp="1"/>
          </p:cNvGraphicFramePr>
          <p:nvPr>
            <p:ph type="tbl" idx="4294967295"/>
          </p:nvPr>
        </p:nvGraphicFramePr>
        <p:xfrm>
          <a:off x="514350" y="2138362"/>
          <a:ext cx="6019800" cy="2257459"/>
        </p:xfrm>
        <a:graphic>
          <a:graphicData uri="http://schemas.openxmlformats.org/drawingml/2006/table">
            <a:tbl>
              <a:tblPr/>
              <a:tblGrid>
                <a:gridCol w="3146425">
                  <a:extLst>
                    <a:ext uri="{9D8B030D-6E8A-4147-A177-3AD203B41FA5}">
                      <a16:colId xmlns:a16="http://schemas.microsoft.com/office/drawing/2014/main" val="20000"/>
                    </a:ext>
                  </a:extLst>
                </a:gridCol>
                <a:gridCol w="1289050">
                  <a:extLst>
                    <a:ext uri="{9D8B030D-6E8A-4147-A177-3AD203B41FA5}">
                      <a16:colId xmlns:a16="http://schemas.microsoft.com/office/drawing/2014/main" val="20001"/>
                    </a:ext>
                  </a:extLst>
                </a:gridCol>
                <a:gridCol w="712788">
                  <a:extLst>
                    <a:ext uri="{9D8B030D-6E8A-4147-A177-3AD203B41FA5}">
                      <a16:colId xmlns:a16="http://schemas.microsoft.com/office/drawing/2014/main" val="20002"/>
                    </a:ext>
                  </a:extLst>
                </a:gridCol>
                <a:gridCol w="871538">
                  <a:extLst>
                    <a:ext uri="{9D8B030D-6E8A-4147-A177-3AD203B41FA5}">
                      <a16:colId xmlns:a16="http://schemas.microsoft.com/office/drawing/2014/main" val="20003"/>
                    </a:ext>
                  </a:extLst>
                </a:gridCol>
              </a:tblGrid>
              <a:tr h="460375">
                <a:tc rowSpan="2">
                  <a:txBody>
                    <a:bodyPr vert="horz" wrap="square"/>
                    <a:lstStyle>
                      <a:defPPr>
                        <a:defRPr lang="zh-CN"/>
                      </a:defPPr>
                      <a:lvl1pPr marL="0" indent="0" algn="l" defTabSz="914400" rtl="0" eaLnBrk="0" fontAlgn="base" hangingPunct="0">
                        <a:lnSpc>
                          <a:spcPct val="100000"/>
                        </a:lnSpc>
                        <a:spcBef>
                          <a:spcPct val="0"/>
                        </a:spcBef>
                        <a:spcAft>
                          <a:spcPct val="0"/>
                        </a:spcAft>
                        <a:buClrTx/>
                        <a:buSzTx/>
                        <a:buFontTx/>
                        <a:buNone/>
                        <a:defRPr kumimoji="0" lang="zh-CN" altLang="en-US" sz="1800" b="0" i="0" u="sng" baseline="0">
                          <a:solidFill>
                            <a:schemeClr val="tx1"/>
                          </a:solidFill>
                          <a:effectLst/>
                          <a:latin typeface="Verdana"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sng" baseline="0">
                          <a:solidFill>
                            <a:schemeClr val="tx1"/>
                          </a:solidFill>
                          <a:effectLst/>
                          <a:latin typeface="Verdana" pitchFamily="34"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sng" baseline="0">
                          <a:solidFill>
                            <a:schemeClr val="tx1"/>
                          </a:solidFill>
                          <a:effectLst/>
                          <a:latin typeface="Verdana" pitchFamily="34"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sng" baseline="0">
                          <a:solidFill>
                            <a:schemeClr val="tx1"/>
                          </a:solidFill>
                          <a:effectLst/>
                          <a:latin typeface="Verdana" pitchFamily="34"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sng" baseline="0">
                          <a:solidFill>
                            <a:schemeClr val="tx1"/>
                          </a:solidFill>
                          <a:effectLst/>
                          <a:latin typeface="Verdana" pitchFamily="34" charset="0"/>
                          <a:ea typeface="宋体" pitchFamily="2" charset="-122"/>
                        </a:defRPr>
                      </a:lvl5pPr>
                    </a:lstStyle>
                    <a:p>
                      <a:pPr marL="0" lvl="0" indent="0" algn="ctr" eaLnBrk="1" hangingPunct="1">
                        <a:spcBef>
                          <a:spcPct val="20000"/>
                        </a:spcBef>
                        <a:buClr>
                          <a:srgbClr val="FFCC00"/>
                        </a:buClr>
                      </a:pPr>
                      <a:r>
                        <a:rPr lang="zh-CN" altLang="en-US" sz="2400" b="1" u="none">
                          <a:solidFill>
                            <a:schemeClr val="bg1"/>
                          </a:solidFill>
                          <a:latin typeface="微软雅黑" pitchFamily="34" charset="-122"/>
                          <a:ea typeface="微软雅黑" pitchFamily="34" charset="-122"/>
                        </a:rPr>
                        <a:t>收费项目 </a:t>
                      </a:r>
                    </a:p>
                  </a:txBody>
                  <a:tcPr marL="90002" marR="90002" marT="46848" marB="46848" anchor="ctr">
                    <a:lnL w="28575">
                      <a:solidFill>
                        <a:schemeClr val="tx1"/>
                      </a:solidFill>
                      <a:miter lim="800000"/>
                    </a:lnL>
                    <a:lnR w="12700">
                      <a:solidFill>
                        <a:schemeClr val="tx1"/>
                      </a:solidFill>
                      <a:miter lim="800000"/>
                    </a:lnR>
                    <a:lnT w="28575">
                      <a:solidFill>
                        <a:schemeClr val="tx1"/>
                      </a:solidFill>
                      <a:miter lim="800000"/>
                    </a:lnT>
                    <a:lnB w="12700">
                      <a:solidFill>
                        <a:schemeClr val="tx1"/>
                      </a:solidFill>
                      <a:miter lim="800000"/>
                    </a:lnB>
                    <a:solidFill>
                      <a:srgbClr val="595959"/>
                    </a:solidFill>
                  </a:tcPr>
                </a:tc>
                <a:tc gridSpan="3">
                  <a:txBody>
                    <a:bodyPr vert="horz" wrap="square"/>
                    <a:lstStyle>
                      <a:defPPr>
                        <a:defRPr lang="zh-CN"/>
                      </a:defPPr>
                      <a:lvl1pPr marL="0" indent="0" algn="l" defTabSz="914400" rtl="0" eaLnBrk="0" fontAlgn="base" hangingPunct="0">
                        <a:lnSpc>
                          <a:spcPct val="100000"/>
                        </a:lnSpc>
                        <a:spcBef>
                          <a:spcPct val="0"/>
                        </a:spcBef>
                        <a:spcAft>
                          <a:spcPct val="0"/>
                        </a:spcAft>
                        <a:buClrTx/>
                        <a:buSzTx/>
                        <a:buFontTx/>
                        <a:buNone/>
                        <a:defRPr kumimoji="0" lang="zh-CN" altLang="en-US" sz="1800" b="0" i="0" u="sng" baseline="0">
                          <a:solidFill>
                            <a:schemeClr val="tx1"/>
                          </a:solidFill>
                          <a:effectLst/>
                          <a:latin typeface="Verdana"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sng" baseline="0">
                          <a:solidFill>
                            <a:schemeClr val="tx1"/>
                          </a:solidFill>
                          <a:effectLst/>
                          <a:latin typeface="Verdana" pitchFamily="34"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sng" baseline="0">
                          <a:solidFill>
                            <a:schemeClr val="tx1"/>
                          </a:solidFill>
                          <a:effectLst/>
                          <a:latin typeface="Verdana" pitchFamily="34"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sng" baseline="0">
                          <a:solidFill>
                            <a:schemeClr val="tx1"/>
                          </a:solidFill>
                          <a:effectLst/>
                          <a:latin typeface="Verdana" pitchFamily="34"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sng" baseline="0">
                          <a:solidFill>
                            <a:schemeClr val="tx1"/>
                          </a:solidFill>
                          <a:effectLst/>
                          <a:latin typeface="Verdana" pitchFamily="34" charset="0"/>
                          <a:ea typeface="宋体" pitchFamily="2" charset="-122"/>
                        </a:defRPr>
                      </a:lvl5pPr>
                    </a:lstStyle>
                    <a:p>
                      <a:pPr marL="0" lvl="0" indent="0" algn="ctr" eaLnBrk="1" hangingPunct="1">
                        <a:spcBef>
                          <a:spcPct val="20000"/>
                        </a:spcBef>
                        <a:buClr>
                          <a:srgbClr val="FFCC00"/>
                        </a:buClr>
                      </a:pPr>
                      <a:r>
                        <a:rPr lang="zh-CN" altLang="en-US" sz="2400" b="1" u="none">
                          <a:solidFill>
                            <a:schemeClr val="bg1"/>
                          </a:solidFill>
                          <a:latin typeface="微软雅黑" pitchFamily="34" charset="-122"/>
                          <a:ea typeface="微软雅黑" pitchFamily="34" charset="-122"/>
                        </a:rPr>
                        <a:t>收费标准</a:t>
                      </a:r>
                    </a:p>
                  </a:txBody>
                  <a:tcPr marL="90002" marR="90002" marT="46848" marB="46848" anchor="ctr">
                    <a:lnL w="12700">
                      <a:solidFill>
                        <a:schemeClr val="tx1"/>
                      </a:solidFill>
                      <a:miter lim="800000"/>
                    </a:lnL>
                    <a:lnR w="28575">
                      <a:solidFill>
                        <a:schemeClr val="tx1"/>
                      </a:solidFill>
                      <a:miter lim="800000"/>
                    </a:lnR>
                    <a:lnT w="28575">
                      <a:solidFill>
                        <a:schemeClr val="tx1"/>
                      </a:solidFill>
                      <a:miter lim="800000"/>
                    </a:lnT>
                    <a:lnB w="12700">
                      <a:solidFill>
                        <a:schemeClr val="tx1"/>
                      </a:solidFill>
                      <a:miter lim="800000"/>
                    </a:lnB>
                    <a:solidFill>
                      <a:srgbClr val="595959"/>
                    </a:solidFill>
                  </a:tcPr>
                </a:tc>
                <a:tc hMerge="1">
                  <a:txBody>
                    <a:bodyPr vert="horz" wrap="square"/>
                    <a:lstStyle/>
                    <a:p>
                      <a:endParaRPr/>
                    </a:p>
                  </a:txBody>
                  <a:tcPr>
                    <a:lnT w="28575">
                      <a:solidFill>
                        <a:schemeClr val="tx1"/>
                      </a:solidFill>
                      <a:miter lim="800000"/>
                    </a:lnT>
                    <a:lnB w="12700">
                      <a:solidFill>
                        <a:schemeClr val="tx1"/>
                      </a:solidFill>
                      <a:miter lim="800000"/>
                    </a:lnB>
                  </a:tcPr>
                </a:tc>
                <a:tc hMerge="1">
                  <a:txBody>
                    <a:bodyPr vert="horz" wrap="square"/>
                    <a:lstStyle/>
                    <a:p>
                      <a:endParaRPr/>
                    </a:p>
                  </a:txBody>
                  <a:tcPr>
                    <a:lnR w="28575">
                      <a:miter lim="800000"/>
                    </a:lnR>
                    <a:lnT w="28575">
                      <a:solidFill>
                        <a:schemeClr val="tx1"/>
                      </a:solidFill>
                      <a:miter lim="800000"/>
                    </a:lnT>
                    <a:lnB w="12700">
                      <a:solidFill>
                        <a:schemeClr val="tx1"/>
                      </a:solidFill>
                      <a:miter lim="800000"/>
                    </a:lnB>
                  </a:tcPr>
                </a:tc>
                <a:extLst>
                  <a:ext uri="{0D108BD9-81ED-4DB2-BD59-A6C34878D82A}">
                    <a16:rowId xmlns:a16="http://schemas.microsoft.com/office/drawing/2014/main" val="10000"/>
                  </a:ext>
                </a:extLst>
              </a:tr>
              <a:tr h="439738">
                <a:tc vMerge="1">
                  <a:txBody>
                    <a:bodyPr vert="horz" wrap="square"/>
                    <a:lstStyle/>
                    <a:p>
                      <a:endParaRPr/>
                    </a:p>
                  </a:txBody>
                  <a:tcPr>
                    <a:lnL w="28575">
                      <a:solidFill>
                        <a:schemeClr val="tx1"/>
                      </a:solidFill>
                      <a:miter lim="800000"/>
                    </a:lnL>
                    <a:lnR w="12700">
                      <a:solidFill>
                        <a:schemeClr val="tx1"/>
                      </a:solidFill>
                      <a:miter lim="800000"/>
                    </a:lnR>
                    <a:lnB w="12700">
                      <a:miter lim="800000"/>
                    </a:lnB>
                  </a:tcPr>
                </a:tc>
                <a:tc>
                  <a:txBody>
                    <a:bodyPr vert="horz" wrap="square"/>
                    <a:lstStyle>
                      <a:defPPr>
                        <a:defRPr lang="zh-CN"/>
                      </a:defPPr>
                      <a:lvl1pPr marL="0" indent="0" algn="l" defTabSz="914400" rtl="0" eaLnBrk="0" fontAlgn="base" hangingPunct="0">
                        <a:lnSpc>
                          <a:spcPct val="100000"/>
                        </a:lnSpc>
                        <a:spcBef>
                          <a:spcPct val="0"/>
                        </a:spcBef>
                        <a:spcAft>
                          <a:spcPct val="0"/>
                        </a:spcAft>
                        <a:buClrTx/>
                        <a:buSzTx/>
                        <a:buFontTx/>
                        <a:buNone/>
                        <a:defRPr kumimoji="0" lang="zh-CN" altLang="en-US" sz="1800" b="0" i="0" u="sng" baseline="0">
                          <a:solidFill>
                            <a:schemeClr val="tx1"/>
                          </a:solidFill>
                          <a:effectLst/>
                          <a:latin typeface="Verdana"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sng" baseline="0">
                          <a:solidFill>
                            <a:schemeClr val="tx1"/>
                          </a:solidFill>
                          <a:effectLst/>
                          <a:latin typeface="Verdana" pitchFamily="34"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sng" baseline="0">
                          <a:solidFill>
                            <a:schemeClr val="tx1"/>
                          </a:solidFill>
                          <a:effectLst/>
                          <a:latin typeface="Verdana" pitchFamily="34"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sng" baseline="0">
                          <a:solidFill>
                            <a:schemeClr val="tx1"/>
                          </a:solidFill>
                          <a:effectLst/>
                          <a:latin typeface="Verdana" pitchFamily="34"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sng" baseline="0">
                          <a:solidFill>
                            <a:schemeClr val="tx1"/>
                          </a:solidFill>
                          <a:effectLst/>
                          <a:latin typeface="Verdana" pitchFamily="34" charset="0"/>
                          <a:ea typeface="宋体" pitchFamily="2" charset="-122"/>
                        </a:defRPr>
                      </a:lvl5pPr>
                    </a:lstStyle>
                    <a:p>
                      <a:pPr marL="0" lvl="0" indent="0" algn="ctr" eaLnBrk="1" hangingPunct="1">
                        <a:spcBef>
                          <a:spcPct val="20000"/>
                        </a:spcBef>
                        <a:buClr>
                          <a:srgbClr val="FFCC00"/>
                        </a:buClr>
                      </a:pPr>
                      <a:r>
                        <a:rPr lang="zh-CN" altLang="en-US" sz="2000" b="1" u="none">
                          <a:solidFill>
                            <a:schemeClr val="bg1"/>
                          </a:solidFill>
                          <a:latin typeface="微软雅黑" pitchFamily="34" charset="-122"/>
                          <a:ea typeface="微软雅黑" pitchFamily="34" charset="-122"/>
                        </a:rPr>
                        <a:t>国铁</a:t>
                      </a:r>
                    </a:p>
                  </a:txBody>
                  <a:tcPr marL="90002" marR="90002" marT="46848" marB="46848" anchor="ctr">
                    <a:lnL w="12700">
                      <a:solidFill>
                        <a:schemeClr val="tx1"/>
                      </a:solidFill>
                      <a:miter lim="800000"/>
                    </a:lnL>
                    <a:lnR w="12700">
                      <a:solidFill>
                        <a:schemeClr val="tx1"/>
                      </a:solidFill>
                      <a:miter lim="800000"/>
                    </a:lnR>
                    <a:lnT w="12700">
                      <a:solidFill>
                        <a:schemeClr val="tx1"/>
                      </a:solidFill>
                      <a:miter lim="800000"/>
                    </a:lnT>
                    <a:lnB w="12700">
                      <a:solidFill>
                        <a:schemeClr val="tx1"/>
                      </a:solidFill>
                      <a:miter lim="800000"/>
                    </a:lnB>
                    <a:solidFill>
                      <a:srgbClr val="595959"/>
                    </a:solidFill>
                  </a:tcPr>
                </a:tc>
                <a:tc>
                  <a:txBody>
                    <a:bodyPr vert="horz" wrap="square"/>
                    <a:lstStyle>
                      <a:defPPr>
                        <a:defRPr lang="zh-CN"/>
                      </a:defPPr>
                      <a:lvl1pPr marL="0" indent="0" algn="l" defTabSz="914400" rtl="0" eaLnBrk="0" fontAlgn="base" hangingPunct="0">
                        <a:lnSpc>
                          <a:spcPct val="100000"/>
                        </a:lnSpc>
                        <a:spcBef>
                          <a:spcPct val="0"/>
                        </a:spcBef>
                        <a:spcAft>
                          <a:spcPct val="0"/>
                        </a:spcAft>
                        <a:buClrTx/>
                        <a:buSzTx/>
                        <a:buFontTx/>
                        <a:buNone/>
                        <a:defRPr kumimoji="0" lang="zh-CN" altLang="en-US" sz="1800" b="0" i="0" u="sng" baseline="0">
                          <a:solidFill>
                            <a:schemeClr val="tx1"/>
                          </a:solidFill>
                          <a:effectLst/>
                          <a:latin typeface="Verdana"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sng" baseline="0">
                          <a:solidFill>
                            <a:schemeClr val="tx1"/>
                          </a:solidFill>
                          <a:effectLst/>
                          <a:latin typeface="Verdana" pitchFamily="34"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sng" baseline="0">
                          <a:solidFill>
                            <a:schemeClr val="tx1"/>
                          </a:solidFill>
                          <a:effectLst/>
                          <a:latin typeface="Verdana" pitchFamily="34"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sng" baseline="0">
                          <a:solidFill>
                            <a:schemeClr val="tx1"/>
                          </a:solidFill>
                          <a:effectLst/>
                          <a:latin typeface="Verdana" pitchFamily="34"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sng" baseline="0">
                          <a:solidFill>
                            <a:schemeClr val="tx1"/>
                          </a:solidFill>
                          <a:effectLst/>
                          <a:latin typeface="Verdana" pitchFamily="34" charset="0"/>
                          <a:ea typeface="宋体" pitchFamily="2" charset="-122"/>
                        </a:defRPr>
                      </a:lvl5pPr>
                    </a:lstStyle>
                    <a:p>
                      <a:pPr marL="0" lvl="0" indent="0" algn="ctr" eaLnBrk="1" hangingPunct="1">
                        <a:spcBef>
                          <a:spcPct val="20000"/>
                        </a:spcBef>
                        <a:buClr>
                          <a:srgbClr val="FFCC00"/>
                        </a:buClr>
                      </a:pPr>
                      <a:endParaRPr lang="zh-CN" altLang="zh-CN" sz="1600" b="1" u="none">
                        <a:solidFill>
                          <a:schemeClr val="bg1"/>
                        </a:solidFill>
                        <a:latin typeface="微软雅黑" pitchFamily="34" charset="-122"/>
                        <a:ea typeface="微软雅黑" pitchFamily="34" charset="-122"/>
                      </a:endParaRPr>
                    </a:p>
                  </a:txBody>
                  <a:tcPr marL="90002" marR="90002" marT="46848" marB="46848" anchor="ctr">
                    <a:lnL w="12700">
                      <a:solidFill>
                        <a:schemeClr val="tx1"/>
                      </a:solidFill>
                      <a:miter lim="800000"/>
                    </a:lnL>
                    <a:lnR w="12700">
                      <a:solidFill>
                        <a:schemeClr val="tx1"/>
                      </a:solidFill>
                      <a:miter lim="800000"/>
                    </a:lnR>
                    <a:lnT w="12700">
                      <a:solidFill>
                        <a:schemeClr val="tx1"/>
                      </a:solidFill>
                      <a:miter lim="800000"/>
                    </a:lnT>
                    <a:lnB w="12700">
                      <a:solidFill>
                        <a:schemeClr val="tx1"/>
                      </a:solidFill>
                      <a:miter lim="800000"/>
                    </a:lnB>
                    <a:solidFill>
                      <a:srgbClr val="595959"/>
                    </a:solidFill>
                  </a:tcPr>
                </a:tc>
                <a:tc>
                  <a:txBody>
                    <a:bodyPr vert="horz" wrap="square"/>
                    <a:lstStyle>
                      <a:defPPr>
                        <a:defRPr lang="zh-CN"/>
                      </a:defPPr>
                      <a:lvl1pPr marL="0" indent="0" algn="l" defTabSz="914400" rtl="0" eaLnBrk="0" fontAlgn="base" hangingPunct="0">
                        <a:lnSpc>
                          <a:spcPct val="100000"/>
                        </a:lnSpc>
                        <a:spcBef>
                          <a:spcPct val="0"/>
                        </a:spcBef>
                        <a:spcAft>
                          <a:spcPct val="0"/>
                        </a:spcAft>
                        <a:buClrTx/>
                        <a:buSzTx/>
                        <a:buFontTx/>
                        <a:buNone/>
                        <a:defRPr kumimoji="0" lang="zh-CN" altLang="en-US" sz="1800" b="0" i="0" u="sng" baseline="0">
                          <a:solidFill>
                            <a:schemeClr val="tx1"/>
                          </a:solidFill>
                          <a:effectLst/>
                          <a:latin typeface="Verdana"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sng" baseline="0">
                          <a:solidFill>
                            <a:schemeClr val="tx1"/>
                          </a:solidFill>
                          <a:effectLst/>
                          <a:latin typeface="Verdana" pitchFamily="34"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sng" baseline="0">
                          <a:solidFill>
                            <a:schemeClr val="tx1"/>
                          </a:solidFill>
                          <a:effectLst/>
                          <a:latin typeface="Verdana" pitchFamily="34"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sng" baseline="0">
                          <a:solidFill>
                            <a:schemeClr val="tx1"/>
                          </a:solidFill>
                          <a:effectLst/>
                          <a:latin typeface="Verdana" pitchFamily="34"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sng" baseline="0">
                          <a:solidFill>
                            <a:schemeClr val="tx1"/>
                          </a:solidFill>
                          <a:effectLst/>
                          <a:latin typeface="Verdana" pitchFamily="34" charset="0"/>
                          <a:ea typeface="宋体" pitchFamily="2" charset="-122"/>
                        </a:defRPr>
                      </a:lvl5pPr>
                    </a:lstStyle>
                    <a:p>
                      <a:pPr marL="0" lvl="0" indent="0" algn="ctr" eaLnBrk="1" hangingPunct="1">
                        <a:spcBef>
                          <a:spcPct val="20000"/>
                        </a:spcBef>
                        <a:buClr>
                          <a:srgbClr val="FFCC00"/>
                        </a:buClr>
                      </a:pPr>
                      <a:endParaRPr lang="zh-CN" altLang="zh-CN" sz="1600" b="1" u="none">
                        <a:solidFill>
                          <a:schemeClr val="bg1"/>
                        </a:solidFill>
                        <a:latin typeface="微软雅黑" pitchFamily="34" charset="-122"/>
                        <a:ea typeface="微软雅黑" pitchFamily="34" charset="-122"/>
                      </a:endParaRPr>
                    </a:p>
                  </a:txBody>
                  <a:tcPr marL="90002" marR="90002" marT="46848" marB="46848" anchor="ctr">
                    <a:lnL w="12700">
                      <a:solidFill>
                        <a:schemeClr val="tx1"/>
                      </a:solidFill>
                      <a:miter lim="800000"/>
                    </a:lnL>
                    <a:lnR w="28575">
                      <a:solidFill>
                        <a:schemeClr val="tx1"/>
                      </a:solidFill>
                      <a:miter lim="800000"/>
                    </a:lnR>
                    <a:lnT w="12700">
                      <a:solidFill>
                        <a:schemeClr val="tx1"/>
                      </a:solidFill>
                      <a:miter lim="800000"/>
                    </a:lnT>
                    <a:lnB w="12700">
                      <a:solidFill>
                        <a:schemeClr val="tx1"/>
                      </a:solidFill>
                      <a:miter lim="800000"/>
                    </a:lnB>
                    <a:solidFill>
                      <a:srgbClr val="595959"/>
                    </a:solidFill>
                  </a:tcPr>
                </a:tc>
                <a:extLst>
                  <a:ext uri="{0D108BD9-81ED-4DB2-BD59-A6C34878D82A}">
                    <a16:rowId xmlns:a16="http://schemas.microsoft.com/office/drawing/2014/main" val="10001"/>
                  </a:ext>
                </a:extLst>
              </a:tr>
              <a:tr h="533400">
                <a:tc>
                  <a:txBody>
                    <a:bodyPr vert="horz" wrap="square"/>
                    <a:lstStyle>
                      <a:defPPr>
                        <a:defRPr lang="zh-CN"/>
                      </a:defPPr>
                      <a:lvl1pPr marL="0" indent="0" algn="l" defTabSz="914400" rtl="0" eaLnBrk="0" fontAlgn="base" hangingPunct="0">
                        <a:lnSpc>
                          <a:spcPct val="100000"/>
                        </a:lnSpc>
                        <a:spcBef>
                          <a:spcPct val="0"/>
                        </a:spcBef>
                        <a:spcAft>
                          <a:spcPct val="0"/>
                        </a:spcAft>
                        <a:buClrTx/>
                        <a:buSzTx/>
                        <a:buFontTx/>
                        <a:buNone/>
                        <a:defRPr kumimoji="0" lang="zh-CN" altLang="en-US" sz="1800" b="0" i="0" u="sng" baseline="0">
                          <a:solidFill>
                            <a:schemeClr val="tx1"/>
                          </a:solidFill>
                          <a:effectLst/>
                          <a:latin typeface="Verdana"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sng" baseline="0">
                          <a:solidFill>
                            <a:schemeClr val="tx1"/>
                          </a:solidFill>
                          <a:effectLst/>
                          <a:latin typeface="Verdana" pitchFamily="34"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sng" baseline="0">
                          <a:solidFill>
                            <a:schemeClr val="tx1"/>
                          </a:solidFill>
                          <a:effectLst/>
                          <a:latin typeface="Verdana" pitchFamily="34"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sng" baseline="0">
                          <a:solidFill>
                            <a:schemeClr val="tx1"/>
                          </a:solidFill>
                          <a:effectLst/>
                          <a:latin typeface="Verdana" pitchFamily="34"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sng" baseline="0">
                          <a:solidFill>
                            <a:schemeClr val="tx1"/>
                          </a:solidFill>
                          <a:effectLst/>
                          <a:latin typeface="Verdana" pitchFamily="34" charset="0"/>
                          <a:ea typeface="宋体" pitchFamily="2" charset="-122"/>
                        </a:defRPr>
                      </a:lvl5pPr>
                    </a:lstStyle>
                    <a:p>
                      <a:pPr marL="0" lvl="0" indent="0" algn="ctr" eaLnBrk="1" hangingPunct="1">
                        <a:spcBef>
                          <a:spcPct val="20000"/>
                        </a:spcBef>
                        <a:buClr>
                          <a:srgbClr val="FFCC00"/>
                        </a:buClr>
                      </a:pPr>
                      <a:r>
                        <a:rPr lang="zh-CN" altLang="en-US" sz="2000" b="1" u="none">
                          <a:solidFill>
                            <a:schemeClr val="bg1"/>
                          </a:solidFill>
                          <a:latin typeface="微软雅黑" pitchFamily="34" charset="-122"/>
                          <a:ea typeface="微软雅黑" pitchFamily="34" charset="-122"/>
                        </a:rPr>
                        <a:t>列车补卧铺（不包括变铺）</a:t>
                      </a:r>
                    </a:p>
                  </a:txBody>
                  <a:tcPr marL="90002" marR="90002" marT="46848" marB="46848" anchor="ctr">
                    <a:lnL w="28575">
                      <a:solidFill>
                        <a:schemeClr val="tx1"/>
                      </a:solidFill>
                      <a:miter lim="800000"/>
                    </a:lnL>
                    <a:lnR w="12700">
                      <a:solidFill>
                        <a:schemeClr val="tx1"/>
                      </a:solidFill>
                      <a:miter lim="800000"/>
                    </a:lnR>
                    <a:lnT w="12700">
                      <a:solidFill>
                        <a:schemeClr val="tx1"/>
                      </a:solidFill>
                      <a:miter lim="800000"/>
                    </a:lnT>
                    <a:lnB w="12700">
                      <a:solidFill>
                        <a:schemeClr val="tx1"/>
                      </a:solidFill>
                      <a:miter lim="800000"/>
                    </a:lnB>
                    <a:solidFill>
                      <a:srgbClr val="595959"/>
                    </a:solidFill>
                  </a:tcPr>
                </a:tc>
                <a:tc>
                  <a:txBody>
                    <a:bodyPr vert="horz" wrap="square"/>
                    <a:lstStyle>
                      <a:defPPr>
                        <a:defRPr lang="zh-CN"/>
                      </a:defPPr>
                      <a:lvl1pPr marL="0" indent="0" algn="l" defTabSz="914400" rtl="0" eaLnBrk="0" fontAlgn="base" hangingPunct="0">
                        <a:lnSpc>
                          <a:spcPct val="100000"/>
                        </a:lnSpc>
                        <a:spcBef>
                          <a:spcPct val="0"/>
                        </a:spcBef>
                        <a:spcAft>
                          <a:spcPct val="0"/>
                        </a:spcAft>
                        <a:buClrTx/>
                        <a:buSzTx/>
                        <a:buFontTx/>
                        <a:buNone/>
                        <a:defRPr kumimoji="0" lang="zh-CN" altLang="en-US" sz="1800" b="0" i="0" u="sng" baseline="0">
                          <a:solidFill>
                            <a:schemeClr val="tx1"/>
                          </a:solidFill>
                          <a:effectLst/>
                          <a:latin typeface="Verdana"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sng" baseline="0">
                          <a:solidFill>
                            <a:schemeClr val="tx1"/>
                          </a:solidFill>
                          <a:effectLst/>
                          <a:latin typeface="Verdana" pitchFamily="34"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sng" baseline="0">
                          <a:solidFill>
                            <a:schemeClr val="tx1"/>
                          </a:solidFill>
                          <a:effectLst/>
                          <a:latin typeface="Verdana" pitchFamily="34"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sng" baseline="0">
                          <a:solidFill>
                            <a:schemeClr val="tx1"/>
                          </a:solidFill>
                          <a:effectLst/>
                          <a:latin typeface="Verdana" pitchFamily="34"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sng" baseline="0">
                          <a:solidFill>
                            <a:schemeClr val="tx1"/>
                          </a:solidFill>
                          <a:effectLst/>
                          <a:latin typeface="Verdana" pitchFamily="34" charset="0"/>
                          <a:ea typeface="宋体" pitchFamily="2" charset="-122"/>
                        </a:defRPr>
                      </a:lvl5pPr>
                    </a:lstStyle>
                    <a:p>
                      <a:pPr marL="0" lvl="0" indent="0" algn="ctr" eaLnBrk="1" hangingPunct="1">
                        <a:spcBef>
                          <a:spcPct val="20000"/>
                        </a:spcBef>
                        <a:buClr>
                          <a:srgbClr val="FFCC00"/>
                        </a:buClr>
                      </a:pPr>
                      <a:r>
                        <a:rPr lang="en-US" altLang="zh-CN" sz="2000" b="1" u="none">
                          <a:solidFill>
                            <a:schemeClr val="bg1"/>
                          </a:solidFill>
                          <a:latin typeface="微软雅黑" pitchFamily="34" charset="-122"/>
                          <a:ea typeface="微软雅黑" pitchFamily="34" charset="-122"/>
                        </a:rPr>
                        <a:t>5</a:t>
                      </a:r>
                      <a:r>
                        <a:rPr lang="zh-CN" altLang="en-US" sz="2000" b="1" u="none">
                          <a:solidFill>
                            <a:schemeClr val="bg1"/>
                          </a:solidFill>
                          <a:latin typeface="微软雅黑" pitchFamily="34" charset="-122"/>
                          <a:ea typeface="微软雅黑" pitchFamily="34" charset="-122"/>
                        </a:rPr>
                        <a:t>元</a:t>
                      </a:r>
                      <a:r>
                        <a:rPr lang="en-US" altLang="zh-CN" sz="2000" b="1" u="none">
                          <a:solidFill>
                            <a:schemeClr val="bg1"/>
                          </a:solidFill>
                          <a:latin typeface="微软雅黑" pitchFamily="34" charset="-122"/>
                          <a:ea typeface="微软雅黑" pitchFamily="34" charset="-122"/>
                        </a:rPr>
                        <a:t>/</a:t>
                      </a:r>
                      <a:r>
                        <a:rPr lang="zh-CN" altLang="en-US" sz="2000" b="1" u="none">
                          <a:solidFill>
                            <a:schemeClr val="bg1"/>
                          </a:solidFill>
                          <a:latin typeface="微软雅黑" pitchFamily="34" charset="-122"/>
                          <a:ea typeface="微软雅黑" pitchFamily="34" charset="-122"/>
                        </a:rPr>
                        <a:t>人次</a:t>
                      </a:r>
                    </a:p>
                  </a:txBody>
                  <a:tcPr marL="90002" marR="90002" marT="46848" marB="46848" anchor="ctr">
                    <a:lnL w="12700">
                      <a:solidFill>
                        <a:schemeClr val="tx1"/>
                      </a:solidFill>
                      <a:miter lim="800000"/>
                    </a:lnL>
                    <a:lnR w="12700">
                      <a:solidFill>
                        <a:schemeClr val="tx1"/>
                      </a:solidFill>
                      <a:miter lim="800000"/>
                    </a:lnR>
                    <a:lnT w="12700">
                      <a:solidFill>
                        <a:schemeClr val="tx1"/>
                      </a:solidFill>
                      <a:miter lim="800000"/>
                    </a:lnT>
                    <a:lnB w="12700">
                      <a:solidFill>
                        <a:schemeClr val="tx1"/>
                      </a:solidFill>
                      <a:miter lim="800000"/>
                    </a:lnB>
                    <a:solidFill>
                      <a:srgbClr val="595959"/>
                    </a:solidFill>
                  </a:tcPr>
                </a:tc>
                <a:tc>
                  <a:txBody>
                    <a:bodyPr vert="horz" wrap="square"/>
                    <a:lstStyle>
                      <a:defPPr>
                        <a:defRPr lang="zh-CN"/>
                      </a:defPPr>
                      <a:lvl1pPr marL="0" indent="0" algn="l" defTabSz="914400" rtl="0" eaLnBrk="0" fontAlgn="base" hangingPunct="0">
                        <a:lnSpc>
                          <a:spcPct val="100000"/>
                        </a:lnSpc>
                        <a:spcBef>
                          <a:spcPct val="0"/>
                        </a:spcBef>
                        <a:spcAft>
                          <a:spcPct val="0"/>
                        </a:spcAft>
                        <a:buClrTx/>
                        <a:buSzTx/>
                        <a:buFontTx/>
                        <a:buNone/>
                        <a:defRPr kumimoji="0" lang="zh-CN" altLang="en-US" sz="1800" b="0" i="0" u="sng" baseline="0">
                          <a:solidFill>
                            <a:schemeClr val="tx1"/>
                          </a:solidFill>
                          <a:effectLst/>
                          <a:latin typeface="Verdana"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sng" baseline="0">
                          <a:solidFill>
                            <a:schemeClr val="tx1"/>
                          </a:solidFill>
                          <a:effectLst/>
                          <a:latin typeface="Verdana" pitchFamily="34"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sng" baseline="0">
                          <a:solidFill>
                            <a:schemeClr val="tx1"/>
                          </a:solidFill>
                          <a:effectLst/>
                          <a:latin typeface="Verdana" pitchFamily="34"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sng" baseline="0">
                          <a:solidFill>
                            <a:schemeClr val="tx1"/>
                          </a:solidFill>
                          <a:effectLst/>
                          <a:latin typeface="Verdana" pitchFamily="34"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sng" baseline="0">
                          <a:solidFill>
                            <a:schemeClr val="tx1"/>
                          </a:solidFill>
                          <a:effectLst/>
                          <a:latin typeface="Verdana" pitchFamily="34" charset="0"/>
                          <a:ea typeface="宋体" pitchFamily="2" charset="-122"/>
                        </a:defRPr>
                      </a:lvl5pPr>
                    </a:lstStyle>
                    <a:p>
                      <a:pPr marL="0" lvl="0" indent="0" algn="ctr" eaLnBrk="1" hangingPunct="1">
                        <a:spcBef>
                          <a:spcPct val="20000"/>
                        </a:spcBef>
                        <a:buClr>
                          <a:srgbClr val="FFCC00"/>
                        </a:buClr>
                      </a:pPr>
                      <a:endParaRPr lang="zh-CN" altLang="zh-CN" sz="1600" b="1" u="none">
                        <a:solidFill>
                          <a:schemeClr val="bg1"/>
                        </a:solidFill>
                        <a:latin typeface="微软雅黑" pitchFamily="34" charset="-122"/>
                        <a:ea typeface="微软雅黑" pitchFamily="34" charset="-122"/>
                      </a:endParaRPr>
                    </a:p>
                  </a:txBody>
                  <a:tcPr marL="90002" marR="90002" marT="46848" marB="46848" anchor="ctr">
                    <a:lnL w="12700">
                      <a:solidFill>
                        <a:schemeClr val="tx1"/>
                      </a:solidFill>
                      <a:miter lim="800000"/>
                    </a:lnL>
                    <a:lnR w="12700">
                      <a:solidFill>
                        <a:schemeClr val="tx1"/>
                      </a:solidFill>
                      <a:miter lim="800000"/>
                    </a:lnR>
                    <a:lnT w="12700">
                      <a:solidFill>
                        <a:schemeClr val="tx1"/>
                      </a:solidFill>
                      <a:miter lim="800000"/>
                    </a:lnT>
                    <a:lnB w="12700">
                      <a:solidFill>
                        <a:schemeClr val="tx1"/>
                      </a:solidFill>
                      <a:miter lim="800000"/>
                    </a:lnB>
                    <a:solidFill>
                      <a:srgbClr val="595959"/>
                    </a:solidFill>
                  </a:tcPr>
                </a:tc>
                <a:tc rowSpan="3">
                  <a:txBody>
                    <a:bodyPr vert="horz" wrap="square"/>
                    <a:lstStyle>
                      <a:defPPr>
                        <a:defRPr lang="zh-CN"/>
                      </a:defPPr>
                      <a:lvl1pPr marL="0" indent="0" algn="l" defTabSz="914400" rtl="0" eaLnBrk="0" fontAlgn="base" hangingPunct="0">
                        <a:lnSpc>
                          <a:spcPct val="100000"/>
                        </a:lnSpc>
                        <a:spcBef>
                          <a:spcPct val="0"/>
                        </a:spcBef>
                        <a:spcAft>
                          <a:spcPct val="0"/>
                        </a:spcAft>
                        <a:buClrTx/>
                        <a:buSzTx/>
                        <a:buFontTx/>
                        <a:buNone/>
                        <a:defRPr kumimoji="0" lang="zh-CN" altLang="en-US" sz="1800" b="0" i="0" u="sng" baseline="0">
                          <a:solidFill>
                            <a:schemeClr val="tx1"/>
                          </a:solidFill>
                          <a:effectLst/>
                          <a:latin typeface="Verdana"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sng" baseline="0">
                          <a:solidFill>
                            <a:schemeClr val="tx1"/>
                          </a:solidFill>
                          <a:effectLst/>
                          <a:latin typeface="Verdana" pitchFamily="34"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sng" baseline="0">
                          <a:solidFill>
                            <a:schemeClr val="tx1"/>
                          </a:solidFill>
                          <a:effectLst/>
                          <a:latin typeface="Verdana" pitchFamily="34"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sng" baseline="0">
                          <a:solidFill>
                            <a:schemeClr val="tx1"/>
                          </a:solidFill>
                          <a:effectLst/>
                          <a:latin typeface="Verdana" pitchFamily="34"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sng" baseline="0">
                          <a:solidFill>
                            <a:schemeClr val="tx1"/>
                          </a:solidFill>
                          <a:effectLst/>
                          <a:latin typeface="Verdana" pitchFamily="34" charset="0"/>
                          <a:ea typeface="宋体" pitchFamily="2" charset="-122"/>
                        </a:defRPr>
                      </a:lvl5pPr>
                    </a:lstStyle>
                    <a:p>
                      <a:pPr marL="0" lvl="0" indent="0" algn="ctr" eaLnBrk="1" hangingPunct="1">
                        <a:spcBef>
                          <a:spcPct val="20000"/>
                        </a:spcBef>
                        <a:buClr>
                          <a:srgbClr val="FFCC00"/>
                        </a:buClr>
                      </a:pPr>
                      <a:endParaRPr lang="zh-CN" altLang="zh-CN" sz="1600" b="1" u="none">
                        <a:solidFill>
                          <a:schemeClr val="bg1"/>
                        </a:solidFill>
                        <a:latin typeface="微软雅黑" pitchFamily="34" charset="-122"/>
                        <a:ea typeface="微软雅黑" pitchFamily="34" charset="-122"/>
                      </a:endParaRPr>
                    </a:p>
                  </a:txBody>
                  <a:tcPr marL="90002" marR="90002" marT="46848" marB="46848" anchor="ctr">
                    <a:lnL w="12700">
                      <a:solidFill>
                        <a:schemeClr val="tx1"/>
                      </a:solidFill>
                      <a:miter lim="800000"/>
                    </a:lnL>
                    <a:lnR w="28575">
                      <a:solidFill>
                        <a:schemeClr val="tx1"/>
                      </a:solidFill>
                      <a:miter lim="800000"/>
                    </a:lnR>
                    <a:lnT w="12700">
                      <a:solidFill>
                        <a:schemeClr val="tx1"/>
                      </a:solidFill>
                      <a:miter lim="800000"/>
                    </a:lnT>
                    <a:lnB w="28575">
                      <a:solidFill>
                        <a:schemeClr val="tx1"/>
                      </a:solidFill>
                      <a:miter lim="800000"/>
                    </a:lnB>
                    <a:solidFill>
                      <a:srgbClr val="595959"/>
                    </a:solidFill>
                  </a:tcPr>
                </a:tc>
                <a:extLst>
                  <a:ext uri="{0D108BD9-81ED-4DB2-BD59-A6C34878D82A}">
                    <a16:rowId xmlns:a16="http://schemas.microsoft.com/office/drawing/2014/main" val="10002"/>
                  </a:ext>
                </a:extLst>
              </a:tr>
              <a:tr h="425450">
                <a:tc>
                  <a:txBody>
                    <a:bodyPr vert="horz" wrap="square"/>
                    <a:lstStyle>
                      <a:defPPr>
                        <a:defRPr lang="zh-CN"/>
                      </a:defPPr>
                      <a:lvl1pPr marL="0" indent="0" algn="l" defTabSz="914400" rtl="0" eaLnBrk="0" fontAlgn="base" hangingPunct="0">
                        <a:lnSpc>
                          <a:spcPct val="100000"/>
                        </a:lnSpc>
                        <a:spcBef>
                          <a:spcPct val="0"/>
                        </a:spcBef>
                        <a:spcAft>
                          <a:spcPct val="0"/>
                        </a:spcAft>
                        <a:buClrTx/>
                        <a:buSzTx/>
                        <a:buFontTx/>
                        <a:buNone/>
                        <a:defRPr kumimoji="0" lang="zh-CN" altLang="en-US" sz="1800" b="0" i="0" u="sng" baseline="0">
                          <a:solidFill>
                            <a:schemeClr val="tx1"/>
                          </a:solidFill>
                          <a:effectLst/>
                          <a:latin typeface="Verdana"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sng" baseline="0">
                          <a:solidFill>
                            <a:schemeClr val="tx1"/>
                          </a:solidFill>
                          <a:effectLst/>
                          <a:latin typeface="Verdana" pitchFamily="34"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sng" baseline="0">
                          <a:solidFill>
                            <a:schemeClr val="tx1"/>
                          </a:solidFill>
                          <a:effectLst/>
                          <a:latin typeface="Verdana" pitchFamily="34"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sng" baseline="0">
                          <a:solidFill>
                            <a:schemeClr val="tx1"/>
                          </a:solidFill>
                          <a:effectLst/>
                          <a:latin typeface="Verdana" pitchFamily="34"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sng" baseline="0">
                          <a:solidFill>
                            <a:schemeClr val="tx1"/>
                          </a:solidFill>
                          <a:effectLst/>
                          <a:latin typeface="Verdana" pitchFamily="34" charset="0"/>
                          <a:ea typeface="宋体" pitchFamily="2" charset="-122"/>
                        </a:defRPr>
                      </a:lvl5pPr>
                    </a:lstStyle>
                    <a:p>
                      <a:pPr marL="0" lvl="0" indent="0" algn="ctr" eaLnBrk="1" hangingPunct="1">
                        <a:spcBef>
                          <a:spcPct val="20000"/>
                        </a:spcBef>
                        <a:buClr>
                          <a:srgbClr val="FFCC00"/>
                        </a:buClr>
                      </a:pPr>
                      <a:r>
                        <a:rPr lang="zh-CN" altLang="en-US" sz="2000" b="1" u="none">
                          <a:solidFill>
                            <a:schemeClr val="bg1"/>
                          </a:solidFill>
                          <a:latin typeface="微软雅黑" pitchFamily="34" charset="-122"/>
                          <a:ea typeface="微软雅黑" pitchFamily="34" charset="-122"/>
                        </a:rPr>
                        <a:t>分乘</a:t>
                      </a:r>
                      <a:r>
                        <a:rPr lang="zh-CN" altLang="en-US" sz="2000" u="none">
                          <a:solidFill>
                            <a:schemeClr val="bg1"/>
                          </a:solidFill>
                          <a:latin typeface="微软雅黑" pitchFamily="34" charset="-122"/>
                          <a:ea typeface="微软雅黑" pitchFamily="34" charset="-122"/>
                        </a:rPr>
                        <a:t> </a:t>
                      </a:r>
                    </a:p>
                  </a:txBody>
                  <a:tcPr marL="90002" marR="90002" marT="46848" marB="46848" anchor="ctr">
                    <a:lnL w="28575">
                      <a:solidFill>
                        <a:schemeClr val="tx1"/>
                      </a:solidFill>
                      <a:miter lim="800000"/>
                    </a:lnL>
                    <a:lnR w="12700">
                      <a:solidFill>
                        <a:schemeClr val="tx1"/>
                      </a:solidFill>
                      <a:miter lim="800000"/>
                    </a:lnR>
                    <a:lnT w="12700">
                      <a:solidFill>
                        <a:schemeClr val="tx1"/>
                      </a:solidFill>
                      <a:miter lim="800000"/>
                    </a:lnT>
                    <a:lnB w="12700">
                      <a:solidFill>
                        <a:schemeClr val="tx1"/>
                      </a:solidFill>
                      <a:miter lim="800000"/>
                    </a:lnB>
                    <a:solidFill>
                      <a:srgbClr val="595959"/>
                    </a:solidFill>
                  </a:tcPr>
                </a:tc>
                <a:tc>
                  <a:txBody>
                    <a:bodyPr vert="horz" wrap="square"/>
                    <a:lstStyle>
                      <a:defPPr>
                        <a:defRPr lang="zh-CN"/>
                      </a:defPPr>
                      <a:lvl1pPr marL="0" indent="0" algn="l" defTabSz="914400" rtl="0" eaLnBrk="0" fontAlgn="base" hangingPunct="0">
                        <a:lnSpc>
                          <a:spcPct val="100000"/>
                        </a:lnSpc>
                        <a:spcBef>
                          <a:spcPct val="0"/>
                        </a:spcBef>
                        <a:spcAft>
                          <a:spcPct val="0"/>
                        </a:spcAft>
                        <a:buClrTx/>
                        <a:buSzTx/>
                        <a:buFontTx/>
                        <a:buNone/>
                        <a:defRPr kumimoji="0" lang="zh-CN" altLang="en-US" sz="1800" b="0" i="0" u="sng" baseline="0">
                          <a:solidFill>
                            <a:schemeClr val="tx1"/>
                          </a:solidFill>
                          <a:effectLst/>
                          <a:latin typeface="Verdana"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sng" baseline="0">
                          <a:solidFill>
                            <a:schemeClr val="tx1"/>
                          </a:solidFill>
                          <a:effectLst/>
                          <a:latin typeface="Verdana" pitchFamily="34"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sng" baseline="0">
                          <a:solidFill>
                            <a:schemeClr val="tx1"/>
                          </a:solidFill>
                          <a:effectLst/>
                          <a:latin typeface="Verdana" pitchFamily="34"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sng" baseline="0">
                          <a:solidFill>
                            <a:schemeClr val="tx1"/>
                          </a:solidFill>
                          <a:effectLst/>
                          <a:latin typeface="Verdana" pitchFamily="34"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sng" baseline="0">
                          <a:solidFill>
                            <a:schemeClr val="tx1"/>
                          </a:solidFill>
                          <a:effectLst/>
                          <a:latin typeface="Verdana" pitchFamily="34" charset="0"/>
                          <a:ea typeface="宋体" pitchFamily="2" charset="-122"/>
                        </a:defRPr>
                      </a:lvl5pPr>
                    </a:lstStyle>
                    <a:p>
                      <a:pPr marL="0" lvl="0" indent="0" algn="ctr" eaLnBrk="1" hangingPunct="1">
                        <a:spcBef>
                          <a:spcPct val="20000"/>
                        </a:spcBef>
                        <a:buClr>
                          <a:srgbClr val="FFCC00"/>
                        </a:buClr>
                      </a:pPr>
                      <a:r>
                        <a:rPr lang="en-US" altLang="zh-CN" sz="2000" b="1" u="none">
                          <a:solidFill>
                            <a:schemeClr val="bg1"/>
                          </a:solidFill>
                          <a:latin typeface="微软雅黑" pitchFamily="34" charset="-122"/>
                          <a:ea typeface="微软雅黑" pitchFamily="34" charset="-122"/>
                        </a:rPr>
                        <a:t>2</a:t>
                      </a:r>
                      <a:r>
                        <a:rPr lang="zh-CN" altLang="en-US" sz="2000" b="1" u="none">
                          <a:solidFill>
                            <a:schemeClr val="bg1"/>
                          </a:solidFill>
                          <a:latin typeface="微软雅黑" pitchFamily="34" charset="-122"/>
                          <a:ea typeface="微软雅黑" pitchFamily="34" charset="-122"/>
                        </a:rPr>
                        <a:t>元</a:t>
                      </a:r>
                      <a:r>
                        <a:rPr lang="en-US" altLang="zh-CN" sz="2000" b="1" u="none">
                          <a:solidFill>
                            <a:schemeClr val="bg1"/>
                          </a:solidFill>
                          <a:latin typeface="微软雅黑" pitchFamily="34" charset="-122"/>
                          <a:ea typeface="微软雅黑" pitchFamily="34" charset="-122"/>
                        </a:rPr>
                        <a:t>/</a:t>
                      </a:r>
                      <a:r>
                        <a:rPr lang="zh-CN" altLang="en-US" sz="2000" b="1" u="none">
                          <a:solidFill>
                            <a:schemeClr val="bg1"/>
                          </a:solidFill>
                          <a:latin typeface="微软雅黑" pitchFamily="34" charset="-122"/>
                          <a:ea typeface="微软雅黑" pitchFamily="34" charset="-122"/>
                        </a:rPr>
                        <a:t>张</a:t>
                      </a:r>
                    </a:p>
                  </a:txBody>
                  <a:tcPr marL="90002" marR="90002" marT="46848" marB="46848" anchor="ctr">
                    <a:lnL w="12700">
                      <a:solidFill>
                        <a:schemeClr val="tx1"/>
                      </a:solidFill>
                      <a:miter lim="800000"/>
                    </a:lnL>
                    <a:lnR w="12700">
                      <a:solidFill>
                        <a:schemeClr val="tx1"/>
                      </a:solidFill>
                      <a:miter lim="800000"/>
                    </a:lnR>
                    <a:lnT w="12700">
                      <a:solidFill>
                        <a:schemeClr val="tx1"/>
                      </a:solidFill>
                      <a:miter lim="800000"/>
                    </a:lnT>
                    <a:lnB w="12700">
                      <a:solidFill>
                        <a:schemeClr val="tx1"/>
                      </a:solidFill>
                      <a:miter lim="800000"/>
                    </a:lnB>
                    <a:solidFill>
                      <a:srgbClr val="595959"/>
                    </a:solidFill>
                  </a:tcPr>
                </a:tc>
                <a:tc>
                  <a:txBody>
                    <a:bodyPr vert="horz" wrap="square"/>
                    <a:lstStyle>
                      <a:defPPr>
                        <a:defRPr lang="zh-CN"/>
                      </a:defPPr>
                      <a:lvl1pPr marL="0" indent="0" algn="l" defTabSz="914400" rtl="0" eaLnBrk="0" fontAlgn="base" hangingPunct="0">
                        <a:lnSpc>
                          <a:spcPct val="100000"/>
                        </a:lnSpc>
                        <a:spcBef>
                          <a:spcPct val="0"/>
                        </a:spcBef>
                        <a:spcAft>
                          <a:spcPct val="0"/>
                        </a:spcAft>
                        <a:buClrTx/>
                        <a:buSzTx/>
                        <a:buFontTx/>
                        <a:buNone/>
                        <a:defRPr kumimoji="0" lang="zh-CN" altLang="en-US" sz="1800" b="0" i="0" u="sng" baseline="0">
                          <a:solidFill>
                            <a:schemeClr val="tx1"/>
                          </a:solidFill>
                          <a:effectLst/>
                          <a:latin typeface="Verdana"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sng" baseline="0">
                          <a:solidFill>
                            <a:schemeClr val="tx1"/>
                          </a:solidFill>
                          <a:effectLst/>
                          <a:latin typeface="Verdana" pitchFamily="34"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sng" baseline="0">
                          <a:solidFill>
                            <a:schemeClr val="tx1"/>
                          </a:solidFill>
                          <a:effectLst/>
                          <a:latin typeface="Verdana" pitchFamily="34"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sng" baseline="0">
                          <a:solidFill>
                            <a:schemeClr val="tx1"/>
                          </a:solidFill>
                          <a:effectLst/>
                          <a:latin typeface="Verdana" pitchFamily="34"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sng" baseline="0">
                          <a:solidFill>
                            <a:schemeClr val="tx1"/>
                          </a:solidFill>
                          <a:effectLst/>
                          <a:latin typeface="Verdana" pitchFamily="34" charset="0"/>
                          <a:ea typeface="宋体" pitchFamily="2" charset="-122"/>
                        </a:defRPr>
                      </a:lvl5pPr>
                    </a:lstStyle>
                    <a:p>
                      <a:pPr marL="0" lvl="0" indent="0" algn="ctr" eaLnBrk="1" hangingPunct="1">
                        <a:spcBef>
                          <a:spcPct val="20000"/>
                        </a:spcBef>
                        <a:buClr>
                          <a:srgbClr val="FFCC00"/>
                        </a:buClr>
                      </a:pPr>
                      <a:endParaRPr lang="zh-CN" altLang="zh-CN" sz="1600" b="1" u="none">
                        <a:solidFill>
                          <a:schemeClr val="bg1"/>
                        </a:solidFill>
                        <a:latin typeface="微软雅黑" pitchFamily="34" charset="-122"/>
                        <a:ea typeface="微软雅黑" pitchFamily="34" charset="-122"/>
                      </a:endParaRPr>
                    </a:p>
                  </a:txBody>
                  <a:tcPr marL="90002" marR="90002" marT="46848" marB="46848" anchor="ctr">
                    <a:lnL w="12700">
                      <a:solidFill>
                        <a:schemeClr val="tx1"/>
                      </a:solidFill>
                      <a:miter lim="800000"/>
                    </a:lnL>
                    <a:lnR w="12700">
                      <a:solidFill>
                        <a:schemeClr val="tx1"/>
                      </a:solidFill>
                      <a:miter lim="800000"/>
                    </a:lnR>
                    <a:lnT w="12700">
                      <a:solidFill>
                        <a:schemeClr val="tx1"/>
                      </a:solidFill>
                      <a:miter lim="800000"/>
                    </a:lnT>
                    <a:lnB w="12700">
                      <a:solidFill>
                        <a:schemeClr val="tx1"/>
                      </a:solidFill>
                      <a:miter lim="800000"/>
                    </a:lnB>
                    <a:solidFill>
                      <a:srgbClr val="595959"/>
                    </a:solidFill>
                  </a:tcPr>
                </a:tc>
                <a:tc vMerge="1">
                  <a:txBody>
                    <a:bodyPr vert="horz" wrap="square"/>
                    <a:lstStyle/>
                    <a:p>
                      <a:endParaRPr/>
                    </a:p>
                  </a:txBody>
                  <a:tcPr>
                    <a:lnL w="12700">
                      <a:solidFill>
                        <a:schemeClr val="tx1"/>
                      </a:solidFill>
                      <a:miter lim="800000"/>
                    </a:lnL>
                    <a:lnR w="28575">
                      <a:solidFill>
                        <a:schemeClr val="tx1"/>
                      </a:solidFill>
                      <a:miter lim="800000"/>
                    </a:lnR>
                  </a:tcPr>
                </a:tc>
                <a:extLst>
                  <a:ext uri="{0D108BD9-81ED-4DB2-BD59-A6C34878D82A}">
                    <a16:rowId xmlns:a16="http://schemas.microsoft.com/office/drawing/2014/main" val="10003"/>
                  </a:ext>
                </a:extLst>
              </a:tr>
              <a:tr h="398462">
                <a:tc>
                  <a:txBody>
                    <a:bodyPr vert="horz" wrap="square"/>
                    <a:lstStyle>
                      <a:defPPr>
                        <a:defRPr lang="zh-CN"/>
                      </a:defPPr>
                      <a:lvl1pPr marL="0" indent="0" algn="l" defTabSz="914400" rtl="0" eaLnBrk="0" fontAlgn="base" hangingPunct="0">
                        <a:lnSpc>
                          <a:spcPct val="100000"/>
                        </a:lnSpc>
                        <a:spcBef>
                          <a:spcPct val="0"/>
                        </a:spcBef>
                        <a:spcAft>
                          <a:spcPct val="0"/>
                        </a:spcAft>
                        <a:buClrTx/>
                        <a:buSzTx/>
                        <a:buFontTx/>
                        <a:buNone/>
                        <a:defRPr kumimoji="0" lang="zh-CN" altLang="en-US" sz="1800" b="0" i="0" u="sng" baseline="0">
                          <a:solidFill>
                            <a:schemeClr val="tx1"/>
                          </a:solidFill>
                          <a:effectLst/>
                          <a:latin typeface="Verdana"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sng" baseline="0">
                          <a:solidFill>
                            <a:schemeClr val="tx1"/>
                          </a:solidFill>
                          <a:effectLst/>
                          <a:latin typeface="Verdana" pitchFamily="34"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sng" baseline="0">
                          <a:solidFill>
                            <a:schemeClr val="tx1"/>
                          </a:solidFill>
                          <a:effectLst/>
                          <a:latin typeface="Verdana" pitchFamily="34"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sng" baseline="0">
                          <a:solidFill>
                            <a:schemeClr val="tx1"/>
                          </a:solidFill>
                          <a:effectLst/>
                          <a:latin typeface="Verdana" pitchFamily="34"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sng" baseline="0">
                          <a:solidFill>
                            <a:schemeClr val="tx1"/>
                          </a:solidFill>
                          <a:effectLst/>
                          <a:latin typeface="Verdana" pitchFamily="34" charset="0"/>
                          <a:ea typeface="宋体" pitchFamily="2" charset="-122"/>
                        </a:defRPr>
                      </a:lvl5pPr>
                    </a:lstStyle>
                    <a:p>
                      <a:pPr marL="0" lvl="0" indent="0" algn="ctr" eaLnBrk="1" hangingPunct="1">
                        <a:spcBef>
                          <a:spcPct val="20000"/>
                        </a:spcBef>
                        <a:buClr>
                          <a:srgbClr val="FFCC00"/>
                        </a:buClr>
                      </a:pPr>
                      <a:r>
                        <a:rPr lang="zh-CN" altLang="en-US" sz="2000" b="1" u="none">
                          <a:solidFill>
                            <a:schemeClr val="bg1"/>
                          </a:solidFill>
                          <a:latin typeface="微软雅黑" pitchFamily="34" charset="-122"/>
                          <a:ea typeface="微软雅黑" pitchFamily="34" charset="-122"/>
                        </a:rPr>
                        <a:t>其他</a:t>
                      </a:r>
                      <a:r>
                        <a:rPr lang="zh-CN" altLang="en-US" sz="1600" u="none">
                          <a:solidFill>
                            <a:schemeClr val="bg1"/>
                          </a:solidFill>
                          <a:latin typeface="微软雅黑" pitchFamily="34" charset="-122"/>
                          <a:ea typeface="微软雅黑" pitchFamily="34" charset="-122"/>
                        </a:rPr>
                        <a:t> </a:t>
                      </a:r>
                    </a:p>
                  </a:txBody>
                  <a:tcPr marL="90002" marR="90002" marT="46848" marB="46848" anchor="ctr">
                    <a:lnL w="28575">
                      <a:solidFill>
                        <a:schemeClr val="tx1"/>
                      </a:solidFill>
                      <a:miter lim="800000"/>
                    </a:lnL>
                    <a:lnR w="12700">
                      <a:solidFill>
                        <a:schemeClr val="tx1"/>
                      </a:solidFill>
                      <a:miter lim="800000"/>
                    </a:lnR>
                    <a:lnT w="12700">
                      <a:solidFill>
                        <a:schemeClr val="tx1"/>
                      </a:solidFill>
                      <a:miter lim="800000"/>
                    </a:lnT>
                    <a:lnB w="28575">
                      <a:solidFill>
                        <a:schemeClr val="tx1"/>
                      </a:solidFill>
                      <a:miter lim="800000"/>
                    </a:lnB>
                    <a:solidFill>
                      <a:srgbClr val="595959"/>
                    </a:solidFill>
                  </a:tcPr>
                </a:tc>
                <a:tc>
                  <a:txBody>
                    <a:bodyPr vert="horz" wrap="square"/>
                    <a:lstStyle>
                      <a:defPPr>
                        <a:defRPr lang="zh-CN"/>
                      </a:defPPr>
                      <a:lvl1pPr marL="0" indent="0" algn="l" defTabSz="914400" rtl="0" eaLnBrk="0" fontAlgn="base" hangingPunct="0">
                        <a:lnSpc>
                          <a:spcPct val="100000"/>
                        </a:lnSpc>
                        <a:spcBef>
                          <a:spcPct val="0"/>
                        </a:spcBef>
                        <a:spcAft>
                          <a:spcPct val="0"/>
                        </a:spcAft>
                        <a:buClrTx/>
                        <a:buSzTx/>
                        <a:buFontTx/>
                        <a:buNone/>
                        <a:defRPr kumimoji="0" lang="zh-CN" altLang="en-US" sz="1800" b="0" i="0" u="sng" baseline="0">
                          <a:solidFill>
                            <a:schemeClr val="tx1"/>
                          </a:solidFill>
                          <a:effectLst/>
                          <a:latin typeface="Verdana"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sng" baseline="0">
                          <a:solidFill>
                            <a:schemeClr val="tx1"/>
                          </a:solidFill>
                          <a:effectLst/>
                          <a:latin typeface="Verdana" pitchFamily="34"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sng" baseline="0">
                          <a:solidFill>
                            <a:schemeClr val="tx1"/>
                          </a:solidFill>
                          <a:effectLst/>
                          <a:latin typeface="Verdana" pitchFamily="34"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sng" baseline="0">
                          <a:solidFill>
                            <a:schemeClr val="tx1"/>
                          </a:solidFill>
                          <a:effectLst/>
                          <a:latin typeface="Verdana" pitchFamily="34"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sng" baseline="0">
                          <a:solidFill>
                            <a:schemeClr val="tx1"/>
                          </a:solidFill>
                          <a:effectLst/>
                          <a:latin typeface="Verdana" pitchFamily="34" charset="0"/>
                          <a:ea typeface="宋体" pitchFamily="2" charset="-122"/>
                        </a:defRPr>
                      </a:lvl5pPr>
                    </a:lstStyle>
                    <a:p>
                      <a:pPr marL="0" lvl="0" indent="0" algn="ctr" eaLnBrk="1" hangingPunct="1">
                        <a:spcBef>
                          <a:spcPct val="20000"/>
                        </a:spcBef>
                        <a:buClr>
                          <a:srgbClr val="FFCC00"/>
                        </a:buClr>
                      </a:pPr>
                      <a:r>
                        <a:rPr lang="en-US" altLang="zh-CN" sz="2000" b="1" u="none">
                          <a:solidFill>
                            <a:schemeClr val="bg1"/>
                          </a:solidFill>
                          <a:latin typeface="微软雅黑" pitchFamily="34" charset="-122"/>
                          <a:ea typeface="微软雅黑" pitchFamily="34" charset="-122"/>
                        </a:rPr>
                        <a:t>2</a:t>
                      </a:r>
                      <a:r>
                        <a:rPr lang="zh-CN" altLang="en-US" sz="2000" b="1" u="none">
                          <a:solidFill>
                            <a:schemeClr val="bg1"/>
                          </a:solidFill>
                          <a:latin typeface="微软雅黑" pitchFamily="34" charset="-122"/>
                          <a:ea typeface="微软雅黑" pitchFamily="34" charset="-122"/>
                        </a:rPr>
                        <a:t>元</a:t>
                      </a:r>
                      <a:r>
                        <a:rPr lang="en-US" altLang="zh-CN" sz="2000" b="1" u="none">
                          <a:solidFill>
                            <a:schemeClr val="bg1"/>
                          </a:solidFill>
                          <a:latin typeface="微软雅黑" pitchFamily="34" charset="-122"/>
                          <a:ea typeface="微软雅黑" pitchFamily="34" charset="-122"/>
                        </a:rPr>
                        <a:t>/</a:t>
                      </a:r>
                      <a:r>
                        <a:rPr lang="zh-CN" altLang="en-US" sz="2000" b="1" u="none">
                          <a:solidFill>
                            <a:schemeClr val="bg1"/>
                          </a:solidFill>
                          <a:latin typeface="微软雅黑" pitchFamily="34" charset="-122"/>
                          <a:ea typeface="微软雅黑" pitchFamily="34" charset="-122"/>
                        </a:rPr>
                        <a:t>人次</a:t>
                      </a:r>
                    </a:p>
                  </a:txBody>
                  <a:tcPr marL="90002" marR="90002" marT="46848" marB="46848" anchor="ctr">
                    <a:lnL w="12700">
                      <a:solidFill>
                        <a:schemeClr val="tx1"/>
                      </a:solidFill>
                      <a:miter lim="800000"/>
                    </a:lnL>
                    <a:lnR w="12700">
                      <a:solidFill>
                        <a:schemeClr val="tx1"/>
                      </a:solidFill>
                      <a:miter lim="800000"/>
                    </a:lnR>
                    <a:lnT w="12700">
                      <a:solidFill>
                        <a:schemeClr val="tx1"/>
                      </a:solidFill>
                      <a:miter lim="800000"/>
                    </a:lnT>
                    <a:lnB w="28575">
                      <a:solidFill>
                        <a:schemeClr val="tx1"/>
                      </a:solidFill>
                      <a:miter lim="800000"/>
                    </a:lnB>
                    <a:solidFill>
                      <a:srgbClr val="595959"/>
                    </a:solidFill>
                  </a:tcPr>
                </a:tc>
                <a:tc>
                  <a:txBody>
                    <a:bodyPr vert="horz" wrap="square"/>
                    <a:lstStyle>
                      <a:defPPr>
                        <a:defRPr lang="zh-CN"/>
                      </a:defPPr>
                      <a:lvl1pPr marL="0" indent="0" algn="l" defTabSz="914400" rtl="0" eaLnBrk="0" fontAlgn="base" hangingPunct="0">
                        <a:lnSpc>
                          <a:spcPct val="100000"/>
                        </a:lnSpc>
                        <a:spcBef>
                          <a:spcPct val="0"/>
                        </a:spcBef>
                        <a:spcAft>
                          <a:spcPct val="0"/>
                        </a:spcAft>
                        <a:buClrTx/>
                        <a:buSzTx/>
                        <a:buFontTx/>
                        <a:buNone/>
                        <a:defRPr kumimoji="0" lang="zh-CN" altLang="en-US" sz="1800" b="0" i="0" u="sng" baseline="0">
                          <a:solidFill>
                            <a:schemeClr val="tx1"/>
                          </a:solidFill>
                          <a:effectLst/>
                          <a:latin typeface="Verdana"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sng" baseline="0">
                          <a:solidFill>
                            <a:schemeClr val="tx1"/>
                          </a:solidFill>
                          <a:effectLst/>
                          <a:latin typeface="Verdana" pitchFamily="34"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sng" baseline="0">
                          <a:solidFill>
                            <a:schemeClr val="tx1"/>
                          </a:solidFill>
                          <a:effectLst/>
                          <a:latin typeface="Verdana" pitchFamily="34"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sng" baseline="0">
                          <a:solidFill>
                            <a:schemeClr val="tx1"/>
                          </a:solidFill>
                          <a:effectLst/>
                          <a:latin typeface="Verdana" pitchFamily="34"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sng" baseline="0">
                          <a:solidFill>
                            <a:schemeClr val="tx1"/>
                          </a:solidFill>
                          <a:effectLst/>
                          <a:latin typeface="Verdana" pitchFamily="34" charset="0"/>
                          <a:ea typeface="宋体" pitchFamily="2" charset="-122"/>
                        </a:defRPr>
                      </a:lvl5pPr>
                    </a:lstStyle>
                    <a:p>
                      <a:pPr marL="0" lvl="0" indent="0" algn="ctr" eaLnBrk="1" hangingPunct="1">
                        <a:spcBef>
                          <a:spcPct val="20000"/>
                        </a:spcBef>
                        <a:buClr>
                          <a:srgbClr val="FFCC00"/>
                        </a:buClr>
                      </a:pPr>
                      <a:endParaRPr lang="zh-CN" altLang="zh-CN" sz="1600" b="1" u="none">
                        <a:solidFill>
                          <a:schemeClr val="bg1"/>
                        </a:solidFill>
                        <a:latin typeface="微软雅黑" pitchFamily="34" charset="-122"/>
                        <a:ea typeface="微软雅黑" pitchFamily="34" charset="-122"/>
                      </a:endParaRPr>
                    </a:p>
                  </a:txBody>
                  <a:tcPr marL="90002" marR="90002" marT="46848" marB="46848" anchor="ctr">
                    <a:lnL w="12700">
                      <a:solidFill>
                        <a:schemeClr val="tx1"/>
                      </a:solidFill>
                      <a:miter lim="800000"/>
                    </a:lnL>
                    <a:lnR w="12700">
                      <a:solidFill>
                        <a:schemeClr val="tx1"/>
                      </a:solidFill>
                      <a:miter lim="800000"/>
                    </a:lnR>
                    <a:lnT w="12700">
                      <a:solidFill>
                        <a:schemeClr val="tx1"/>
                      </a:solidFill>
                      <a:miter lim="800000"/>
                    </a:lnT>
                    <a:lnB w="28575">
                      <a:solidFill>
                        <a:schemeClr val="tx1"/>
                      </a:solidFill>
                      <a:miter lim="800000"/>
                    </a:lnB>
                    <a:solidFill>
                      <a:srgbClr val="595959"/>
                    </a:solidFill>
                  </a:tcPr>
                </a:tc>
                <a:tc vMerge="1">
                  <a:txBody>
                    <a:bodyPr vert="horz" wrap="square"/>
                    <a:lstStyle/>
                    <a:p>
                      <a:endParaRPr/>
                    </a:p>
                  </a:txBody>
                  <a:tcPr>
                    <a:lnL w="12700">
                      <a:solidFill>
                        <a:schemeClr val="tx1"/>
                      </a:solidFill>
                      <a:miter lim="800000"/>
                    </a:lnL>
                    <a:lnR w="28575">
                      <a:solidFill>
                        <a:schemeClr val="tx1"/>
                      </a:solidFill>
                      <a:miter lim="800000"/>
                    </a:lnR>
                    <a:lnB w="28575">
                      <a:miter lim="800000"/>
                    </a:lnB>
                  </a:tcPr>
                </a:tc>
                <a:extLst>
                  <a:ext uri="{0D108BD9-81ED-4DB2-BD59-A6C34878D82A}">
                    <a16:rowId xmlns:a16="http://schemas.microsoft.com/office/drawing/2014/main" val="10004"/>
                  </a:ext>
                </a:extLst>
              </a:tr>
            </a:tbl>
          </a:graphicData>
        </a:graphic>
      </p:graphicFrame>
      <p:sp>
        <p:nvSpPr>
          <p:cNvPr id="32813" name="Rectangle 3"/>
          <p:cNvSpPr/>
          <p:nvPr/>
        </p:nvSpPr>
        <p:spPr>
          <a:xfrm>
            <a:off x="7854950" y="3352800"/>
            <a:ext cx="4067175" cy="2187575"/>
          </a:xfrm>
          <a:prstGeom prst="rect">
            <a:avLst/>
          </a:prstGeom>
          <a:noFill/>
          <a:ln>
            <a:noFill/>
            <a:miter lim="800000"/>
          </a:ln>
        </p:spPr>
        <p:txBody>
          <a:bodyPr>
            <a:noAutofit/>
          </a:bodyPr>
          <a:lstStyle>
            <a:defPPr>
              <a:defRPr lang="zh-CN"/>
            </a:defPPr>
            <a:lvl1pPr marL="228600" indent="-228600" algn="l" defTabSz="914400" rtl="0" eaLnBrk="0" fontAlgn="base" hangingPunct="0">
              <a:lnSpc>
                <a:spcPct val="90000"/>
              </a:lnSpc>
              <a:spcBef>
                <a:spcPts val="1000"/>
              </a:spcBef>
              <a:spcAft>
                <a:spcPct val="0"/>
              </a:spcAft>
              <a:buClrTx/>
              <a:buSzTx/>
              <a:buFont typeface="Arial" pitchFamily="34" charset="0"/>
              <a:buChar char="•"/>
              <a:defRPr kumimoji="0" lang="zh-CN" altLang="en-US" sz="2800" b="0" i="0" u="none" kern="1200" baseline="0">
                <a:solidFill>
                  <a:schemeClr val="tx1"/>
                </a:solidFill>
                <a:effectLst/>
                <a:latin typeface="+mn-lt"/>
                <a:ea typeface="+mn-ea"/>
                <a:cs typeface="等线"/>
              </a:defRPr>
            </a:lvl1pPr>
            <a:lvl2pPr marL="685800" indent="-228600" algn="l" defTabSz="914400" rtl="0" eaLnBrk="0" fontAlgn="base" hangingPunct="0">
              <a:lnSpc>
                <a:spcPct val="90000"/>
              </a:lnSpc>
              <a:spcBef>
                <a:spcPts val="500"/>
              </a:spcBef>
              <a:spcAft>
                <a:spcPct val="0"/>
              </a:spcAft>
              <a:buClrTx/>
              <a:buSzTx/>
              <a:buFont typeface="Arial" pitchFamily="34" charset="0"/>
              <a:buChar char="•"/>
              <a:defRPr kumimoji="0" lang="zh-CN" altLang="en-US" sz="2400" b="0" i="0" u="none" kern="1200" baseline="0">
                <a:solidFill>
                  <a:schemeClr val="tx1"/>
                </a:solidFill>
                <a:effectLst/>
                <a:latin typeface="+mn-lt"/>
                <a:ea typeface="+mn-ea"/>
                <a:cs typeface="等线"/>
              </a:defRPr>
            </a:lvl2pPr>
            <a:lvl3pPr marL="1143000" indent="-228600" algn="l" defTabSz="914400" rtl="0" eaLnBrk="0" fontAlgn="base" hangingPunct="0">
              <a:lnSpc>
                <a:spcPct val="90000"/>
              </a:lnSpc>
              <a:spcBef>
                <a:spcPts val="500"/>
              </a:spcBef>
              <a:spcAft>
                <a:spcPct val="0"/>
              </a:spcAft>
              <a:buClrTx/>
              <a:buSzTx/>
              <a:buFont typeface="Arial" pitchFamily="34" charset="0"/>
              <a:buChar char="•"/>
              <a:defRPr kumimoji="0" lang="zh-CN" altLang="en-US" sz="2000" b="0" i="0" u="none" kern="1200" baseline="0">
                <a:solidFill>
                  <a:schemeClr val="tx1"/>
                </a:solidFill>
                <a:effectLst/>
                <a:latin typeface="+mn-lt"/>
                <a:ea typeface="+mn-ea"/>
                <a:cs typeface="等线"/>
              </a:defRPr>
            </a:lvl3pPr>
            <a:lvl4pPr marL="1600200" indent="-228600" algn="l" defTabSz="914400" rtl="0" eaLnBrk="0" fontAlgn="base" hangingPunct="0">
              <a:lnSpc>
                <a:spcPct val="90000"/>
              </a:lnSpc>
              <a:spcBef>
                <a:spcPts val="500"/>
              </a:spcBef>
              <a:spcAft>
                <a:spcPct val="0"/>
              </a:spcAft>
              <a:buClrTx/>
              <a:buSzTx/>
              <a:buFont typeface="Arial" pitchFamily="34" charset="0"/>
              <a:buChar char="•"/>
              <a:defRPr kumimoji="0" lang="zh-CN" altLang="en-US" sz="2000" b="0" i="0" u="none" kern="1200" baseline="0">
                <a:solidFill>
                  <a:schemeClr val="tx1"/>
                </a:solidFill>
                <a:effectLst/>
                <a:latin typeface="+mn-lt"/>
                <a:ea typeface="+mn-ea"/>
                <a:cs typeface="等线"/>
              </a:defRPr>
            </a:lvl4pPr>
            <a:lvl5pPr marL="2057400" indent="-228600" algn="l" defTabSz="914400" rtl="0" eaLnBrk="0" fontAlgn="base" hangingPunct="0">
              <a:lnSpc>
                <a:spcPct val="90000"/>
              </a:lnSpc>
              <a:spcBef>
                <a:spcPts val="500"/>
              </a:spcBef>
              <a:spcAft>
                <a:spcPct val="0"/>
              </a:spcAft>
              <a:buClrTx/>
              <a:buSzTx/>
              <a:buFont typeface="Arial" pitchFamily="34" charset="0"/>
              <a:buChar char="•"/>
              <a:defRPr kumimoji="0" lang="zh-CN" altLang="en-US" sz="2000" b="0" i="0" u="none" kern="1200" baseline="0">
                <a:solidFill>
                  <a:schemeClr val="tx1"/>
                </a:solidFill>
                <a:effectLst/>
                <a:latin typeface="+mn-lt"/>
                <a:ea typeface="+mn-ea"/>
                <a:cs typeface="等线"/>
              </a:defRPr>
            </a:lvl5pPr>
            <a:lvl6pPr marL="2514600" indent="-228600" algn="l" defTabSz="914400" rtl="0" eaLnBrk="1" latinLnBrk="0" hangingPunct="1">
              <a:lnSpc>
                <a:spcPct val="90000"/>
              </a:lnSpc>
              <a:spcBef>
                <a:spcPts val="500"/>
              </a:spcBef>
              <a:buFont typeface="Arial" pitchFamily="34" charset="0"/>
              <a:buChar char="•"/>
              <a:defRPr lang="zh-CN" altLang="en-US"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lang="zh-CN" altLang="en-US"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lang="zh-CN" altLang="en-US"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lang="zh-CN" altLang="en-US" sz="1800" kern="1200">
                <a:solidFill>
                  <a:schemeClr val="tx1"/>
                </a:solidFill>
                <a:latin typeface="+mn-lt"/>
                <a:ea typeface="+mn-ea"/>
                <a:cs typeface="+mn-cs"/>
              </a:defRPr>
            </a:lvl9pPr>
          </a:lstStyle>
          <a:p>
            <a:pPr marL="0" lvl="0" indent="0" eaLnBrk="1" hangingPunct="1">
              <a:lnSpc>
                <a:spcPct val="150000"/>
              </a:lnSpc>
              <a:spcBef>
                <a:spcPct val="20000"/>
              </a:spcBef>
              <a:buClr>
                <a:srgbClr val="FFCC00"/>
              </a:buClr>
              <a:buNone/>
            </a:pPr>
            <a:r>
              <a:rPr lang="zh-CN" altLang="en-US" sz="2400" u="sng">
                <a:solidFill>
                  <a:schemeClr val="bg1"/>
                </a:solidFill>
                <a:latin typeface="微软雅黑" pitchFamily="34" charset="-122"/>
                <a:ea typeface="微软雅黑" pitchFamily="34" charset="-122"/>
              </a:rPr>
              <a:t>同时办理两种以上旅行变更出现多种手续费时，只核收一次（按最高的一种核收）</a:t>
            </a:r>
            <a:endParaRPr lang="zh-CN" altLang="en-US" sz="2400" b="1" u="sng">
              <a:solidFill>
                <a:schemeClr val="bg1"/>
              </a:solidFill>
              <a:latin typeface="微软雅黑" pitchFamily="34" charset="-122"/>
              <a:ea typeface="微软雅黑" pitchFamily="34" charset="-122"/>
            </a:endParaRPr>
          </a:p>
        </p:txBody>
      </p:sp>
      <p:sp>
        <p:nvSpPr>
          <p:cNvPr id="32814" name="Rectangle 2"/>
          <p:cNvSpPr>
            <a:spLocks noGrp="1"/>
          </p:cNvSpPr>
          <p:nvPr>
            <p:ph type="title"/>
          </p:nvPr>
        </p:nvSpPr>
        <p:spPr>
          <a:xfrm>
            <a:off x="7334250" y="1852613"/>
            <a:ext cx="2362200" cy="571500"/>
          </a:xfrm>
          <a:noFill/>
          <a:ln>
            <a:miter lim="800000"/>
          </a:ln>
        </p:spPr>
        <p:txBody>
          <a:bodyPr wrap="square" lIns="91440" tIns="45720" rIns="91440" bIns="45720" anchor="b" anchorCtr="0">
            <a:noAutofit/>
          </a:bodyPr>
          <a:lstStyle>
            <a:lvl1pPr marL="0" indent="0" algn="l" defTabSz="914400" rtl="0" eaLnBrk="0" fontAlgn="base" hangingPunct="0">
              <a:lnSpc>
                <a:spcPct val="90000"/>
              </a:lnSpc>
              <a:spcBef>
                <a:spcPct val="0"/>
              </a:spcBef>
              <a:spcAft>
                <a:spcPct val="0"/>
              </a:spcAft>
              <a:buClrTx/>
              <a:buSzTx/>
              <a:buFontTx/>
              <a:buNone/>
              <a:defRPr kumimoji="0" lang="zh-CN" altLang="en-US" sz="4400" b="0" i="0" u="none" kern="1200" baseline="0">
                <a:solidFill>
                  <a:schemeClr val="tx1"/>
                </a:solidFill>
                <a:latin typeface="Calibri Light" pitchFamily="34" charset="0"/>
                <a:ea typeface="等线 Light" pitchFamily="2" charset="-122"/>
                <a:cs typeface="等线 Light"/>
              </a:defRPr>
            </a:lvl1pPr>
          </a:lstStyle>
          <a:p>
            <a:pPr lvl="0" eaLnBrk="1" hangingPunct="1"/>
            <a:r>
              <a:rPr lang="en-US" altLang="zh-CN" sz="2800" b="1" u="sng">
                <a:solidFill>
                  <a:schemeClr val="bg1"/>
                </a:solidFill>
                <a:latin typeface="微软雅黑" pitchFamily="34" charset="-122"/>
                <a:ea typeface="微软雅黑" pitchFamily="34" charset="-122"/>
              </a:rPr>
              <a:t>01.</a:t>
            </a:r>
            <a:r>
              <a:rPr lang="zh-CN" altLang="en-US" sz="2800" b="1" u="sng">
                <a:solidFill>
                  <a:schemeClr val="bg1"/>
                </a:solidFill>
                <a:latin typeface="微软雅黑" pitchFamily="34" charset="-122"/>
                <a:ea typeface="微软雅黑" pitchFamily="34" charset="-122"/>
              </a:rPr>
              <a:t>手续费</a:t>
            </a:r>
          </a:p>
        </p:txBody>
      </p:sp>
      <p:sp>
        <p:nvSpPr>
          <p:cNvPr id="32815" name="apple-logo_747"/>
          <p:cNvSpPr>
            <a:spLocks noChangeAspect="1"/>
          </p:cNvSpPr>
          <p:nvPr/>
        </p:nvSpPr>
        <p:spPr bwMode="auto">
          <a:xfrm>
            <a:off x="7334250" y="3429000"/>
            <a:ext cx="427038" cy="523875"/>
          </a:xfrm>
          <a:custGeom>
            <a:cxnLst>
              <a:cxn ang="0">
                <a:pos x="162983" y="64766"/>
              </a:cxn>
              <a:cxn ang="0">
                <a:pos x="205874" y="91051"/>
              </a:cxn>
              <a:cxn ang="0">
                <a:pos x="177566" y="146244"/>
              </a:cxn>
              <a:cxn ang="0">
                <a:pos x="212736" y="195305"/>
              </a:cxn>
              <a:cxn ang="0">
                <a:pos x="190435" y="238235"/>
              </a:cxn>
              <a:cxn ang="0">
                <a:pos x="154406" y="265395"/>
              </a:cxn>
              <a:cxn ang="0">
                <a:pos x="112373" y="254881"/>
              </a:cxn>
              <a:cxn ang="0">
                <a:pos x="70341" y="266271"/>
              </a:cxn>
              <a:cxn ang="0">
                <a:pos x="65193" y="266271"/>
              </a:cxn>
              <a:cxn ang="0">
                <a:pos x="37745" y="246996"/>
              </a:cxn>
              <a:cxn ang="0">
                <a:pos x="0" y="149749"/>
              </a:cxn>
              <a:cxn ang="0">
                <a:pos x="0" y="138359"/>
              </a:cxn>
              <a:cxn ang="0">
                <a:pos x="33455" y="74404"/>
              </a:cxn>
              <a:cxn ang="0">
                <a:pos x="71198" y="65644"/>
              </a:cxn>
              <a:cxn ang="0">
                <a:pos x="90071" y="70900"/>
              </a:cxn>
              <a:cxn ang="0">
                <a:pos x="108083" y="76157"/>
              </a:cxn>
              <a:cxn ang="0">
                <a:pos x="120951" y="72654"/>
              </a:cxn>
              <a:cxn ang="0">
                <a:pos x="162983" y="64766"/>
              </a:cxn>
              <a:cxn ang="0">
                <a:pos x="156090" y="0"/>
              </a:cxn>
              <a:cxn ang="0">
                <a:pos x="157805" y="0"/>
              </a:cxn>
              <a:cxn ang="0">
                <a:pos x="144086" y="42958"/>
              </a:cxn>
              <a:cxn ang="0">
                <a:pos x="105506" y="61368"/>
              </a:cxn>
              <a:cxn ang="0">
                <a:pos x="120081" y="19288"/>
              </a:cxn>
              <a:cxn ang="0">
                <a:pos x="156090" y="0"/>
              </a:cxn>
            </a:cxnLst>
            <a:rect l="l" t="t" r="r" b="b"/>
            <a:pathLst>
              <a:path w="457856" h="560555">
                <a:moveTo>
                  <a:pt x="350777" y="136349"/>
                </a:moveTo>
                <a:cubicBezTo>
                  <a:pt x="393239" y="141882"/>
                  <a:pt x="422778" y="162171"/>
                  <a:pt x="443086" y="191681"/>
                </a:cubicBezTo>
                <a:cubicBezTo>
                  <a:pt x="406163" y="213813"/>
                  <a:pt x="378470" y="248856"/>
                  <a:pt x="382162" y="307876"/>
                </a:cubicBezTo>
                <a:cubicBezTo>
                  <a:pt x="387701" y="361363"/>
                  <a:pt x="417240" y="392717"/>
                  <a:pt x="457856" y="411161"/>
                </a:cubicBezTo>
                <a:cubicBezTo>
                  <a:pt x="446779" y="446204"/>
                  <a:pt x="430163" y="475714"/>
                  <a:pt x="409855" y="501535"/>
                </a:cubicBezTo>
                <a:cubicBezTo>
                  <a:pt x="393239" y="525512"/>
                  <a:pt x="371085" y="558711"/>
                  <a:pt x="332315" y="558711"/>
                </a:cubicBezTo>
                <a:cubicBezTo>
                  <a:pt x="299083" y="558711"/>
                  <a:pt x="275083" y="538423"/>
                  <a:pt x="241851" y="536578"/>
                </a:cubicBezTo>
                <a:cubicBezTo>
                  <a:pt x="204927" y="536578"/>
                  <a:pt x="184619" y="555022"/>
                  <a:pt x="151388" y="560555"/>
                </a:cubicBezTo>
                <a:lnTo>
                  <a:pt x="140311" y="560555"/>
                </a:lnTo>
                <a:cubicBezTo>
                  <a:pt x="116310" y="556866"/>
                  <a:pt x="96002" y="536578"/>
                  <a:pt x="81233" y="519979"/>
                </a:cubicBezTo>
                <a:cubicBezTo>
                  <a:pt x="38770" y="468337"/>
                  <a:pt x="5539" y="401939"/>
                  <a:pt x="0" y="315254"/>
                </a:cubicBezTo>
                <a:lnTo>
                  <a:pt x="0" y="291277"/>
                </a:lnTo>
                <a:cubicBezTo>
                  <a:pt x="1846" y="230412"/>
                  <a:pt x="33231" y="180614"/>
                  <a:pt x="72002" y="156637"/>
                </a:cubicBezTo>
                <a:cubicBezTo>
                  <a:pt x="92310" y="143727"/>
                  <a:pt x="121849" y="132661"/>
                  <a:pt x="153234" y="138194"/>
                </a:cubicBezTo>
                <a:cubicBezTo>
                  <a:pt x="166157" y="140038"/>
                  <a:pt x="180927" y="143727"/>
                  <a:pt x="193850" y="149260"/>
                </a:cubicBezTo>
                <a:cubicBezTo>
                  <a:pt x="204927" y="152949"/>
                  <a:pt x="219697" y="160326"/>
                  <a:pt x="232620" y="160326"/>
                </a:cubicBezTo>
                <a:cubicBezTo>
                  <a:pt x="241851" y="160326"/>
                  <a:pt x="251082" y="154793"/>
                  <a:pt x="260313" y="152949"/>
                </a:cubicBezTo>
                <a:cubicBezTo>
                  <a:pt x="288006" y="141882"/>
                  <a:pt x="315699" y="130816"/>
                  <a:pt x="350777" y="136349"/>
                </a:cubicBezTo>
                <a:close/>
                <a:moveTo>
                  <a:pt x="335937" y="0"/>
                </a:moveTo>
                <a:lnTo>
                  <a:pt x="339628" y="0"/>
                </a:lnTo>
                <a:cubicBezTo>
                  <a:pt x="343318" y="38759"/>
                  <a:pt x="328557" y="68289"/>
                  <a:pt x="310105" y="90437"/>
                </a:cubicBezTo>
                <a:cubicBezTo>
                  <a:pt x="291654" y="112585"/>
                  <a:pt x="267667" y="132888"/>
                  <a:pt x="227073" y="129196"/>
                </a:cubicBezTo>
                <a:cubicBezTo>
                  <a:pt x="225228" y="90437"/>
                  <a:pt x="239989" y="62752"/>
                  <a:pt x="258441" y="40604"/>
                </a:cubicBezTo>
                <a:cubicBezTo>
                  <a:pt x="275047" y="22148"/>
                  <a:pt x="306415" y="3691"/>
                  <a:pt x="335937" y="0"/>
                </a:cubicBezTo>
                <a:close/>
              </a:path>
            </a:pathLst>
          </a:custGeom>
          <a:solidFill>
            <a:srgbClr val="3181D1"/>
          </a:solidFill>
          <a:ln w="9525">
            <a:noFill/>
            <a:round/>
          </a:ln>
        </p:spPr>
        <p:txBody>
          <a:bodyPr/>
          <a:lstStyle>
            <a:defPPr>
              <a:defRPr lang="zh-CN"/>
            </a:defPPr>
            <a:lvl1pPr marL="0" indent="0" algn="l" defTabSz="914400" rtl="0" eaLnBrk="0" fontAlgn="base" hangingPunct="0">
              <a:lnSpc>
                <a:spcPct val="100000"/>
              </a:lnSpc>
              <a:spcBef>
                <a:spcPct val="0"/>
              </a:spcBef>
              <a:spcAft>
                <a:spcPct val="0"/>
              </a:spcAft>
              <a:buClrTx/>
              <a:buSzTx/>
              <a:buFontTx/>
              <a:buNone/>
              <a:defRPr kumimoji="0" sz="1800" b="0" i="0" u="sng" baseline="0">
                <a:solidFill>
                  <a:schemeClr val="tx1"/>
                </a:solidFill>
                <a:effectLst/>
                <a:latin typeface="Verdana"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sz="1800" b="0" i="0" u="sng" baseline="0">
                <a:solidFill>
                  <a:schemeClr val="tx1"/>
                </a:solidFill>
                <a:effectLst/>
                <a:latin typeface="Verdana" pitchFamily="34"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sz="1800" b="0" i="0" u="sng" baseline="0">
                <a:solidFill>
                  <a:schemeClr val="tx1"/>
                </a:solidFill>
                <a:effectLst/>
                <a:latin typeface="Verdana" pitchFamily="34"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sz="1800" b="0" i="0" u="sng" baseline="0">
                <a:solidFill>
                  <a:schemeClr val="tx1"/>
                </a:solidFill>
                <a:effectLst/>
                <a:latin typeface="Verdana" pitchFamily="34"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sz="1800" b="0" i="0" u="sng" baseline="0">
                <a:solidFill>
                  <a:schemeClr val="tx1"/>
                </a:solidFill>
                <a:effectLst/>
                <a:latin typeface="Verdana" pitchFamily="34" charset="0"/>
                <a:ea typeface="宋体" pitchFamily="2" charset="-122"/>
              </a:defRPr>
            </a:lvl5pPr>
          </a:lstStyle>
          <a:p>
            <a:endParaRPr/>
          </a:p>
        </p:txBody>
      </p:sp>
    </p:spTree>
  </p:cSld>
  <p:clrMapOvr>
    <a:masterClrMapping/>
  </p:clrMapOvr>
  <p:transition spd="slow">
    <p:random/>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4" dur="500" fill="hold" nodeType="clickEffect">
                                  <p:stCondLst>
                                    <p:cond delay="0"/>
                                  </p:stCondLst>
                                  <p:childTnLst>
                                    <p:set>
                                      <p:cBhvr>
                                        <p:cTn id="6" dur="1" fill="hold">
                                          <p:stCondLst>
                                            <p:cond delay="0"/>
                                          </p:stCondLst>
                                        </p:cTn>
                                        <p:tgtEl>
                                          <p:spTgt spid="32773"/>
                                        </p:tgtEl>
                                        <p:attrNameLst>
                                          <p:attrName>style.visibility</p:attrName>
                                        </p:attrNameLst>
                                      </p:cBhvr>
                                      <p:to>
                                        <p:strVal val="visible"/>
                                      </p:to>
                                    </p:set>
                                    <p:anim calcmode="lin" valueType="num">
                                      <p:cBhvr additive="base">
                                        <p:cTn id="7" dur="500" fill="hold"/>
                                        <p:tgtEl>
                                          <p:spTgt spid="32773"/>
                                        </p:tgtEl>
                                        <p:attrNameLst>
                                          <p:attrName>ppt_x</p:attrName>
                                        </p:attrNameLst>
                                      </p:cBhvr>
                                      <p:tavLst>
                                        <p:tav tm="0">
                                          <p:val>
                                            <p:strVal val="#ppt_x"/>
                                          </p:val>
                                        </p:tav>
                                        <p:tav tm="100000">
                                          <p:val>
                                            <p:strVal val="#ppt_x"/>
                                          </p:val>
                                        </p:tav>
                                      </p:tavLst>
                                    </p:anim>
                                    <p:anim calcmode="lin" valueType="num">
                                      <p:cBhvr additive="base">
                                        <p:cTn id="8" dur="500" fill="hold"/>
                                        <p:tgtEl>
                                          <p:spTgt spid="32773"/>
                                        </p:tgtEl>
                                        <p:attrNameLst>
                                          <p:attrName>ppt_y</p:attrName>
                                        </p:attrNameLst>
                                      </p:cBhvr>
                                      <p:tavLst>
                                        <p:tav tm="0">
                                          <p:val>
                                            <p:strVal val="1+#ppt_h/2"/>
                                          </p:val>
                                        </p:tav>
                                        <p:tav tm="100000">
                                          <p:val>
                                            <p:strVal val="#ppt_y"/>
                                          </p:val>
                                        </p:tav>
                                      </p:tavLst>
                                    </p:anim>
                                  </p:childTnLst>
                                </p:cTn>
                              </p:par>
                              <p:par>
                                <p:cTn id="9" presetID="2" presetClass="entr" presetSubtype="4" dur="500" fill="hold" grpId="0" nodeType="withEffect">
                                  <p:stCondLst>
                                    <p:cond delay="0"/>
                                  </p:stCondLst>
                                  <p:childTnLst>
                                    <p:set>
                                      <p:cBhvr>
                                        <p:cTn id="10" dur="1" fill="hold">
                                          <p:stCondLst>
                                            <p:cond delay="0"/>
                                          </p:stCondLst>
                                        </p:cTn>
                                        <p:tgtEl>
                                          <p:spTgt spid="32774"/>
                                        </p:tgtEl>
                                        <p:attrNameLst>
                                          <p:attrName>style.visibility</p:attrName>
                                        </p:attrNameLst>
                                      </p:cBhvr>
                                      <p:to>
                                        <p:strVal val="visible"/>
                                      </p:to>
                                    </p:set>
                                    <p:anim calcmode="lin" valueType="num">
                                      <p:cBhvr additive="base">
                                        <p:cTn id="11" dur="500" fill="hold"/>
                                        <p:tgtEl>
                                          <p:spTgt spid="32774"/>
                                        </p:tgtEl>
                                        <p:attrNameLst>
                                          <p:attrName>ppt_x</p:attrName>
                                        </p:attrNameLst>
                                      </p:cBhvr>
                                      <p:tavLst>
                                        <p:tav tm="0">
                                          <p:val>
                                            <p:strVal val="#ppt_x"/>
                                          </p:val>
                                        </p:tav>
                                        <p:tav tm="100000">
                                          <p:val>
                                            <p:strVal val="#ppt_x"/>
                                          </p:val>
                                        </p:tav>
                                      </p:tavLst>
                                    </p:anim>
                                    <p:anim calcmode="lin" valueType="num">
                                      <p:cBhvr additive="base">
                                        <p:cTn id="12" dur="500" fill="hold"/>
                                        <p:tgtEl>
                                          <p:spTgt spid="32774"/>
                                        </p:tgtEl>
                                        <p:attrNameLst>
                                          <p:attrName>ppt_y</p:attrName>
                                        </p:attrNameLst>
                                      </p:cBhvr>
                                      <p:tavLst>
                                        <p:tav tm="0">
                                          <p:val>
                                            <p:strVal val="1+#ppt_h/2"/>
                                          </p:val>
                                        </p:tav>
                                        <p:tav tm="100000">
                                          <p:val>
                                            <p:strVal val="#ppt_y"/>
                                          </p:val>
                                        </p:tav>
                                      </p:tavLst>
                                    </p:anim>
                                  </p:childTnLst>
                                </p:cTn>
                              </p:par>
                              <p:par>
                                <p:cTn id="13" presetID="2" presetClass="entr" presetSubtype="4" dur="500" fill="hold" grpId="0" nodeType="withEffect">
                                  <p:stCondLst>
                                    <p:cond delay="0"/>
                                  </p:stCondLst>
                                  <p:childTnLst>
                                    <p:set>
                                      <p:cBhvr>
                                        <p:cTn id="14" dur="1" fill="hold">
                                          <p:stCondLst>
                                            <p:cond delay="0"/>
                                          </p:stCondLst>
                                        </p:cTn>
                                        <p:tgtEl>
                                          <p:spTgt spid="32775"/>
                                        </p:tgtEl>
                                        <p:attrNameLst>
                                          <p:attrName>style.visibility</p:attrName>
                                        </p:attrNameLst>
                                      </p:cBhvr>
                                      <p:to>
                                        <p:strVal val="visible"/>
                                      </p:to>
                                    </p:set>
                                    <p:anim calcmode="lin" valueType="num">
                                      <p:cBhvr additive="base">
                                        <p:cTn id="15" dur="500" fill="hold"/>
                                        <p:tgtEl>
                                          <p:spTgt spid="32775"/>
                                        </p:tgtEl>
                                        <p:attrNameLst>
                                          <p:attrName>ppt_x</p:attrName>
                                        </p:attrNameLst>
                                      </p:cBhvr>
                                      <p:tavLst>
                                        <p:tav tm="0">
                                          <p:val>
                                            <p:strVal val="#ppt_x"/>
                                          </p:val>
                                        </p:tav>
                                        <p:tav tm="100000">
                                          <p:val>
                                            <p:strVal val="#ppt_x"/>
                                          </p:val>
                                        </p:tav>
                                      </p:tavLst>
                                    </p:anim>
                                    <p:anim calcmode="lin" valueType="num">
                                      <p:cBhvr additive="base">
                                        <p:cTn id="16" dur="500" fill="hold"/>
                                        <p:tgtEl>
                                          <p:spTgt spid="32775"/>
                                        </p:tgtEl>
                                        <p:attrNameLst>
                                          <p:attrName>ppt_y</p:attrName>
                                        </p:attrNameLst>
                                      </p:cBhvr>
                                      <p:tavLst>
                                        <p:tav tm="0">
                                          <p:val>
                                            <p:strVal val="1+#ppt_h/2"/>
                                          </p:val>
                                        </p:tav>
                                        <p:tav tm="100000">
                                          <p:val>
                                            <p:strVal val="#ppt_y"/>
                                          </p:val>
                                        </p:tav>
                                      </p:tavLst>
                                    </p:anim>
                                  </p:childTnLst>
                                </p:cTn>
                              </p:par>
                              <p:par>
                                <p:cTn id="17" presetID="2" presetClass="entr" presetSubtype="4" dur="500" fill="hold" nodeType="withEffect">
                                  <p:stCondLst>
                                    <p:cond delay="0"/>
                                  </p:stCondLst>
                                  <p:childTnLst>
                                    <p:set>
                                      <p:cBhvr>
                                        <p:cTn id="18" dur="1" fill="hold">
                                          <p:stCondLst>
                                            <p:cond delay="0"/>
                                          </p:stCondLst>
                                        </p:cTn>
                                        <p:tgtEl>
                                          <p:spTgt spid="32778"/>
                                        </p:tgtEl>
                                        <p:attrNameLst>
                                          <p:attrName>style.visibility</p:attrName>
                                        </p:attrNameLst>
                                      </p:cBhvr>
                                      <p:to>
                                        <p:strVal val="visible"/>
                                      </p:to>
                                    </p:set>
                                    <p:anim calcmode="lin" valueType="num">
                                      <p:cBhvr additive="base">
                                        <p:cTn id="19" dur="500" fill="hold"/>
                                        <p:tgtEl>
                                          <p:spTgt spid="32778"/>
                                        </p:tgtEl>
                                        <p:attrNameLst>
                                          <p:attrName>ppt_x</p:attrName>
                                        </p:attrNameLst>
                                      </p:cBhvr>
                                      <p:tavLst>
                                        <p:tav tm="0">
                                          <p:val>
                                            <p:strVal val="#ppt_x"/>
                                          </p:val>
                                        </p:tav>
                                        <p:tav tm="100000">
                                          <p:val>
                                            <p:strVal val="#ppt_x"/>
                                          </p:val>
                                        </p:tav>
                                      </p:tavLst>
                                    </p:anim>
                                    <p:anim calcmode="lin" valueType="num">
                                      <p:cBhvr additive="base">
                                        <p:cTn id="20" dur="500" fill="hold"/>
                                        <p:tgtEl>
                                          <p:spTgt spid="32778"/>
                                        </p:tgtEl>
                                        <p:attrNameLst>
                                          <p:attrName>ppt_y</p:attrName>
                                        </p:attrNameLst>
                                      </p:cBhvr>
                                      <p:tavLst>
                                        <p:tav tm="0">
                                          <p:val>
                                            <p:strVal val="1+#ppt_h/2"/>
                                          </p:val>
                                        </p:tav>
                                        <p:tav tm="100000">
                                          <p:val>
                                            <p:strVal val="#ppt_y"/>
                                          </p:val>
                                        </p:tav>
                                      </p:tavLst>
                                    </p:anim>
                                  </p:childTnLst>
                                </p:cTn>
                              </p:par>
                              <p:par>
                                <p:cTn id="21" presetID="2" presetClass="entr" presetSubtype="4" dur="500" fill="hold" grpId="0" nodeType="withEffect">
                                  <p:stCondLst>
                                    <p:cond delay="0"/>
                                  </p:stCondLst>
                                  <p:childTnLst>
                                    <p:set>
                                      <p:cBhvr>
                                        <p:cTn id="22" dur="1" fill="hold">
                                          <p:stCondLst>
                                            <p:cond delay="0"/>
                                          </p:stCondLst>
                                        </p:cTn>
                                        <p:tgtEl>
                                          <p:spTgt spid="32779"/>
                                        </p:tgtEl>
                                        <p:attrNameLst>
                                          <p:attrName>style.visibility</p:attrName>
                                        </p:attrNameLst>
                                      </p:cBhvr>
                                      <p:to>
                                        <p:strVal val="visible"/>
                                      </p:to>
                                    </p:set>
                                    <p:anim calcmode="lin" valueType="num">
                                      <p:cBhvr additive="base">
                                        <p:cTn id="23" dur="500" fill="hold"/>
                                        <p:tgtEl>
                                          <p:spTgt spid="32779"/>
                                        </p:tgtEl>
                                        <p:attrNameLst>
                                          <p:attrName>ppt_x</p:attrName>
                                        </p:attrNameLst>
                                      </p:cBhvr>
                                      <p:tavLst>
                                        <p:tav tm="0">
                                          <p:val>
                                            <p:strVal val="#ppt_x"/>
                                          </p:val>
                                        </p:tav>
                                        <p:tav tm="100000">
                                          <p:val>
                                            <p:strVal val="#ppt_x"/>
                                          </p:val>
                                        </p:tav>
                                      </p:tavLst>
                                    </p:anim>
                                    <p:anim calcmode="lin" valueType="num">
                                      <p:cBhvr additive="base">
                                        <p:cTn id="24" dur="500" fill="hold"/>
                                        <p:tgtEl>
                                          <p:spTgt spid="32779"/>
                                        </p:tgtEl>
                                        <p:attrNameLst>
                                          <p:attrName>ppt_y</p:attrName>
                                        </p:attrNameLst>
                                      </p:cBhvr>
                                      <p:tavLst>
                                        <p:tav tm="0">
                                          <p:val>
                                            <p:strVal val="1+#ppt_h/2"/>
                                          </p:val>
                                        </p:tav>
                                        <p:tav tm="100000">
                                          <p:val>
                                            <p:strVal val="#ppt_y"/>
                                          </p:val>
                                        </p:tav>
                                      </p:tavLst>
                                    </p:anim>
                                  </p:childTnLst>
                                </p:cTn>
                              </p:par>
                              <p:par>
                                <p:cTn id="25" presetID="2" presetClass="entr" presetSubtype="4" dur="500" fill="hold" grpId="0" nodeType="withEffect">
                                  <p:stCondLst>
                                    <p:cond delay="0"/>
                                  </p:stCondLst>
                                  <p:childTnLst>
                                    <p:set>
                                      <p:cBhvr>
                                        <p:cTn id="26" dur="1" fill="hold">
                                          <p:stCondLst>
                                            <p:cond delay="0"/>
                                          </p:stCondLst>
                                        </p:cTn>
                                        <p:tgtEl>
                                          <p:spTgt spid="32780"/>
                                        </p:tgtEl>
                                        <p:attrNameLst>
                                          <p:attrName>style.visibility</p:attrName>
                                        </p:attrNameLst>
                                      </p:cBhvr>
                                      <p:to>
                                        <p:strVal val="visible"/>
                                      </p:to>
                                    </p:set>
                                    <p:anim calcmode="lin" valueType="num">
                                      <p:cBhvr additive="base">
                                        <p:cTn id="27" dur="500" fill="hold"/>
                                        <p:tgtEl>
                                          <p:spTgt spid="32780"/>
                                        </p:tgtEl>
                                        <p:attrNameLst>
                                          <p:attrName>ppt_x</p:attrName>
                                        </p:attrNameLst>
                                      </p:cBhvr>
                                      <p:tavLst>
                                        <p:tav tm="0">
                                          <p:val>
                                            <p:strVal val="#ppt_x"/>
                                          </p:val>
                                        </p:tav>
                                        <p:tav tm="100000">
                                          <p:val>
                                            <p:strVal val="#ppt_x"/>
                                          </p:val>
                                        </p:tav>
                                      </p:tavLst>
                                    </p:anim>
                                    <p:anim calcmode="lin" valueType="num">
                                      <p:cBhvr additive="base">
                                        <p:cTn id="28" dur="500" fill="hold"/>
                                        <p:tgtEl>
                                          <p:spTgt spid="32780"/>
                                        </p:tgtEl>
                                        <p:attrNameLst>
                                          <p:attrName>ppt_y</p:attrName>
                                        </p:attrNameLst>
                                      </p:cBhvr>
                                      <p:tavLst>
                                        <p:tav tm="0">
                                          <p:val>
                                            <p:strVal val="1+#ppt_h/2"/>
                                          </p:val>
                                        </p:tav>
                                        <p:tav tm="100000">
                                          <p:val>
                                            <p:strVal val="#ppt_y"/>
                                          </p:val>
                                        </p:tav>
                                      </p:tavLst>
                                    </p:anim>
                                  </p:childTnLst>
                                </p:cTn>
                              </p:par>
                              <p:par>
                                <p:cTn id="29" presetID="2" presetClass="entr" presetSubtype="4" dur="500" fill="hold" nodeType="withEffect">
                                  <p:stCondLst>
                                    <p:cond delay="0"/>
                                  </p:stCondLst>
                                  <p:childTnLst>
                                    <p:set>
                                      <p:cBhvr>
                                        <p:cTn id="30" dur="1" fill="hold">
                                          <p:stCondLst>
                                            <p:cond delay="0"/>
                                          </p:stCondLst>
                                        </p:cTn>
                                        <p:tgtEl>
                                          <p:spTgt spid="32783"/>
                                        </p:tgtEl>
                                        <p:attrNameLst>
                                          <p:attrName>style.visibility</p:attrName>
                                        </p:attrNameLst>
                                      </p:cBhvr>
                                      <p:to>
                                        <p:strVal val="visible"/>
                                      </p:to>
                                    </p:set>
                                    <p:anim calcmode="lin" valueType="num">
                                      <p:cBhvr additive="base">
                                        <p:cTn id="31" dur="500" fill="hold"/>
                                        <p:tgtEl>
                                          <p:spTgt spid="32783"/>
                                        </p:tgtEl>
                                        <p:attrNameLst>
                                          <p:attrName>ppt_x</p:attrName>
                                        </p:attrNameLst>
                                      </p:cBhvr>
                                      <p:tavLst>
                                        <p:tav tm="0">
                                          <p:val>
                                            <p:strVal val="#ppt_x"/>
                                          </p:val>
                                        </p:tav>
                                        <p:tav tm="100000">
                                          <p:val>
                                            <p:strVal val="#ppt_x"/>
                                          </p:val>
                                        </p:tav>
                                      </p:tavLst>
                                    </p:anim>
                                    <p:anim calcmode="lin" valueType="num">
                                      <p:cBhvr additive="base">
                                        <p:cTn id="32" dur="500" fill="hold"/>
                                        <p:tgtEl>
                                          <p:spTgt spid="32783"/>
                                        </p:tgtEl>
                                        <p:attrNameLst>
                                          <p:attrName>ppt_y</p:attrName>
                                        </p:attrNameLst>
                                      </p:cBhvr>
                                      <p:tavLst>
                                        <p:tav tm="0">
                                          <p:val>
                                            <p:strVal val="1+#ppt_h/2"/>
                                          </p:val>
                                        </p:tav>
                                        <p:tav tm="100000">
                                          <p:val>
                                            <p:strVal val="#ppt_y"/>
                                          </p:val>
                                        </p:tav>
                                      </p:tavLst>
                                    </p:anim>
                                  </p:childTnLst>
                                </p:cTn>
                              </p:par>
                              <p:par>
                                <p:cTn id="33" presetID="2" presetClass="entr" presetSubtype="4" dur="500" fill="hold" grpId="0" nodeType="withEffect">
                                  <p:stCondLst>
                                    <p:cond delay="0"/>
                                  </p:stCondLst>
                                  <p:childTnLst>
                                    <p:set>
                                      <p:cBhvr>
                                        <p:cTn id="34" dur="1" fill="hold">
                                          <p:stCondLst>
                                            <p:cond delay="0"/>
                                          </p:stCondLst>
                                        </p:cTn>
                                        <p:tgtEl>
                                          <p:spTgt spid="32784"/>
                                        </p:tgtEl>
                                        <p:attrNameLst>
                                          <p:attrName>style.visibility</p:attrName>
                                        </p:attrNameLst>
                                      </p:cBhvr>
                                      <p:to>
                                        <p:strVal val="visible"/>
                                      </p:to>
                                    </p:set>
                                    <p:anim calcmode="lin" valueType="num">
                                      <p:cBhvr additive="base">
                                        <p:cTn id="35" dur="500" fill="hold"/>
                                        <p:tgtEl>
                                          <p:spTgt spid="32784"/>
                                        </p:tgtEl>
                                        <p:attrNameLst>
                                          <p:attrName>ppt_x</p:attrName>
                                        </p:attrNameLst>
                                      </p:cBhvr>
                                      <p:tavLst>
                                        <p:tav tm="0">
                                          <p:val>
                                            <p:strVal val="#ppt_x"/>
                                          </p:val>
                                        </p:tav>
                                        <p:tav tm="100000">
                                          <p:val>
                                            <p:strVal val="#ppt_x"/>
                                          </p:val>
                                        </p:tav>
                                      </p:tavLst>
                                    </p:anim>
                                    <p:anim calcmode="lin" valueType="num">
                                      <p:cBhvr additive="base">
                                        <p:cTn id="36" dur="500" fill="hold"/>
                                        <p:tgtEl>
                                          <p:spTgt spid="32784"/>
                                        </p:tgtEl>
                                        <p:attrNameLst>
                                          <p:attrName>ppt_y</p:attrName>
                                        </p:attrNameLst>
                                      </p:cBhvr>
                                      <p:tavLst>
                                        <p:tav tm="0">
                                          <p:val>
                                            <p:strVal val="1+#ppt_h/2"/>
                                          </p:val>
                                        </p:tav>
                                        <p:tav tm="100000">
                                          <p:val>
                                            <p:strVal val="#ppt_y"/>
                                          </p:val>
                                        </p:tav>
                                      </p:tavLst>
                                    </p:anim>
                                  </p:childTnLst>
                                </p:cTn>
                              </p:par>
                              <p:par>
                                <p:cTn id="37" presetID="2" presetClass="entr" presetSubtype="4" dur="500" fill="hold" grpId="0" nodeType="withEffect">
                                  <p:stCondLst>
                                    <p:cond delay="0"/>
                                  </p:stCondLst>
                                  <p:childTnLst>
                                    <p:set>
                                      <p:cBhvr>
                                        <p:cTn id="38" dur="1" fill="hold">
                                          <p:stCondLst>
                                            <p:cond delay="0"/>
                                          </p:stCondLst>
                                        </p:cTn>
                                        <p:tgtEl>
                                          <p:spTgt spid="32785"/>
                                        </p:tgtEl>
                                        <p:attrNameLst>
                                          <p:attrName>style.visibility</p:attrName>
                                        </p:attrNameLst>
                                      </p:cBhvr>
                                      <p:to>
                                        <p:strVal val="visible"/>
                                      </p:to>
                                    </p:set>
                                    <p:anim calcmode="lin" valueType="num">
                                      <p:cBhvr additive="base">
                                        <p:cTn id="39" dur="500" fill="hold"/>
                                        <p:tgtEl>
                                          <p:spTgt spid="32785"/>
                                        </p:tgtEl>
                                        <p:attrNameLst>
                                          <p:attrName>ppt_x</p:attrName>
                                        </p:attrNameLst>
                                      </p:cBhvr>
                                      <p:tavLst>
                                        <p:tav tm="0">
                                          <p:val>
                                            <p:strVal val="#ppt_x"/>
                                          </p:val>
                                        </p:tav>
                                        <p:tav tm="100000">
                                          <p:val>
                                            <p:strVal val="#ppt_x"/>
                                          </p:val>
                                        </p:tav>
                                      </p:tavLst>
                                    </p:anim>
                                    <p:anim calcmode="lin" valueType="num">
                                      <p:cBhvr additive="base">
                                        <p:cTn id="40" dur="500" fill="hold"/>
                                        <p:tgtEl>
                                          <p:spTgt spid="32785"/>
                                        </p:tgtEl>
                                        <p:attrNameLst>
                                          <p:attrName>ppt_y</p:attrName>
                                        </p:attrNameLst>
                                      </p:cBhvr>
                                      <p:tavLst>
                                        <p:tav tm="0">
                                          <p:val>
                                            <p:strVal val="1+#ppt_h/2"/>
                                          </p:val>
                                        </p:tav>
                                        <p:tav tm="100000">
                                          <p:val>
                                            <p:strVal val="#ppt_y"/>
                                          </p:val>
                                        </p:tav>
                                      </p:tavLst>
                                    </p:anim>
                                  </p:childTnLst>
                                </p:cTn>
                              </p:par>
                              <p:par>
                                <p:cTn id="41" presetID="2" presetClass="entr" presetSubtype="4" dur="500" fill="hold" nodeType="withEffect">
                                  <p:stCondLst>
                                    <p:cond delay="0"/>
                                  </p:stCondLst>
                                  <p:childTnLst>
                                    <p:set>
                                      <p:cBhvr>
                                        <p:cTn id="42" dur="1" fill="hold">
                                          <p:stCondLst>
                                            <p:cond delay="0"/>
                                          </p:stCondLst>
                                        </p:cTn>
                                        <p:tgtEl>
                                          <p:spTgt spid="32786"/>
                                        </p:tgtEl>
                                        <p:attrNameLst>
                                          <p:attrName>style.visibility</p:attrName>
                                        </p:attrNameLst>
                                      </p:cBhvr>
                                      <p:to>
                                        <p:strVal val="visible"/>
                                      </p:to>
                                    </p:set>
                                    <p:anim calcmode="lin" valueType="num">
                                      <p:cBhvr additive="base">
                                        <p:cTn id="43" dur="500" fill="hold"/>
                                        <p:tgtEl>
                                          <p:spTgt spid="32786"/>
                                        </p:tgtEl>
                                        <p:attrNameLst>
                                          <p:attrName>ppt_x</p:attrName>
                                        </p:attrNameLst>
                                      </p:cBhvr>
                                      <p:tavLst>
                                        <p:tav tm="0">
                                          <p:val>
                                            <p:strVal val="#ppt_x"/>
                                          </p:val>
                                        </p:tav>
                                        <p:tav tm="100000">
                                          <p:val>
                                            <p:strVal val="#ppt_x"/>
                                          </p:val>
                                        </p:tav>
                                      </p:tavLst>
                                    </p:anim>
                                    <p:anim calcmode="lin" valueType="num">
                                      <p:cBhvr additive="base">
                                        <p:cTn id="44" dur="500" fill="hold"/>
                                        <p:tgtEl>
                                          <p:spTgt spid="32786"/>
                                        </p:tgtEl>
                                        <p:attrNameLst>
                                          <p:attrName>ppt_y</p:attrName>
                                        </p:attrNameLst>
                                      </p:cBhvr>
                                      <p:tavLst>
                                        <p:tav tm="0">
                                          <p:val>
                                            <p:strVal val="1+#ppt_h/2"/>
                                          </p:val>
                                        </p:tav>
                                        <p:tav tm="100000">
                                          <p:val>
                                            <p:strVal val="#ppt_y"/>
                                          </p:val>
                                        </p:tav>
                                      </p:tavLst>
                                    </p:anim>
                                  </p:childTnLst>
                                </p:cTn>
                              </p:par>
                              <p:par>
                                <p:cTn id="45" presetID="2" presetClass="entr" presetSubtype="4" dur="500" fill="hold" grpId="0" nodeType="withEffect">
                                  <p:stCondLst>
                                    <p:cond delay="0"/>
                                  </p:stCondLst>
                                  <p:childTnLst>
                                    <p:set>
                                      <p:cBhvr>
                                        <p:cTn id="46" dur="1" fill="hold">
                                          <p:stCondLst>
                                            <p:cond delay="0"/>
                                          </p:stCondLst>
                                        </p:cTn>
                                        <p:tgtEl>
                                          <p:spTgt spid="32813"/>
                                        </p:tgtEl>
                                        <p:attrNameLst>
                                          <p:attrName>style.visibility</p:attrName>
                                        </p:attrNameLst>
                                      </p:cBhvr>
                                      <p:to>
                                        <p:strVal val="visible"/>
                                      </p:to>
                                    </p:set>
                                    <p:anim calcmode="lin" valueType="num">
                                      <p:cBhvr additive="base">
                                        <p:cTn id="47" dur="500" fill="hold"/>
                                        <p:tgtEl>
                                          <p:spTgt spid="32813"/>
                                        </p:tgtEl>
                                        <p:attrNameLst>
                                          <p:attrName>ppt_x</p:attrName>
                                        </p:attrNameLst>
                                      </p:cBhvr>
                                      <p:tavLst>
                                        <p:tav tm="0">
                                          <p:val>
                                            <p:strVal val="#ppt_x"/>
                                          </p:val>
                                        </p:tav>
                                        <p:tav tm="100000">
                                          <p:val>
                                            <p:strVal val="#ppt_x"/>
                                          </p:val>
                                        </p:tav>
                                      </p:tavLst>
                                    </p:anim>
                                    <p:anim calcmode="lin" valueType="num">
                                      <p:cBhvr additive="base">
                                        <p:cTn id="48" dur="500" fill="hold"/>
                                        <p:tgtEl>
                                          <p:spTgt spid="32813"/>
                                        </p:tgtEl>
                                        <p:attrNameLst>
                                          <p:attrName>ppt_y</p:attrName>
                                        </p:attrNameLst>
                                      </p:cBhvr>
                                      <p:tavLst>
                                        <p:tav tm="0">
                                          <p:val>
                                            <p:strVal val="1+#ppt_h/2"/>
                                          </p:val>
                                        </p:tav>
                                        <p:tav tm="100000">
                                          <p:val>
                                            <p:strVal val="#ppt_y"/>
                                          </p:val>
                                        </p:tav>
                                      </p:tavLst>
                                    </p:anim>
                                  </p:childTnLst>
                                </p:cTn>
                              </p:par>
                              <p:par>
                                <p:cTn id="49" presetID="2" presetClass="entr" presetSubtype="4" dur="500" fill="hold" grpId="0" nodeType="withEffect">
                                  <p:stCondLst>
                                    <p:cond delay="0"/>
                                  </p:stCondLst>
                                  <p:childTnLst>
                                    <p:set>
                                      <p:cBhvr>
                                        <p:cTn id="50" dur="1" fill="hold">
                                          <p:stCondLst>
                                            <p:cond delay="0"/>
                                          </p:stCondLst>
                                        </p:cTn>
                                        <p:tgtEl>
                                          <p:spTgt spid="32814"/>
                                        </p:tgtEl>
                                        <p:attrNameLst>
                                          <p:attrName>style.visibility</p:attrName>
                                        </p:attrNameLst>
                                      </p:cBhvr>
                                      <p:to>
                                        <p:strVal val="visible"/>
                                      </p:to>
                                    </p:set>
                                    <p:anim calcmode="lin" valueType="num">
                                      <p:cBhvr additive="base">
                                        <p:cTn id="51" dur="500" fill="hold"/>
                                        <p:tgtEl>
                                          <p:spTgt spid="32814"/>
                                        </p:tgtEl>
                                        <p:attrNameLst>
                                          <p:attrName>ppt_x</p:attrName>
                                        </p:attrNameLst>
                                      </p:cBhvr>
                                      <p:tavLst>
                                        <p:tav tm="0">
                                          <p:val>
                                            <p:strVal val="#ppt_x"/>
                                          </p:val>
                                        </p:tav>
                                        <p:tav tm="100000">
                                          <p:val>
                                            <p:strVal val="#ppt_x"/>
                                          </p:val>
                                        </p:tav>
                                      </p:tavLst>
                                    </p:anim>
                                    <p:anim calcmode="lin" valueType="num">
                                      <p:cBhvr additive="base">
                                        <p:cTn id="52" dur="500" fill="hold"/>
                                        <p:tgtEl>
                                          <p:spTgt spid="32814"/>
                                        </p:tgtEl>
                                        <p:attrNameLst>
                                          <p:attrName>ppt_y</p:attrName>
                                        </p:attrNameLst>
                                      </p:cBhvr>
                                      <p:tavLst>
                                        <p:tav tm="0">
                                          <p:val>
                                            <p:strVal val="1+#ppt_h/2"/>
                                          </p:val>
                                        </p:tav>
                                        <p:tav tm="100000">
                                          <p:val>
                                            <p:strVal val="#ppt_y"/>
                                          </p:val>
                                        </p:tav>
                                      </p:tavLst>
                                    </p:anim>
                                  </p:childTnLst>
                                </p:cTn>
                              </p:par>
                              <p:par>
                                <p:cTn id="53" presetID="2" presetClass="entr" presetSubtype="4" dur="500" fill="hold" nodeType="withEffect">
                                  <p:stCondLst>
                                    <p:cond delay="0"/>
                                  </p:stCondLst>
                                  <p:childTnLst>
                                    <p:set>
                                      <p:cBhvr>
                                        <p:cTn id="54" dur="1" fill="hold">
                                          <p:stCondLst>
                                            <p:cond delay="0"/>
                                          </p:stCondLst>
                                        </p:cTn>
                                        <p:tgtEl>
                                          <p:spTgt spid="32815"/>
                                        </p:tgtEl>
                                        <p:attrNameLst>
                                          <p:attrName>style.visibility</p:attrName>
                                        </p:attrNameLst>
                                      </p:cBhvr>
                                      <p:to>
                                        <p:strVal val="visible"/>
                                      </p:to>
                                    </p:set>
                                    <p:anim calcmode="lin" valueType="num">
                                      <p:cBhvr additive="base">
                                        <p:cTn id="55" dur="500" fill="hold"/>
                                        <p:tgtEl>
                                          <p:spTgt spid="32815"/>
                                        </p:tgtEl>
                                        <p:attrNameLst>
                                          <p:attrName>ppt_x</p:attrName>
                                        </p:attrNameLst>
                                      </p:cBhvr>
                                      <p:tavLst>
                                        <p:tav tm="0">
                                          <p:val>
                                            <p:strVal val="#ppt_x"/>
                                          </p:val>
                                        </p:tav>
                                        <p:tav tm="100000">
                                          <p:val>
                                            <p:strVal val="#ppt_x"/>
                                          </p:val>
                                        </p:tav>
                                      </p:tavLst>
                                    </p:anim>
                                    <p:anim calcmode="lin" valueType="num">
                                      <p:cBhvr additive="base">
                                        <p:cTn id="56" dur="500" fill="hold"/>
                                        <p:tgtEl>
                                          <p:spTgt spid="32815"/>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2774" grpId="0"/>
      <p:bldP spid="32775" grpId="0"/>
      <p:bldP spid="32779" grpId="0"/>
      <p:bldP spid="32780" grpId="0"/>
      <p:bldP spid="32784" grpId="0"/>
      <p:bldP spid="32785" grpId="0"/>
      <p:bldP spid="32813" grpId="0"/>
      <p:bldP spid="32814" grpId="0"/>
    </p:bldLst>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blipFill>
          <a:blip r:embed="rId2"/>
          <a:stretch>
            <a:fillRect/>
          </a:stretch>
        </a:blipFill>
        <a:effectLst/>
      </p:bgPr>
    </p:bg>
    <p:spTree>
      <p:nvGrpSpPr>
        <p:cNvPr id="1" name=""/>
        <p:cNvGrpSpPr/>
        <p:nvPr/>
      </p:nvGrpSpPr>
      <p:grpSpPr>
        <a:xfrm>
          <a:off x="0" y="0"/>
          <a:ext cx="0" cy="0"/>
        </a:xfrm>
      </p:grpSpPr>
      <p:grpSp>
        <p:nvGrpSpPr>
          <p:cNvPr id="33794" name="组合 7"/>
          <p:cNvGrpSpPr/>
          <p:nvPr/>
        </p:nvGrpSpPr>
        <p:grpSpPr>
          <a:xfrm>
            <a:off x="3455988" y="2062163"/>
            <a:ext cx="3535362" cy="3535362"/>
            <a:chOff x="3455988" y="2062163"/>
            <a:chExt cx="3535362" cy="3535362"/>
          </a:xfrm>
        </p:grpSpPr>
        <p:sp>
          <p:nvSpPr>
            <p:cNvPr id="33816" name="Block Arc 1"/>
            <p:cNvSpPr/>
            <p:nvPr/>
          </p:nvSpPr>
          <p:spPr>
            <a:xfrm flipH="1">
              <a:off x="3455988" y="2062163"/>
              <a:ext cx="3535362" cy="3535362"/>
            </a:xfrm>
            <a:custGeom>
              <a:cxnLst>
                <a:cxn ang="0">
                  <a:pos x="1775782" y="3535343"/>
                </a:cxn>
                <a:cxn ang="0">
                  <a:pos x="239271" y="2655746"/>
                </a:cxn>
                <a:cxn ang="0">
                  <a:pos x="235992" y="885282"/>
                </a:cxn>
                <a:cxn ang="0">
                  <a:pos x="1769234" y="0"/>
                </a:cxn>
                <a:cxn ang="0">
                  <a:pos x="1769043" y="217673"/>
                </a:cxn>
                <a:cxn ang="0">
                  <a:pos x="424604" y="993942"/>
                </a:cxn>
                <a:cxn ang="0">
                  <a:pos x="427479" y="2546392"/>
                </a:cxn>
                <a:cxn ang="0">
                  <a:pos x="1774784" y="3317675"/>
                </a:cxn>
                <a:cxn ang="0">
                  <a:pos x="1775782" y="3535343"/>
                </a:cxn>
              </a:cxnLst>
              <a:rect l="l" t="t" r="r" b="b"/>
              <a:pathLst>
                <a:path w="3535362" h="3535362">
                  <a:moveTo>
                    <a:pt x="1775782" y="3535343"/>
                  </a:moveTo>
                  <a:cubicBezTo>
                    <a:pt x="1143107" y="3538243"/>
                    <a:pt x="557125" y="3202789"/>
                    <a:pt x="239271" y="2655746"/>
                  </a:cubicBezTo>
                  <a:cubicBezTo>
                    <a:pt x="-78582" y="2108704"/>
                    <a:pt x="-79833" y="1433498"/>
                    <a:pt x="235992" y="885282"/>
                  </a:cubicBezTo>
                  <a:cubicBezTo>
                    <a:pt x="551817" y="337066"/>
                    <a:pt x="1136553" y="-556"/>
                    <a:pt x="1769234" y="0"/>
                  </a:cubicBezTo>
                  <a:cubicBezTo>
                    <a:pt x="1769170" y="72558"/>
                    <a:pt x="1769107" y="145115"/>
                    <a:pt x="1769043" y="217673"/>
                  </a:cubicBezTo>
                  <a:cubicBezTo>
                    <a:pt x="1214270" y="217185"/>
                    <a:pt x="701538" y="513233"/>
                    <a:pt x="424604" y="993942"/>
                  </a:cubicBezTo>
                  <a:cubicBezTo>
                    <a:pt x="147670" y="1474651"/>
                    <a:pt x="148767" y="2066712"/>
                    <a:pt x="427479" y="2546392"/>
                  </a:cubicBezTo>
                  <a:cubicBezTo>
                    <a:pt x="706192" y="3026072"/>
                    <a:pt x="1220016" y="3320218"/>
                    <a:pt x="1774784" y="3317675"/>
                  </a:cubicBezTo>
                  <a:cubicBezTo>
                    <a:pt x="1775117" y="3390231"/>
                    <a:pt x="1775449" y="3462787"/>
                    <a:pt x="1775782" y="3535343"/>
                  </a:cubicBezTo>
                  <a:close/>
                </a:path>
              </a:pathLst>
            </a:custGeom>
            <a:solidFill>
              <a:srgbClr val="F2F2F2"/>
            </a:solidFill>
            <a:ln w="12700" cap="flat" cmpd="sng">
              <a:noFill/>
              <a:prstDash val="solid"/>
              <a:miter lim="800000"/>
            </a:ln>
          </p:spPr>
          <p:txBody>
            <a:bodyPr/>
            <a:lstStyle>
              <a:defPPr>
                <a:defRPr lang="zh-CN"/>
              </a:defPPr>
              <a:lvl1pPr marL="0" indent="0" algn="l" defTabSz="914400" rtl="0" eaLnBrk="0" fontAlgn="base" hangingPunct="0">
                <a:lnSpc>
                  <a:spcPct val="100000"/>
                </a:lnSpc>
                <a:spcBef>
                  <a:spcPct val="0"/>
                </a:spcBef>
                <a:spcAft>
                  <a:spcPct val="0"/>
                </a:spcAft>
                <a:buClrTx/>
                <a:buSzTx/>
                <a:buFontTx/>
                <a:buNone/>
                <a:defRPr kumimoji="0" sz="1800" b="0" i="0" u="sng" baseline="0">
                  <a:solidFill>
                    <a:schemeClr val="tx1"/>
                  </a:solidFill>
                  <a:effectLst/>
                  <a:latin typeface="Verdana"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sz="1800" b="0" i="0" u="sng" baseline="0">
                  <a:solidFill>
                    <a:schemeClr val="tx1"/>
                  </a:solidFill>
                  <a:effectLst/>
                  <a:latin typeface="Verdana" pitchFamily="34"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sz="1800" b="0" i="0" u="sng" baseline="0">
                  <a:solidFill>
                    <a:schemeClr val="tx1"/>
                  </a:solidFill>
                  <a:effectLst/>
                  <a:latin typeface="Verdana" pitchFamily="34"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sz="1800" b="0" i="0" u="sng" baseline="0">
                  <a:solidFill>
                    <a:schemeClr val="tx1"/>
                  </a:solidFill>
                  <a:effectLst/>
                  <a:latin typeface="Verdana" pitchFamily="34"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sz="1800" b="0" i="0" u="sng" baseline="0">
                  <a:solidFill>
                    <a:schemeClr val="tx1"/>
                  </a:solidFill>
                  <a:effectLst/>
                  <a:latin typeface="Verdana" pitchFamily="34" charset="0"/>
                  <a:ea typeface="宋体" pitchFamily="2" charset="-122"/>
                </a:defRPr>
              </a:lvl5pPr>
            </a:lstStyle>
            <a:p>
              <a:endParaRPr/>
            </a:p>
          </p:txBody>
        </p:sp>
        <p:sp>
          <p:nvSpPr>
            <p:cNvPr id="33817" name="Freeform 247"/>
            <p:cNvSpPr>
              <a:spLocks noEditPoints="1"/>
            </p:cNvSpPr>
            <p:nvPr/>
          </p:nvSpPr>
          <p:spPr bwMode="auto">
            <a:xfrm>
              <a:off x="4857750" y="3533775"/>
              <a:ext cx="549275" cy="547688"/>
            </a:xfrm>
            <a:custGeom>
              <a:gdLst>
                <a:gd name="T0" fmla="*/ 250 w 500"/>
                <a:gd name="T1" fmla="*/ 499 h 499"/>
                <a:gd name="T2" fmla="*/ 0 w 500"/>
                <a:gd name="T3" fmla="*/ 249 h 499"/>
                <a:gd name="T4" fmla="*/ 250 w 500"/>
                <a:gd name="T5" fmla="*/ 0 h 499"/>
                <a:gd name="T6" fmla="*/ 500 w 500"/>
                <a:gd name="T7" fmla="*/ 249 h 499"/>
                <a:gd name="T8" fmla="*/ 250 w 500"/>
                <a:gd name="T9" fmla="*/ 499 h 499"/>
                <a:gd name="T10" fmla="*/ 250 w 500"/>
                <a:gd name="T11" fmla="*/ 140 h 499"/>
                <a:gd name="T12" fmla="*/ 140 w 500"/>
                <a:gd name="T13" fmla="*/ 249 h 499"/>
                <a:gd name="T14" fmla="*/ 250 w 500"/>
                <a:gd name="T15" fmla="*/ 359 h 499"/>
                <a:gd name="T16" fmla="*/ 360 w 500"/>
                <a:gd name="T17" fmla="*/ 249 h 499"/>
                <a:gd name="T18" fmla="*/ 250 w 500"/>
                <a:gd name="T19" fmla="*/ 140 h 49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500" h="499">
                  <a:moveTo>
                    <a:pt x="250" y="499"/>
                  </a:moveTo>
                  <a:cubicBezTo>
                    <a:pt x="112" y="499"/>
                    <a:pt x="0" y="387"/>
                    <a:pt x="0" y="249"/>
                  </a:cubicBezTo>
                  <a:cubicBezTo>
                    <a:pt x="0" y="112"/>
                    <a:pt x="112" y="0"/>
                    <a:pt x="250" y="0"/>
                  </a:cubicBezTo>
                  <a:cubicBezTo>
                    <a:pt x="388" y="0"/>
                    <a:pt x="500" y="112"/>
                    <a:pt x="500" y="249"/>
                  </a:cubicBezTo>
                  <a:cubicBezTo>
                    <a:pt x="500" y="387"/>
                    <a:pt x="388" y="499"/>
                    <a:pt x="250" y="499"/>
                  </a:cubicBezTo>
                  <a:close/>
                  <a:moveTo>
                    <a:pt x="250" y="140"/>
                  </a:moveTo>
                  <a:cubicBezTo>
                    <a:pt x="190" y="140"/>
                    <a:pt x="140" y="189"/>
                    <a:pt x="140" y="249"/>
                  </a:cubicBezTo>
                  <a:cubicBezTo>
                    <a:pt x="140" y="310"/>
                    <a:pt x="190" y="359"/>
                    <a:pt x="250" y="359"/>
                  </a:cubicBezTo>
                  <a:cubicBezTo>
                    <a:pt x="311" y="359"/>
                    <a:pt x="360" y="310"/>
                    <a:pt x="360" y="249"/>
                  </a:cubicBezTo>
                  <a:cubicBezTo>
                    <a:pt x="360" y="189"/>
                    <a:pt x="311" y="140"/>
                    <a:pt x="250" y="140"/>
                  </a:cubicBezTo>
                  <a:close/>
                </a:path>
              </a:pathLst>
            </a:custGeom>
            <a:solidFill>
              <a:srgbClr val="3181D1"/>
            </a:solidFill>
            <a:ln>
              <a:noFill/>
            </a:ln>
          </p:spPr>
          <p:txBody>
            <a:bodyPr/>
            <a:lstStyle>
              <a:defPPr>
                <a:defRPr lang="zh-CN"/>
              </a:defPPr>
              <a:lvl1pPr marL="0" indent="0" algn="l" defTabSz="914400" rtl="0" eaLnBrk="0" fontAlgn="base" hangingPunct="0">
                <a:lnSpc>
                  <a:spcPct val="100000"/>
                </a:lnSpc>
                <a:spcBef>
                  <a:spcPct val="0"/>
                </a:spcBef>
                <a:spcAft>
                  <a:spcPct val="0"/>
                </a:spcAft>
                <a:buClrTx/>
                <a:buSzTx/>
                <a:buFontTx/>
                <a:buNone/>
                <a:defRPr kumimoji="0" sz="1800" b="0" i="0" u="sng" baseline="0">
                  <a:solidFill>
                    <a:schemeClr val="tx1"/>
                  </a:solidFill>
                  <a:effectLst/>
                  <a:latin typeface="Verdana"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sz="1800" b="0" i="0" u="sng" baseline="0">
                  <a:solidFill>
                    <a:schemeClr val="tx1"/>
                  </a:solidFill>
                  <a:effectLst/>
                  <a:latin typeface="Verdana" pitchFamily="34"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sz="1800" b="0" i="0" u="sng" baseline="0">
                  <a:solidFill>
                    <a:schemeClr val="tx1"/>
                  </a:solidFill>
                  <a:effectLst/>
                  <a:latin typeface="Verdana" pitchFamily="34"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sz="1800" b="0" i="0" u="sng" baseline="0">
                  <a:solidFill>
                    <a:schemeClr val="tx1"/>
                  </a:solidFill>
                  <a:effectLst/>
                  <a:latin typeface="Verdana" pitchFamily="34"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sz="1800" b="0" i="0" u="sng" baseline="0">
                  <a:solidFill>
                    <a:schemeClr val="tx1"/>
                  </a:solidFill>
                  <a:effectLst/>
                  <a:latin typeface="Verdana" pitchFamily="34" charset="0"/>
                  <a:ea typeface="宋体" pitchFamily="2" charset="-122"/>
                </a:defRPr>
              </a:lvl5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id-ID" sz="2000" b="0" i="0" u="none" strike="noStrike" kern="1200" cap="none" spc="0" normalizeH="0" baseline="0" noProof="0">
                <a:ln>
                  <a:noFill/>
                </a:ln>
                <a:solidFill>
                  <a:prstClr val="black"/>
                </a:solidFill>
                <a:effectLst/>
                <a:uLnTx/>
                <a:uFillTx/>
                <a:latin typeface="Open Sans"/>
                <a:ea typeface="+mn-ea"/>
                <a:cs typeface="+mn-cs"/>
              </a:endParaRPr>
            </a:p>
          </p:txBody>
        </p:sp>
        <p:sp>
          <p:nvSpPr>
            <p:cNvPr id="33818" name="Freeform 240"/>
            <p:cNvSpPr>
              <a:spLocks noEditPoints="1"/>
            </p:cNvSpPr>
            <p:nvPr/>
          </p:nvSpPr>
          <p:spPr bwMode="auto">
            <a:xfrm>
              <a:off x="4121150" y="2795588"/>
              <a:ext cx="2020888" cy="2020887"/>
            </a:xfrm>
            <a:custGeom>
              <a:gdLst>
                <a:gd name="T0" fmla="*/ 1840 w 1840"/>
                <a:gd name="T1" fmla="*/ 964 h 1840"/>
                <a:gd name="T2" fmla="*/ 1682 w 1840"/>
                <a:gd name="T3" fmla="*/ 808 h 1840"/>
                <a:gd name="T4" fmla="*/ 1791 w 1840"/>
                <a:gd name="T5" fmla="*/ 614 h 1840"/>
                <a:gd name="T6" fmla="*/ 1578 w 1840"/>
                <a:gd name="T7" fmla="*/ 521 h 1840"/>
                <a:gd name="T8" fmla="*/ 1602 w 1840"/>
                <a:gd name="T9" fmla="*/ 301 h 1840"/>
                <a:gd name="T10" fmla="*/ 1379 w 1840"/>
                <a:gd name="T11" fmla="*/ 303 h 1840"/>
                <a:gd name="T12" fmla="*/ 1318 w 1840"/>
                <a:gd name="T13" fmla="*/ 90 h 1840"/>
                <a:gd name="T14" fmla="*/ 1103 w 1840"/>
                <a:gd name="T15" fmla="*/ 173 h 1840"/>
                <a:gd name="T16" fmla="*/ 964 w 1840"/>
                <a:gd name="T17" fmla="*/ 0 h 1840"/>
                <a:gd name="T18" fmla="*/ 808 w 1840"/>
                <a:gd name="T19" fmla="*/ 159 h 1840"/>
                <a:gd name="T20" fmla="*/ 613 w 1840"/>
                <a:gd name="T21" fmla="*/ 49 h 1840"/>
                <a:gd name="T22" fmla="*/ 521 w 1840"/>
                <a:gd name="T23" fmla="*/ 262 h 1840"/>
                <a:gd name="T24" fmla="*/ 301 w 1840"/>
                <a:gd name="T25" fmla="*/ 239 h 1840"/>
                <a:gd name="T26" fmla="*/ 303 w 1840"/>
                <a:gd name="T27" fmla="*/ 461 h 1840"/>
                <a:gd name="T28" fmla="*/ 89 w 1840"/>
                <a:gd name="T29" fmla="*/ 522 h 1840"/>
                <a:gd name="T30" fmla="*/ 173 w 1840"/>
                <a:gd name="T31" fmla="*/ 737 h 1840"/>
                <a:gd name="T32" fmla="*/ 0 w 1840"/>
                <a:gd name="T33" fmla="*/ 877 h 1840"/>
                <a:gd name="T34" fmla="*/ 159 w 1840"/>
                <a:gd name="T35" fmla="*/ 1032 h 1840"/>
                <a:gd name="T36" fmla="*/ 49 w 1840"/>
                <a:gd name="T37" fmla="*/ 1227 h 1840"/>
                <a:gd name="T38" fmla="*/ 262 w 1840"/>
                <a:gd name="T39" fmla="*/ 1320 h 1840"/>
                <a:gd name="T40" fmla="*/ 239 w 1840"/>
                <a:gd name="T41" fmla="*/ 1540 h 1840"/>
                <a:gd name="T42" fmla="*/ 461 w 1840"/>
                <a:gd name="T43" fmla="*/ 1538 h 1840"/>
                <a:gd name="T44" fmla="*/ 522 w 1840"/>
                <a:gd name="T45" fmla="*/ 1751 h 1840"/>
                <a:gd name="T46" fmla="*/ 737 w 1840"/>
                <a:gd name="T47" fmla="*/ 1668 h 1840"/>
                <a:gd name="T48" fmla="*/ 876 w 1840"/>
                <a:gd name="T49" fmla="*/ 1840 h 1840"/>
                <a:gd name="T50" fmla="*/ 1032 w 1840"/>
                <a:gd name="T51" fmla="*/ 1682 h 1840"/>
                <a:gd name="T52" fmla="*/ 1227 w 1840"/>
                <a:gd name="T53" fmla="*/ 1791 h 1840"/>
                <a:gd name="T54" fmla="*/ 1319 w 1840"/>
                <a:gd name="T55" fmla="*/ 1579 h 1840"/>
                <a:gd name="T56" fmla="*/ 1540 w 1840"/>
                <a:gd name="T57" fmla="*/ 1602 h 1840"/>
                <a:gd name="T58" fmla="*/ 1538 w 1840"/>
                <a:gd name="T59" fmla="*/ 1380 h 1840"/>
                <a:gd name="T60" fmla="*/ 1751 w 1840"/>
                <a:gd name="T61" fmla="*/ 1318 h 1840"/>
                <a:gd name="T62" fmla="*/ 1668 w 1840"/>
                <a:gd name="T63" fmla="*/ 1104 h 1840"/>
                <a:gd name="T64" fmla="*/ 1081 w 1840"/>
                <a:gd name="T65" fmla="*/ 1490 h 1840"/>
                <a:gd name="T66" fmla="*/ 759 w 1840"/>
                <a:gd name="T67" fmla="*/ 351 h 1840"/>
                <a:gd name="T68" fmla="*/ 1081 w 1840"/>
                <a:gd name="T69" fmla="*/ 1490 h 184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Lst>
              <a:rect l="0" t="0" r="r" b="b"/>
              <a:pathLst>
                <a:path w="1840" h="1840">
                  <a:moveTo>
                    <a:pt x="1827" y="1080"/>
                  </a:moveTo>
                  <a:cubicBezTo>
                    <a:pt x="1840" y="964"/>
                    <a:pt x="1840" y="964"/>
                    <a:pt x="1840" y="964"/>
                  </a:cubicBezTo>
                  <a:cubicBezTo>
                    <a:pt x="1690" y="906"/>
                    <a:pt x="1690" y="906"/>
                    <a:pt x="1690" y="906"/>
                  </a:cubicBezTo>
                  <a:cubicBezTo>
                    <a:pt x="1689" y="874"/>
                    <a:pt x="1687" y="841"/>
                    <a:pt x="1682" y="808"/>
                  </a:cubicBezTo>
                  <a:cubicBezTo>
                    <a:pt x="1823" y="726"/>
                    <a:pt x="1823" y="726"/>
                    <a:pt x="1823" y="726"/>
                  </a:cubicBezTo>
                  <a:cubicBezTo>
                    <a:pt x="1791" y="614"/>
                    <a:pt x="1791" y="614"/>
                    <a:pt x="1791" y="614"/>
                  </a:cubicBezTo>
                  <a:cubicBezTo>
                    <a:pt x="1628" y="618"/>
                    <a:pt x="1628" y="618"/>
                    <a:pt x="1628" y="618"/>
                  </a:cubicBezTo>
                  <a:cubicBezTo>
                    <a:pt x="1614" y="584"/>
                    <a:pt x="1597" y="552"/>
                    <a:pt x="1578" y="521"/>
                  </a:cubicBezTo>
                  <a:cubicBezTo>
                    <a:pt x="1675" y="392"/>
                    <a:pt x="1675" y="392"/>
                    <a:pt x="1675" y="392"/>
                  </a:cubicBezTo>
                  <a:cubicBezTo>
                    <a:pt x="1602" y="301"/>
                    <a:pt x="1602" y="301"/>
                    <a:pt x="1602" y="301"/>
                  </a:cubicBezTo>
                  <a:cubicBezTo>
                    <a:pt x="1455" y="366"/>
                    <a:pt x="1455" y="366"/>
                    <a:pt x="1455" y="366"/>
                  </a:cubicBezTo>
                  <a:cubicBezTo>
                    <a:pt x="1431" y="344"/>
                    <a:pt x="1406" y="322"/>
                    <a:pt x="1379" y="303"/>
                  </a:cubicBezTo>
                  <a:cubicBezTo>
                    <a:pt x="1420" y="147"/>
                    <a:pt x="1420" y="147"/>
                    <a:pt x="1420" y="147"/>
                  </a:cubicBezTo>
                  <a:cubicBezTo>
                    <a:pt x="1318" y="90"/>
                    <a:pt x="1318" y="90"/>
                    <a:pt x="1318" y="90"/>
                  </a:cubicBezTo>
                  <a:cubicBezTo>
                    <a:pt x="1206" y="206"/>
                    <a:pt x="1206" y="206"/>
                    <a:pt x="1206" y="206"/>
                  </a:cubicBezTo>
                  <a:cubicBezTo>
                    <a:pt x="1173" y="193"/>
                    <a:pt x="1139" y="181"/>
                    <a:pt x="1103" y="173"/>
                  </a:cubicBezTo>
                  <a:cubicBezTo>
                    <a:pt x="1080" y="13"/>
                    <a:pt x="1080" y="13"/>
                    <a:pt x="1080" y="13"/>
                  </a:cubicBezTo>
                  <a:cubicBezTo>
                    <a:pt x="964" y="0"/>
                    <a:pt x="964" y="0"/>
                    <a:pt x="964" y="0"/>
                  </a:cubicBezTo>
                  <a:cubicBezTo>
                    <a:pt x="906" y="151"/>
                    <a:pt x="906" y="151"/>
                    <a:pt x="906" y="151"/>
                  </a:cubicBezTo>
                  <a:cubicBezTo>
                    <a:pt x="874" y="151"/>
                    <a:pt x="841" y="154"/>
                    <a:pt x="808" y="159"/>
                  </a:cubicBezTo>
                  <a:cubicBezTo>
                    <a:pt x="726" y="17"/>
                    <a:pt x="726" y="17"/>
                    <a:pt x="726" y="17"/>
                  </a:cubicBezTo>
                  <a:cubicBezTo>
                    <a:pt x="613" y="49"/>
                    <a:pt x="613" y="49"/>
                    <a:pt x="613" y="49"/>
                  </a:cubicBezTo>
                  <a:cubicBezTo>
                    <a:pt x="617" y="213"/>
                    <a:pt x="617" y="213"/>
                    <a:pt x="617" y="213"/>
                  </a:cubicBezTo>
                  <a:cubicBezTo>
                    <a:pt x="584" y="227"/>
                    <a:pt x="552" y="244"/>
                    <a:pt x="521" y="262"/>
                  </a:cubicBezTo>
                  <a:cubicBezTo>
                    <a:pt x="392" y="166"/>
                    <a:pt x="392" y="166"/>
                    <a:pt x="392" y="166"/>
                  </a:cubicBezTo>
                  <a:cubicBezTo>
                    <a:pt x="301" y="239"/>
                    <a:pt x="301" y="239"/>
                    <a:pt x="301" y="239"/>
                  </a:cubicBezTo>
                  <a:cubicBezTo>
                    <a:pt x="366" y="386"/>
                    <a:pt x="366" y="386"/>
                    <a:pt x="366" y="386"/>
                  </a:cubicBezTo>
                  <a:cubicBezTo>
                    <a:pt x="343" y="410"/>
                    <a:pt x="322" y="435"/>
                    <a:pt x="303" y="461"/>
                  </a:cubicBezTo>
                  <a:cubicBezTo>
                    <a:pt x="147" y="420"/>
                    <a:pt x="147" y="420"/>
                    <a:pt x="147" y="420"/>
                  </a:cubicBezTo>
                  <a:cubicBezTo>
                    <a:pt x="89" y="522"/>
                    <a:pt x="89" y="522"/>
                    <a:pt x="89" y="522"/>
                  </a:cubicBezTo>
                  <a:cubicBezTo>
                    <a:pt x="206" y="634"/>
                    <a:pt x="206" y="634"/>
                    <a:pt x="206" y="634"/>
                  </a:cubicBezTo>
                  <a:cubicBezTo>
                    <a:pt x="192" y="668"/>
                    <a:pt x="181" y="702"/>
                    <a:pt x="173" y="737"/>
                  </a:cubicBezTo>
                  <a:cubicBezTo>
                    <a:pt x="13" y="760"/>
                    <a:pt x="13" y="760"/>
                    <a:pt x="13" y="760"/>
                  </a:cubicBezTo>
                  <a:cubicBezTo>
                    <a:pt x="0" y="877"/>
                    <a:pt x="0" y="877"/>
                    <a:pt x="0" y="877"/>
                  </a:cubicBezTo>
                  <a:cubicBezTo>
                    <a:pt x="151" y="934"/>
                    <a:pt x="151" y="934"/>
                    <a:pt x="151" y="934"/>
                  </a:cubicBezTo>
                  <a:cubicBezTo>
                    <a:pt x="151" y="967"/>
                    <a:pt x="154" y="1000"/>
                    <a:pt x="159" y="1032"/>
                  </a:cubicBezTo>
                  <a:cubicBezTo>
                    <a:pt x="17" y="1115"/>
                    <a:pt x="17" y="1115"/>
                    <a:pt x="17" y="1115"/>
                  </a:cubicBezTo>
                  <a:cubicBezTo>
                    <a:pt x="49" y="1227"/>
                    <a:pt x="49" y="1227"/>
                    <a:pt x="49" y="1227"/>
                  </a:cubicBezTo>
                  <a:cubicBezTo>
                    <a:pt x="212" y="1223"/>
                    <a:pt x="212" y="1223"/>
                    <a:pt x="212" y="1223"/>
                  </a:cubicBezTo>
                  <a:cubicBezTo>
                    <a:pt x="227" y="1257"/>
                    <a:pt x="243" y="1289"/>
                    <a:pt x="262" y="1320"/>
                  </a:cubicBezTo>
                  <a:cubicBezTo>
                    <a:pt x="166" y="1449"/>
                    <a:pt x="166" y="1449"/>
                    <a:pt x="166" y="1449"/>
                  </a:cubicBezTo>
                  <a:cubicBezTo>
                    <a:pt x="239" y="1540"/>
                    <a:pt x="239" y="1540"/>
                    <a:pt x="239" y="1540"/>
                  </a:cubicBezTo>
                  <a:cubicBezTo>
                    <a:pt x="386" y="1474"/>
                    <a:pt x="386" y="1474"/>
                    <a:pt x="386" y="1474"/>
                  </a:cubicBezTo>
                  <a:cubicBezTo>
                    <a:pt x="410" y="1497"/>
                    <a:pt x="435" y="1518"/>
                    <a:pt x="461" y="1538"/>
                  </a:cubicBezTo>
                  <a:cubicBezTo>
                    <a:pt x="420" y="1694"/>
                    <a:pt x="420" y="1694"/>
                    <a:pt x="420" y="1694"/>
                  </a:cubicBezTo>
                  <a:cubicBezTo>
                    <a:pt x="522" y="1751"/>
                    <a:pt x="522" y="1751"/>
                    <a:pt x="522" y="1751"/>
                  </a:cubicBezTo>
                  <a:cubicBezTo>
                    <a:pt x="634" y="1635"/>
                    <a:pt x="634" y="1635"/>
                    <a:pt x="634" y="1635"/>
                  </a:cubicBezTo>
                  <a:cubicBezTo>
                    <a:pt x="667" y="1648"/>
                    <a:pt x="702" y="1659"/>
                    <a:pt x="737" y="1668"/>
                  </a:cubicBezTo>
                  <a:cubicBezTo>
                    <a:pt x="760" y="1827"/>
                    <a:pt x="760" y="1827"/>
                    <a:pt x="760" y="1827"/>
                  </a:cubicBezTo>
                  <a:cubicBezTo>
                    <a:pt x="876" y="1840"/>
                    <a:pt x="876" y="1840"/>
                    <a:pt x="876" y="1840"/>
                  </a:cubicBezTo>
                  <a:cubicBezTo>
                    <a:pt x="934" y="1690"/>
                    <a:pt x="934" y="1690"/>
                    <a:pt x="934" y="1690"/>
                  </a:cubicBezTo>
                  <a:cubicBezTo>
                    <a:pt x="967" y="1689"/>
                    <a:pt x="1000" y="1687"/>
                    <a:pt x="1032" y="1682"/>
                  </a:cubicBezTo>
                  <a:cubicBezTo>
                    <a:pt x="1114" y="1823"/>
                    <a:pt x="1114" y="1823"/>
                    <a:pt x="1114" y="1823"/>
                  </a:cubicBezTo>
                  <a:cubicBezTo>
                    <a:pt x="1227" y="1791"/>
                    <a:pt x="1227" y="1791"/>
                    <a:pt x="1227" y="1791"/>
                  </a:cubicBezTo>
                  <a:cubicBezTo>
                    <a:pt x="1223" y="1628"/>
                    <a:pt x="1223" y="1628"/>
                    <a:pt x="1223" y="1628"/>
                  </a:cubicBezTo>
                  <a:cubicBezTo>
                    <a:pt x="1256" y="1614"/>
                    <a:pt x="1289" y="1597"/>
                    <a:pt x="1319" y="1579"/>
                  </a:cubicBezTo>
                  <a:cubicBezTo>
                    <a:pt x="1448" y="1675"/>
                    <a:pt x="1448" y="1675"/>
                    <a:pt x="1448" y="1675"/>
                  </a:cubicBezTo>
                  <a:cubicBezTo>
                    <a:pt x="1540" y="1602"/>
                    <a:pt x="1540" y="1602"/>
                    <a:pt x="1540" y="1602"/>
                  </a:cubicBezTo>
                  <a:cubicBezTo>
                    <a:pt x="1474" y="1455"/>
                    <a:pt x="1474" y="1455"/>
                    <a:pt x="1474" y="1455"/>
                  </a:cubicBezTo>
                  <a:cubicBezTo>
                    <a:pt x="1497" y="1431"/>
                    <a:pt x="1518" y="1406"/>
                    <a:pt x="1538" y="1380"/>
                  </a:cubicBezTo>
                  <a:cubicBezTo>
                    <a:pt x="1694" y="1420"/>
                    <a:pt x="1694" y="1420"/>
                    <a:pt x="1694" y="1420"/>
                  </a:cubicBezTo>
                  <a:cubicBezTo>
                    <a:pt x="1751" y="1318"/>
                    <a:pt x="1751" y="1318"/>
                    <a:pt x="1751" y="1318"/>
                  </a:cubicBezTo>
                  <a:cubicBezTo>
                    <a:pt x="1635" y="1207"/>
                    <a:pt x="1635" y="1207"/>
                    <a:pt x="1635" y="1207"/>
                  </a:cubicBezTo>
                  <a:cubicBezTo>
                    <a:pt x="1648" y="1173"/>
                    <a:pt x="1659" y="1139"/>
                    <a:pt x="1668" y="1104"/>
                  </a:cubicBezTo>
                  <a:lnTo>
                    <a:pt x="1827" y="1080"/>
                  </a:lnTo>
                  <a:close/>
                  <a:moveTo>
                    <a:pt x="1081" y="1490"/>
                  </a:moveTo>
                  <a:cubicBezTo>
                    <a:pt x="766" y="1579"/>
                    <a:pt x="439" y="1396"/>
                    <a:pt x="350" y="1081"/>
                  </a:cubicBezTo>
                  <a:cubicBezTo>
                    <a:pt x="262" y="767"/>
                    <a:pt x="445" y="439"/>
                    <a:pt x="759" y="351"/>
                  </a:cubicBezTo>
                  <a:cubicBezTo>
                    <a:pt x="1074" y="262"/>
                    <a:pt x="1401" y="445"/>
                    <a:pt x="1490" y="760"/>
                  </a:cubicBezTo>
                  <a:cubicBezTo>
                    <a:pt x="1579" y="1074"/>
                    <a:pt x="1396" y="1401"/>
                    <a:pt x="1081" y="1490"/>
                  </a:cubicBezTo>
                  <a:close/>
                </a:path>
              </a:pathLst>
            </a:custGeom>
            <a:solidFill>
              <a:srgbClr val="3181D1"/>
            </a:solidFill>
            <a:ln>
              <a:noFill/>
            </a:ln>
          </p:spPr>
          <p:txBody>
            <a:bodyPr/>
            <a:lstStyle>
              <a:defPPr>
                <a:defRPr lang="zh-CN"/>
              </a:defPPr>
              <a:lvl1pPr marL="0" indent="0" algn="l" defTabSz="914400" rtl="0" eaLnBrk="0" fontAlgn="base" hangingPunct="0">
                <a:lnSpc>
                  <a:spcPct val="100000"/>
                </a:lnSpc>
                <a:spcBef>
                  <a:spcPct val="0"/>
                </a:spcBef>
                <a:spcAft>
                  <a:spcPct val="0"/>
                </a:spcAft>
                <a:buClrTx/>
                <a:buSzTx/>
                <a:buFontTx/>
                <a:buNone/>
                <a:defRPr kumimoji="0" sz="1800" b="0" i="0" u="sng" baseline="0">
                  <a:solidFill>
                    <a:schemeClr val="tx1"/>
                  </a:solidFill>
                  <a:effectLst/>
                  <a:latin typeface="Verdana"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sz="1800" b="0" i="0" u="sng" baseline="0">
                  <a:solidFill>
                    <a:schemeClr val="tx1"/>
                  </a:solidFill>
                  <a:effectLst/>
                  <a:latin typeface="Verdana" pitchFamily="34"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sz="1800" b="0" i="0" u="sng" baseline="0">
                  <a:solidFill>
                    <a:schemeClr val="tx1"/>
                  </a:solidFill>
                  <a:effectLst/>
                  <a:latin typeface="Verdana" pitchFamily="34"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sz="1800" b="0" i="0" u="sng" baseline="0">
                  <a:solidFill>
                    <a:schemeClr val="tx1"/>
                  </a:solidFill>
                  <a:effectLst/>
                  <a:latin typeface="Verdana" pitchFamily="34"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sz="1800" b="0" i="0" u="sng" baseline="0">
                  <a:solidFill>
                    <a:schemeClr val="tx1"/>
                  </a:solidFill>
                  <a:effectLst/>
                  <a:latin typeface="Verdana" pitchFamily="34" charset="0"/>
                  <a:ea typeface="宋体" pitchFamily="2" charset="-122"/>
                </a:defRPr>
              </a:lvl5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id-ID" sz="2000" b="0" i="0" u="none" strike="noStrike" kern="1200" cap="none" spc="0" normalizeH="0" baseline="0" noProof="0">
                <a:ln>
                  <a:noFill/>
                </a:ln>
                <a:solidFill>
                  <a:prstClr val="black"/>
                </a:solidFill>
                <a:effectLst/>
                <a:uLnTx/>
                <a:uFillTx/>
                <a:latin typeface="Open Sans"/>
                <a:ea typeface="+mn-ea"/>
                <a:cs typeface="+mn-cs"/>
              </a:endParaRPr>
            </a:p>
          </p:txBody>
        </p:sp>
      </p:grpSp>
      <p:sp>
        <p:nvSpPr>
          <p:cNvPr id="33795" name="TextBox 11"/>
          <p:cNvSpPr txBox="1"/>
          <p:nvPr/>
        </p:nvSpPr>
        <p:spPr>
          <a:xfrm>
            <a:off x="6991350" y="1654175"/>
            <a:ext cx="4487863" cy="1754188"/>
          </a:xfrm>
          <a:prstGeom prst="rect">
            <a:avLst/>
          </a:prstGeom>
          <a:noFill/>
          <a:ln>
            <a:noFill/>
            <a:miter lim="800000"/>
          </a:ln>
        </p:spPr>
        <p:txBody>
          <a:bodyPr>
            <a:spAutoFit/>
          </a:bodyPr>
          <a:lstStyle>
            <a:defPPr>
              <a:defRPr lang="zh-CN"/>
            </a:defPPr>
            <a:lvl1pPr marL="228600" indent="-228600" algn="l" defTabSz="914400" rtl="0" eaLnBrk="0" fontAlgn="base" hangingPunct="0">
              <a:lnSpc>
                <a:spcPct val="90000"/>
              </a:lnSpc>
              <a:spcBef>
                <a:spcPts val="1000"/>
              </a:spcBef>
              <a:spcAft>
                <a:spcPct val="0"/>
              </a:spcAft>
              <a:buClrTx/>
              <a:buSzTx/>
              <a:buFont typeface="Arial" pitchFamily="34" charset="0"/>
              <a:buChar char="•"/>
              <a:defRPr kumimoji="0" lang="zh-CN" altLang="en-US" sz="2800" b="0" i="0" u="none" kern="1200" baseline="0">
                <a:solidFill>
                  <a:schemeClr val="tx1"/>
                </a:solidFill>
                <a:effectLst/>
                <a:latin typeface="+mn-lt"/>
                <a:ea typeface="+mn-ea"/>
                <a:cs typeface="+mn-cs"/>
              </a:defRPr>
            </a:lvl1pPr>
            <a:lvl2pPr marL="685800" indent="-228600" algn="l" defTabSz="914400" rtl="0" eaLnBrk="0" fontAlgn="base" hangingPunct="0">
              <a:lnSpc>
                <a:spcPct val="90000"/>
              </a:lnSpc>
              <a:spcBef>
                <a:spcPts val="500"/>
              </a:spcBef>
              <a:spcAft>
                <a:spcPct val="0"/>
              </a:spcAft>
              <a:buClrTx/>
              <a:buSzTx/>
              <a:buFont typeface="Arial" pitchFamily="34" charset="0"/>
              <a:buChar char="•"/>
              <a:defRPr kumimoji="0" lang="zh-CN" altLang="en-US" sz="2400" b="0" i="0" u="none" kern="1200" baseline="0">
                <a:solidFill>
                  <a:schemeClr val="tx1"/>
                </a:solidFill>
                <a:effectLst/>
                <a:latin typeface="+mn-lt"/>
                <a:ea typeface="+mn-ea"/>
                <a:cs typeface="+mn-cs"/>
              </a:defRPr>
            </a:lvl2pPr>
            <a:lvl3pPr marL="1143000" indent="-228600" algn="l" defTabSz="914400" rtl="0" eaLnBrk="0" fontAlgn="base" hangingPunct="0">
              <a:lnSpc>
                <a:spcPct val="90000"/>
              </a:lnSpc>
              <a:spcBef>
                <a:spcPts val="500"/>
              </a:spcBef>
              <a:spcAft>
                <a:spcPct val="0"/>
              </a:spcAft>
              <a:buClrTx/>
              <a:buSzTx/>
              <a:buFont typeface="Arial" pitchFamily="34" charset="0"/>
              <a:buChar char="•"/>
              <a:defRPr kumimoji="0" lang="zh-CN" altLang="en-US" sz="2000" b="0" i="0" u="none" kern="1200" baseline="0">
                <a:solidFill>
                  <a:schemeClr val="tx1"/>
                </a:solidFill>
                <a:effectLst/>
                <a:latin typeface="+mn-lt"/>
                <a:ea typeface="+mn-ea"/>
                <a:cs typeface="+mn-cs"/>
              </a:defRPr>
            </a:lvl3pPr>
            <a:lvl4pPr marL="1600200" indent="-228600" algn="l" defTabSz="914400" rtl="0" eaLnBrk="0" fontAlgn="base" hangingPunct="0">
              <a:lnSpc>
                <a:spcPct val="90000"/>
              </a:lnSpc>
              <a:spcBef>
                <a:spcPts val="500"/>
              </a:spcBef>
              <a:spcAft>
                <a:spcPct val="0"/>
              </a:spcAft>
              <a:buClrTx/>
              <a:buSzTx/>
              <a:buFont typeface="Arial" pitchFamily="34" charset="0"/>
              <a:buChar char="•"/>
              <a:defRPr kumimoji="0" lang="zh-CN" altLang="en-US" sz="2000" b="0" i="0" u="none" kern="1200" baseline="0">
                <a:solidFill>
                  <a:schemeClr val="tx1"/>
                </a:solidFill>
                <a:effectLst/>
                <a:latin typeface="+mn-lt"/>
                <a:ea typeface="+mn-ea"/>
                <a:cs typeface="+mn-cs"/>
              </a:defRPr>
            </a:lvl4pPr>
            <a:lvl5pPr marL="2057400" indent="-228600" algn="l" defTabSz="914400" rtl="0" eaLnBrk="0" fontAlgn="base" hangingPunct="0">
              <a:lnSpc>
                <a:spcPct val="90000"/>
              </a:lnSpc>
              <a:spcBef>
                <a:spcPts val="500"/>
              </a:spcBef>
              <a:spcAft>
                <a:spcPct val="0"/>
              </a:spcAft>
              <a:buClrTx/>
              <a:buSzTx/>
              <a:buFont typeface="Arial" pitchFamily="34" charset="0"/>
              <a:buChar char="•"/>
              <a:defRPr kumimoji="0" lang="zh-CN" altLang="en-US" sz="2000" b="0" i="0" u="none" kern="1200" baseline="0">
                <a:solidFill>
                  <a:schemeClr val="tx1"/>
                </a:solidFill>
                <a:effectLst/>
                <a:latin typeface="+mn-lt"/>
                <a:ea typeface="+mn-ea"/>
                <a:cs typeface="+mn-cs"/>
              </a:defRPr>
            </a:lvl5pPr>
            <a:lvl6pPr marL="2514600" indent="-228600" algn="l" defTabSz="914400" rtl="0" eaLnBrk="1" latinLnBrk="0" hangingPunct="1">
              <a:lnSpc>
                <a:spcPct val="90000"/>
              </a:lnSpc>
              <a:spcBef>
                <a:spcPts val="500"/>
              </a:spcBef>
              <a:buFont typeface="Arial" pitchFamily="34" charset="0"/>
              <a:buChar char="•"/>
              <a:defRPr lang="zh-CN" altLang="en-US"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lang="zh-CN" altLang="en-US"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lang="zh-CN" altLang="en-US"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lang="zh-CN" altLang="en-US" sz="1800" kern="1200">
                <a:solidFill>
                  <a:schemeClr val="tx1"/>
                </a:solidFill>
                <a:latin typeface="+mn-lt"/>
                <a:ea typeface="+mn-ea"/>
                <a:cs typeface="+mn-cs"/>
              </a:defRPr>
            </a:lvl9pPr>
          </a:lstStyle>
          <a:p>
            <a:pPr marL="285750" lvl="0" indent="-285750" eaLnBrk="1" hangingPunct="1">
              <a:lnSpc>
                <a:spcPct val="150000"/>
              </a:lnSpc>
              <a:spcBef>
                <a:spcPct val="20000"/>
              </a:spcBef>
              <a:buFont typeface="Wingdings" pitchFamily="2" charset="2"/>
            </a:pPr>
            <a:r>
              <a:rPr lang="en-US" altLang="zh-CN" sz="2400" b="1" u="sng">
                <a:latin typeface="微软雅黑" pitchFamily="34" charset="-122"/>
                <a:ea typeface="微软雅黑" pitchFamily="34" charset="-122"/>
              </a:rPr>
              <a:t>《</a:t>
            </a:r>
            <a:r>
              <a:rPr lang="zh-CN" altLang="en-US" sz="2400" b="1" u="sng">
                <a:latin typeface="微软雅黑" pitchFamily="34" charset="-122"/>
                <a:ea typeface="微软雅黑" pitchFamily="34" charset="-122"/>
              </a:rPr>
              <a:t>票价表</a:t>
            </a:r>
            <a:r>
              <a:rPr lang="en-US" altLang="zh-CN" sz="2400" b="1" u="sng">
                <a:latin typeface="微软雅黑" pitchFamily="34" charset="-122"/>
                <a:ea typeface="微软雅黑" pitchFamily="34" charset="-122"/>
              </a:rPr>
              <a:t>》</a:t>
            </a:r>
            <a:r>
              <a:rPr lang="zh-CN" altLang="en-US" sz="2400" b="1" u="sng">
                <a:latin typeface="微软雅黑" pitchFamily="34" charset="-122"/>
                <a:ea typeface="微软雅黑" pitchFamily="34" charset="-122"/>
              </a:rPr>
              <a:t>中全价票、半价票中的</a:t>
            </a:r>
            <a:r>
              <a:rPr lang="en-US" altLang="zh-CN" sz="2400" b="1" u="sng">
                <a:latin typeface="微软雅黑" pitchFamily="34" charset="-122"/>
                <a:ea typeface="微软雅黑" pitchFamily="34" charset="-122"/>
              </a:rPr>
              <a:t>5</a:t>
            </a:r>
            <a:r>
              <a:rPr lang="zh-CN" altLang="en-US" sz="2400" b="1" u="sng">
                <a:latin typeface="微软雅黑" pitchFamily="34" charset="-122"/>
                <a:ea typeface="微软雅黑" pitchFamily="34" charset="-122"/>
              </a:rPr>
              <a:t>角，全、半价差后出现的</a:t>
            </a:r>
            <a:r>
              <a:rPr lang="en-US" altLang="zh-CN" sz="2400" b="1" u="sng">
                <a:latin typeface="微软雅黑" pitchFamily="34" charset="-122"/>
                <a:ea typeface="微软雅黑" pitchFamily="34" charset="-122"/>
              </a:rPr>
              <a:t>5</a:t>
            </a:r>
            <a:r>
              <a:rPr lang="zh-CN" altLang="en-US" sz="2400" b="1" u="sng">
                <a:latin typeface="微软雅黑" pitchFamily="34" charset="-122"/>
                <a:ea typeface="微软雅黑" pitchFamily="34" charset="-122"/>
              </a:rPr>
              <a:t>角不能四舍五入至元。</a:t>
            </a:r>
          </a:p>
        </p:txBody>
      </p:sp>
      <p:sp>
        <p:nvSpPr>
          <p:cNvPr id="33796" name="TextBox 14"/>
          <p:cNvSpPr txBox="1"/>
          <p:nvPr/>
        </p:nvSpPr>
        <p:spPr>
          <a:xfrm>
            <a:off x="6724650" y="5010150"/>
            <a:ext cx="4386263" cy="1198563"/>
          </a:xfrm>
          <a:prstGeom prst="rect">
            <a:avLst/>
          </a:prstGeom>
          <a:noFill/>
          <a:ln>
            <a:noFill/>
            <a:miter lim="800000"/>
          </a:ln>
        </p:spPr>
        <p:txBody>
          <a:bodyPr>
            <a:spAutoFit/>
          </a:bodyPr>
          <a:lstStyle>
            <a:defPPr>
              <a:defRPr lang="zh-CN"/>
            </a:defPPr>
            <a:lvl1pPr marL="228600" indent="-228600" algn="l" defTabSz="914400" rtl="0" eaLnBrk="0" fontAlgn="base" hangingPunct="0">
              <a:lnSpc>
                <a:spcPct val="90000"/>
              </a:lnSpc>
              <a:spcBef>
                <a:spcPts val="1000"/>
              </a:spcBef>
              <a:spcAft>
                <a:spcPct val="0"/>
              </a:spcAft>
              <a:buClrTx/>
              <a:buSzTx/>
              <a:buFont typeface="Arial" pitchFamily="34" charset="0"/>
              <a:buChar char="•"/>
              <a:defRPr kumimoji="0" lang="zh-CN" altLang="en-US" sz="2800" b="0" i="0" u="none" kern="1200" baseline="0">
                <a:solidFill>
                  <a:schemeClr val="tx1"/>
                </a:solidFill>
                <a:effectLst/>
                <a:latin typeface="+mn-lt"/>
                <a:ea typeface="+mn-ea"/>
                <a:cs typeface="+mn-cs"/>
              </a:defRPr>
            </a:lvl1pPr>
            <a:lvl2pPr marL="685800" indent="-228600" algn="l" defTabSz="914400" rtl="0" eaLnBrk="0" fontAlgn="base" hangingPunct="0">
              <a:lnSpc>
                <a:spcPct val="90000"/>
              </a:lnSpc>
              <a:spcBef>
                <a:spcPts val="500"/>
              </a:spcBef>
              <a:spcAft>
                <a:spcPct val="0"/>
              </a:spcAft>
              <a:buClrTx/>
              <a:buSzTx/>
              <a:buFont typeface="Arial" pitchFamily="34" charset="0"/>
              <a:buChar char="•"/>
              <a:defRPr kumimoji="0" lang="zh-CN" altLang="en-US" sz="2400" b="0" i="0" u="none" kern="1200" baseline="0">
                <a:solidFill>
                  <a:schemeClr val="tx1"/>
                </a:solidFill>
                <a:effectLst/>
                <a:latin typeface="+mn-lt"/>
                <a:ea typeface="+mn-ea"/>
                <a:cs typeface="+mn-cs"/>
              </a:defRPr>
            </a:lvl2pPr>
            <a:lvl3pPr marL="1143000" indent="-228600" algn="l" defTabSz="914400" rtl="0" eaLnBrk="0" fontAlgn="base" hangingPunct="0">
              <a:lnSpc>
                <a:spcPct val="90000"/>
              </a:lnSpc>
              <a:spcBef>
                <a:spcPts val="500"/>
              </a:spcBef>
              <a:spcAft>
                <a:spcPct val="0"/>
              </a:spcAft>
              <a:buClrTx/>
              <a:buSzTx/>
              <a:buFont typeface="Arial" pitchFamily="34" charset="0"/>
              <a:buChar char="•"/>
              <a:defRPr kumimoji="0" lang="zh-CN" altLang="en-US" sz="2000" b="0" i="0" u="none" kern="1200" baseline="0">
                <a:solidFill>
                  <a:schemeClr val="tx1"/>
                </a:solidFill>
                <a:effectLst/>
                <a:latin typeface="+mn-lt"/>
                <a:ea typeface="+mn-ea"/>
                <a:cs typeface="+mn-cs"/>
              </a:defRPr>
            </a:lvl3pPr>
            <a:lvl4pPr marL="1600200" indent="-228600" algn="l" defTabSz="914400" rtl="0" eaLnBrk="0" fontAlgn="base" hangingPunct="0">
              <a:lnSpc>
                <a:spcPct val="90000"/>
              </a:lnSpc>
              <a:spcBef>
                <a:spcPts val="500"/>
              </a:spcBef>
              <a:spcAft>
                <a:spcPct val="0"/>
              </a:spcAft>
              <a:buClrTx/>
              <a:buSzTx/>
              <a:buFont typeface="Arial" pitchFamily="34" charset="0"/>
              <a:buChar char="•"/>
              <a:defRPr kumimoji="0" lang="zh-CN" altLang="en-US" sz="2000" b="0" i="0" u="none" kern="1200" baseline="0">
                <a:solidFill>
                  <a:schemeClr val="tx1"/>
                </a:solidFill>
                <a:effectLst/>
                <a:latin typeface="+mn-lt"/>
                <a:ea typeface="+mn-ea"/>
                <a:cs typeface="+mn-cs"/>
              </a:defRPr>
            </a:lvl4pPr>
            <a:lvl5pPr marL="2057400" indent="-228600" algn="l" defTabSz="914400" rtl="0" eaLnBrk="0" fontAlgn="base" hangingPunct="0">
              <a:lnSpc>
                <a:spcPct val="90000"/>
              </a:lnSpc>
              <a:spcBef>
                <a:spcPts val="500"/>
              </a:spcBef>
              <a:spcAft>
                <a:spcPct val="0"/>
              </a:spcAft>
              <a:buClrTx/>
              <a:buSzTx/>
              <a:buFont typeface="Arial" pitchFamily="34" charset="0"/>
              <a:buChar char="•"/>
              <a:defRPr kumimoji="0" lang="zh-CN" altLang="en-US" sz="2000" b="0" i="0" u="none" kern="1200" baseline="0">
                <a:solidFill>
                  <a:schemeClr val="tx1"/>
                </a:solidFill>
                <a:effectLst/>
                <a:latin typeface="+mn-lt"/>
                <a:ea typeface="+mn-ea"/>
                <a:cs typeface="+mn-cs"/>
              </a:defRPr>
            </a:lvl5pPr>
            <a:lvl6pPr marL="2514600" indent="-228600" algn="l" defTabSz="914400" rtl="0" eaLnBrk="1" latinLnBrk="0" hangingPunct="1">
              <a:lnSpc>
                <a:spcPct val="90000"/>
              </a:lnSpc>
              <a:spcBef>
                <a:spcPts val="500"/>
              </a:spcBef>
              <a:buFont typeface="Arial" pitchFamily="34" charset="0"/>
              <a:buChar char="•"/>
              <a:defRPr lang="zh-CN" altLang="en-US"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lang="zh-CN" altLang="en-US"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lang="zh-CN" altLang="en-US"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lang="zh-CN" altLang="en-US" sz="1800" kern="1200">
                <a:solidFill>
                  <a:schemeClr val="tx1"/>
                </a:solidFill>
                <a:latin typeface="+mn-lt"/>
                <a:ea typeface="+mn-ea"/>
                <a:cs typeface="+mn-cs"/>
              </a:defRPr>
            </a:lvl9pPr>
          </a:lstStyle>
          <a:p>
            <a:pPr marL="285750" lvl="0" indent="-285750" eaLnBrk="1" hangingPunct="1">
              <a:lnSpc>
                <a:spcPct val="150000"/>
              </a:lnSpc>
              <a:spcBef>
                <a:spcPct val="0"/>
              </a:spcBef>
              <a:buFont typeface="Wingdings" pitchFamily="2" charset="2"/>
            </a:pPr>
            <a:r>
              <a:rPr lang="zh-CN" altLang="en-US" sz="2400" b="1" u="sng">
                <a:latin typeface="微软雅黑" pitchFamily="34" charset="-122"/>
                <a:ea typeface="微软雅黑" pitchFamily="34" charset="-122"/>
              </a:rPr>
              <a:t>列车卧变卧，手续费</a:t>
            </a:r>
            <a:r>
              <a:rPr lang="en-US" altLang="zh-CN" sz="2400" b="1" u="sng">
                <a:latin typeface="微软雅黑" pitchFamily="34" charset="-122"/>
                <a:ea typeface="微软雅黑" pitchFamily="34" charset="-122"/>
              </a:rPr>
              <a:t>2</a:t>
            </a:r>
            <a:r>
              <a:rPr lang="zh-CN" altLang="en-US" sz="2400" b="1" u="sng">
                <a:latin typeface="微软雅黑" pitchFamily="34" charset="-122"/>
                <a:ea typeface="微软雅黑" pitchFamily="34" charset="-122"/>
              </a:rPr>
              <a:t>元。卧铺越站手续费</a:t>
            </a:r>
            <a:r>
              <a:rPr lang="en-US" altLang="zh-CN" sz="2400" b="1" u="sng">
                <a:latin typeface="微软雅黑" pitchFamily="34" charset="-122"/>
                <a:ea typeface="微软雅黑" pitchFamily="34" charset="-122"/>
              </a:rPr>
              <a:t>5</a:t>
            </a:r>
            <a:r>
              <a:rPr lang="zh-CN" altLang="en-US" sz="2400" b="1" u="sng">
                <a:latin typeface="微软雅黑" pitchFamily="34" charset="-122"/>
                <a:ea typeface="微软雅黑" pitchFamily="34" charset="-122"/>
              </a:rPr>
              <a:t>元</a:t>
            </a:r>
            <a:r>
              <a:rPr lang="en-US" altLang="zh-CN" sz="2400" b="1" u="sng">
                <a:latin typeface="微软雅黑" pitchFamily="34" charset="-122"/>
                <a:ea typeface="微软雅黑" pitchFamily="34" charset="-122"/>
              </a:rPr>
              <a:t>.</a:t>
            </a:r>
            <a:endParaRPr lang="en-US" altLang="zh-CN" sz="2400" b="1" u="sng">
              <a:solidFill>
                <a:srgbClr val="404040"/>
              </a:solidFill>
              <a:latin typeface="微软雅黑" pitchFamily="34" charset="-122"/>
              <a:ea typeface="微软雅黑" pitchFamily="34" charset="-122"/>
            </a:endParaRPr>
          </a:p>
        </p:txBody>
      </p:sp>
      <p:sp>
        <p:nvSpPr>
          <p:cNvPr id="33797" name="TextBox 17"/>
          <p:cNvSpPr txBox="1"/>
          <p:nvPr/>
        </p:nvSpPr>
        <p:spPr>
          <a:xfrm>
            <a:off x="7259638" y="3533775"/>
            <a:ext cx="3889375" cy="1198563"/>
          </a:xfrm>
          <a:prstGeom prst="rect">
            <a:avLst/>
          </a:prstGeom>
          <a:noFill/>
          <a:ln>
            <a:noFill/>
            <a:miter lim="800000"/>
          </a:ln>
        </p:spPr>
        <p:txBody>
          <a:bodyPr>
            <a:spAutoFit/>
          </a:bodyPr>
          <a:lstStyle>
            <a:defPPr>
              <a:defRPr lang="zh-CN"/>
            </a:defPPr>
            <a:lvl1pPr marL="228600" indent="-228600" algn="l" defTabSz="914400" rtl="0" eaLnBrk="0" fontAlgn="base" hangingPunct="0">
              <a:lnSpc>
                <a:spcPct val="90000"/>
              </a:lnSpc>
              <a:spcBef>
                <a:spcPts val="1000"/>
              </a:spcBef>
              <a:spcAft>
                <a:spcPct val="0"/>
              </a:spcAft>
              <a:buClrTx/>
              <a:buSzTx/>
              <a:buFont typeface="Arial" pitchFamily="34" charset="0"/>
              <a:buChar char="•"/>
              <a:defRPr kumimoji="0" lang="zh-CN" altLang="en-US" sz="2800" b="0" i="0" u="none" kern="1200" baseline="0">
                <a:solidFill>
                  <a:schemeClr val="tx1"/>
                </a:solidFill>
                <a:effectLst/>
                <a:latin typeface="+mn-lt"/>
                <a:ea typeface="+mn-ea"/>
                <a:cs typeface="+mn-cs"/>
              </a:defRPr>
            </a:lvl1pPr>
            <a:lvl2pPr marL="685800" indent="-228600" algn="l" defTabSz="914400" rtl="0" eaLnBrk="0" fontAlgn="base" hangingPunct="0">
              <a:lnSpc>
                <a:spcPct val="90000"/>
              </a:lnSpc>
              <a:spcBef>
                <a:spcPts val="500"/>
              </a:spcBef>
              <a:spcAft>
                <a:spcPct val="0"/>
              </a:spcAft>
              <a:buClrTx/>
              <a:buSzTx/>
              <a:buFont typeface="Arial" pitchFamily="34" charset="0"/>
              <a:buChar char="•"/>
              <a:defRPr kumimoji="0" lang="zh-CN" altLang="en-US" sz="2400" b="0" i="0" u="none" kern="1200" baseline="0">
                <a:solidFill>
                  <a:schemeClr val="tx1"/>
                </a:solidFill>
                <a:effectLst/>
                <a:latin typeface="+mn-lt"/>
                <a:ea typeface="+mn-ea"/>
                <a:cs typeface="+mn-cs"/>
              </a:defRPr>
            </a:lvl2pPr>
            <a:lvl3pPr marL="1143000" indent="-228600" algn="l" defTabSz="914400" rtl="0" eaLnBrk="0" fontAlgn="base" hangingPunct="0">
              <a:lnSpc>
                <a:spcPct val="90000"/>
              </a:lnSpc>
              <a:spcBef>
                <a:spcPts val="500"/>
              </a:spcBef>
              <a:spcAft>
                <a:spcPct val="0"/>
              </a:spcAft>
              <a:buClrTx/>
              <a:buSzTx/>
              <a:buFont typeface="Arial" pitchFamily="34" charset="0"/>
              <a:buChar char="•"/>
              <a:defRPr kumimoji="0" lang="zh-CN" altLang="en-US" sz="2000" b="0" i="0" u="none" kern="1200" baseline="0">
                <a:solidFill>
                  <a:schemeClr val="tx1"/>
                </a:solidFill>
                <a:effectLst/>
                <a:latin typeface="+mn-lt"/>
                <a:ea typeface="+mn-ea"/>
                <a:cs typeface="+mn-cs"/>
              </a:defRPr>
            </a:lvl3pPr>
            <a:lvl4pPr marL="1600200" indent="-228600" algn="l" defTabSz="914400" rtl="0" eaLnBrk="0" fontAlgn="base" hangingPunct="0">
              <a:lnSpc>
                <a:spcPct val="90000"/>
              </a:lnSpc>
              <a:spcBef>
                <a:spcPts val="500"/>
              </a:spcBef>
              <a:spcAft>
                <a:spcPct val="0"/>
              </a:spcAft>
              <a:buClrTx/>
              <a:buSzTx/>
              <a:buFont typeface="Arial" pitchFamily="34" charset="0"/>
              <a:buChar char="•"/>
              <a:defRPr kumimoji="0" lang="zh-CN" altLang="en-US" sz="2000" b="0" i="0" u="none" kern="1200" baseline="0">
                <a:solidFill>
                  <a:schemeClr val="tx1"/>
                </a:solidFill>
                <a:effectLst/>
                <a:latin typeface="+mn-lt"/>
                <a:ea typeface="+mn-ea"/>
                <a:cs typeface="+mn-cs"/>
              </a:defRPr>
            </a:lvl4pPr>
            <a:lvl5pPr marL="2057400" indent="-228600" algn="l" defTabSz="914400" rtl="0" eaLnBrk="0" fontAlgn="base" hangingPunct="0">
              <a:lnSpc>
                <a:spcPct val="90000"/>
              </a:lnSpc>
              <a:spcBef>
                <a:spcPts val="500"/>
              </a:spcBef>
              <a:spcAft>
                <a:spcPct val="0"/>
              </a:spcAft>
              <a:buClrTx/>
              <a:buSzTx/>
              <a:buFont typeface="Arial" pitchFamily="34" charset="0"/>
              <a:buChar char="•"/>
              <a:defRPr kumimoji="0" lang="zh-CN" altLang="en-US" sz="2000" b="0" i="0" u="none" kern="1200" baseline="0">
                <a:solidFill>
                  <a:schemeClr val="tx1"/>
                </a:solidFill>
                <a:effectLst/>
                <a:latin typeface="+mn-lt"/>
                <a:ea typeface="+mn-ea"/>
                <a:cs typeface="+mn-cs"/>
              </a:defRPr>
            </a:lvl5pPr>
            <a:lvl6pPr marL="2514600" indent="-228600" algn="l" defTabSz="914400" rtl="0" eaLnBrk="1" latinLnBrk="0" hangingPunct="1">
              <a:lnSpc>
                <a:spcPct val="90000"/>
              </a:lnSpc>
              <a:spcBef>
                <a:spcPts val="500"/>
              </a:spcBef>
              <a:buFont typeface="Arial" pitchFamily="34" charset="0"/>
              <a:buChar char="•"/>
              <a:defRPr lang="zh-CN" altLang="en-US"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lang="zh-CN" altLang="en-US"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lang="zh-CN" altLang="en-US"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lang="zh-CN" altLang="en-US" sz="1800" kern="1200">
                <a:solidFill>
                  <a:schemeClr val="tx1"/>
                </a:solidFill>
                <a:latin typeface="+mn-lt"/>
                <a:ea typeface="+mn-ea"/>
                <a:cs typeface="+mn-cs"/>
              </a:defRPr>
            </a:lvl9pPr>
          </a:lstStyle>
          <a:p>
            <a:pPr marL="171450" lvl="0" indent="-171450" eaLnBrk="1" hangingPunct="1">
              <a:lnSpc>
                <a:spcPct val="150000"/>
              </a:lnSpc>
              <a:spcBef>
                <a:spcPct val="0"/>
              </a:spcBef>
              <a:buFont typeface="Wingdings" pitchFamily="2" charset="2"/>
            </a:pPr>
            <a:r>
              <a:rPr lang="zh-CN" altLang="en-US" sz="2400" b="1" u="sng">
                <a:latin typeface="微软雅黑" pitchFamily="34" charset="-122"/>
                <a:ea typeface="微软雅黑" pitchFamily="34" charset="-122"/>
              </a:rPr>
              <a:t>旅游、加收</a:t>
            </a:r>
            <a:r>
              <a:rPr lang="en-US" altLang="zh-CN" sz="2400" b="1" u="sng">
                <a:latin typeface="微软雅黑" pitchFamily="34" charset="-122"/>
                <a:ea typeface="微软雅黑" pitchFamily="34" charset="-122"/>
              </a:rPr>
              <a:t>50%</a:t>
            </a:r>
            <a:r>
              <a:rPr lang="zh-CN" altLang="en-US" sz="2400" b="1" u="sng">
                <a:latin typeface="微软雅黑" pitchFamily="34" charset="-122"/>
                <a:ea typeface="微软雅黑" pitchFamily="34" charset="-122"/>
              </a:rPr>
              <a:t>票款、罚款、定金，四舍五入至角</a:t>
            </a:r>
            <a:endParaRPr lang="zh-CN" altLang="en-US" sz="2400" b="1" u="sng">
              <a:solidFill>
                <a:srgbClr val="404040"/>
              </a:solidFill>
              <a:latin typeface="微软雅黑" pitchFamily="34" charset="-122"/>
              <a:ea typeface="微软雅黑" pitchFamily="34" charset="-122"/>
            </a:endParaRPr>
          </a:p>
        </p:txBody>
      </p:sp>
      <p:sp>
        <p:nvSpPr>
          <p:cNvPr id="33798" name="TextBox 20"/>
          <p:cNvSpPr txBox="1"/>
          <p:nvPr/>
        </p:nvSpPr>
        <p:spPr>
          <a:xfrm>
            <a:off x="1066800" y="1830388"/>
            <a:ext cx="3549650" cy="830262"/>
          </a:xfrm>
          <a:prstGeom prst="rect">
            <a:avLst/>
          </a:prstGeom>
          <a:noFill/>
          <a:ln>
            <a:noFill/>
            <a:miter lim="800000"/>
          </a:ln>
        </p:spPr>
        <p:txBody>
          <a:bodyPr>
            <a:spAutoFit/>
          </a:bodyPr>
          <a:lstStyle>
            <a:defPPr>
              <a:defRPr lang="zh-CN"/>
            </a:defPPr>
            <a:lvl1pPr marL="228600" indent="-228600" algn="l" defTabSz="914400" rtl="0" eaLnBrk="0" fontAlgn="base" hangingPunct="0">
              <a:lnSpc>
                <a:spcPct val="90000"/>
              </a:lnSpc>
              <a:spcBef>
                <a:spcPts val="1000"/>
              </a:spcBef>
              <a:spcAft>
                <a:spcPct val="0"/>
              </a:spcAft>
              <a:buClrTx/>
              <a:buSzTx/>
              <a:buFont typeface="Arial" pitchFamily="34" charset="0"/>
              <a:buChar char="•"/>
              <a:defRPr kumimoji="0" lang="zh-CN" altLang="en-US" sz="2800" b="0" i="0" u="none" kern="1200" baseline="0">
                <a:solidFill>
                  <a:schemeClr val="tx1"/>
                </a:solidFill>
                <a:effectLst/>
                <a:latin typeface="+mn-lt"/>
                <a:ea typeface="+mn-ea"/>
                <a:cs typeface="+mn-cs"/>
              </a:defRPr>
            </a:lvl1pPr>
            <a:lvl2pPr marL="685800" indent="-228600" algn="l" defTabSz="914400" rtl="0" eaLnBrk="0" fontAlgn="base" hangingPunct="0">
              <a:lnSpc>
                <a:spcPct val="90000"/>
              </a:lnSpc>
              <a:spcBef>
                <a:spcPts val="500"/>
              </a:spcBef>
              <a:spcAft>
                <a:spcPct val="0"/>
              </a:spcAft>
              <a:buClrTx/>
              <a:buSzTx/>
              <a:buFont typeface="Arial" pitchFamily="34" charset="0"/>
              <a:buChar char="•"/>
              <a:defRPr kumimoji="0" lang="zh-CN" altLang="en-US" sz="2400" b="0" i="0" u="none" kern="1200" baseline="0">
                <a:solidFill>
                  <a:schemeClr val="tx1"/>
                </a:solidFill>
                <a:effectLst/>
                <a:latin typeface="+mn-lt"/>
                <a:ea typeface="+mn-ea"/>
                <a:cs typeface="+mn-cs"/>
              </a:defRPr>
            </a:lvl2pPr>
            <a:lvl3pPr marL="1143000" indent="-228600" algn="l" defTabSz="914400" rtl="0" eaLnBrk="0" fontAlgn="base" hangingPunct="0">
              <a:lnSpc>
                <a:spcPct val="90000"/>
              </a:lnSpc>
              <a:spcBef>
                <a:spcPts val="500"/>
              </a:spcBef>
              <a:spcAft>
                <a:spcPct val="0"/>
              </a:spcAft>
              <a:buClrTx/>
              <a:buSzTx/>
              <a:buFont typeface="Arial" pitchFamily="34" charset="0"/>
              <a:buChar char="•"/>
              <a:defRPr kumimoji="0" lang="zh-CN" altLang="en-US" sz="2000" b="0" i="0" u="none" kern="1200" baseline="0">
                <a:solidFill>
                  <a:schemeClr val="tx1"/>
                </a:solidFill>
                <a:effectLst/>
                <a:latin typeface="+mn-lt"/>
                <a:ea typeface="+mn-ea"/>
                <a:cs typeface="+mn-cs"/>
              </a:defRPr>
            </a:lvl3pPr>
            <a:lvl4pPr marL="1600200" indent="-228600" algn="l" defTabSz="914400" rtl="0" eaLnBrk="0" fontAlgn="base" hangingPunct="0">
              <a:lnSpc>
                <a:spcPct val="90000"/>
              </a:lnSpc>
              <a:spcBef>
                <a:spcPts val="500"/>
              </a:spcBef>
              <a:spcAft>
                <a:spcPct val="0"/>
              </a:spcAft>
              <a:buClrTx/>
              <a:buSzTx/>
              <a:buFont typeface="Arial" pitchFamily="34" charset="0"/>
              <a:buChar char="•"/>
              <a:defRPr kumimoji="0" lang="zh-CN" altLang="en-US" sz="2000" b="0" i="0" u="none" kern="1200" baseline="0">
                <a:solidFill>
                  <a:schemeClr val="tx1"/>
                </a:solidFill>
                <a:effectLst/>
                <a:latin typeface="+mn-lt"/>
                <a:ea typeface="+mn-ea"/>
                <a:cs typeface="+mn-cs"/>
              </a:defRPr>
            </a:lvl4pPr>
            <a:lvl5pPr marL="2057400" indent="-228600" algn="l" defTabSz="914400" rtl="0" eaLnBrk="0" fontAlgn="base" hangingPunct="0">
              <a:lnSpc>
                <a:spcPct val="90000"/>
              </a:lnSpc>
              <a:spcBef>
                <a:spcPts val="500"/>
              </a:spcBef>
              <a:spcAft>
                <a:spcPct val="0"/>
              </a:spcAft>
              <a:buClrTx/>
              <a:buSzTx/>
              <a:buFont typeface="Arial" pitchFamily="34" charset="0"/>
              <a:buChar char="•"/>
              <a:defRPr kumimoji="0" lang="zh-CN" altLang="en-US" sz="2000" b="0" i="0" u="none" kern="1200" baseline="0">
                <a:solidFill>
                  <a:schemeClr val="tx1"/>
                </a:solidFill>
                <a:effectLst/>
                <a:latin typeface="+mn-lt"/>
                <a:ea typeface="+mn-ea"/>
                <a:cs typeface="+mn-cs"/>
              </a:defRPr>
            </a:lvl5pPr>
            <a:lvl6pPr marL="2514600" indent="-228600" algn="l" defTabSz="914400" rtl="0" eaLnBrk="1" latinLnBrk="0" hangingPunct="1">
              <a:lnSpc>
                <a:spcPct val="90000"/>
              </a:lnSpc>
              <a:spcBef>
                <a:spcPts val="500"/>
              </a:spcBef>
              <a:buFont typeface="Arial" pitchFamily="34" charset="0"/>
              <a:buChar char="•"/>
              <a:defRPr lang="zh-CN" altLang="en-US"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lang="zh-CN" altLang="en-US"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lang="zh-CN" altLang="en-US"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lang="zh-CN" altLang="en-US" sz="1800" kern="1200">
                <a:solidFill>
                  <a:schemeClr val="tx1"/>
                </a:solidFill>
                <a:latin typeface="+mn-lt"/>
                <a:ea typeface="+mn-ea"/>
                <a:cs typeface="+mn-cs"/>
              </a:defRPr>
            </a:lvl9pPr>
          </a:lstStyle>
          <a:p>
            <a:pPr marL="285750" lvl="0" indent="-285750" eaLnBrk="1" hangingPunct="1">
              <a:lnSpc>
                <a:spcPct val="100000"/>
              </a:lnSpc>
              <a:spcBef>
                <a:spcPct val="20000"/>
              </a:spcBef>
              <a:buClr>
                <a:schemeClr val="tx1"/>
              </a:buClr>
              <a:buFont typeface="Wingdings" pitchFamily="2" charset="2"/>
            </a:pPr>
            <a:r>
              <a:rPr lang="zh-CN" altLang="en-US" sz="2400" b="1" u="sng">
                <a:solidFill>
                  <a:srgbClr val="FF0000"/>
                </a:solidFill>
                <a:latin typeface="微软雅黑" pitchFamily="34" charset="-122"/>
                <a:ea typeface="微软雅黑" pitchFamily="34" charset="-122"/>
              </a:rPr>
              <a:t>补收运费的</a:t>
            </a:r>
            <a:r>
              <a:rPr lang="zh-CN" altLang="en-US" sz="2400" b="1" u="sng">
                <a:latin typeface="微软雅黑" pitchFamily="34" charset="-122"/>
                <a:ea typeface="微软雅黑" pitchFamily="34" charset="-122"/>
              </a:rPr>
              <a:t>尾数四舍五入保留至角。</a:t>
            </a:r>
          </a:p>
        </p:txBody>
      </p:sp>
      <p:sp>
        <p:nvSpPr>
          <p:cNvPr id="33799" name="TextBox 23"/>
          <p:cNvSpPr txBox="1"/>
          <p:nvPr/>
        </p:nvSpPr>
        <p:spPr>
          <a:xfrm>
            <a:off x="457200" y="5205413"/>
            <a:ext cx="4419600" cy="1198562"/>
          </a:xfrm>
          <a:prstGeom prst="rect">
            <a:avLst/>
          </a:prstGeom>
          <a:noFill/>
          <a:ln>
            <a:noFill/>
            <a:miter lim="800000"/>
          </a:ln>
        </p:spPr>
        <p:txBody>
          <a:bodyPr>
            <a:spAutoFit/>
          </a:bodyPr>
          <a:lstStyle>
            <a:defPPr>
              <a:defRPr lang="zh-CN"/>
            </a:defPPr>
            <a:lvl1pPr marL="228600" indent="-228600" algn="l" defTabSz="914400" rtl="0" eaLnBrk="0" fontAlgn="base" hangingPunct="0">
              <a:lnSpc>
                <a:spcPct val="90000"/>
              </a:lnSpc>
              <a:spcBef>
                <a:spcPts val="1000"/>
              </a:spcBef>
              <a:spcAft>
                <a:spcPct val="0"/>
              </a:spcAft>
              <a:buClrTx/>
              <a:buSzTx/>
              <a:buFont typeface="Arial" pitchFamily="34" charset="0"/>
              <a:buChar char="•"/>
              <a:defRPr kumimoji="0" lang="zh-CN" altLang="en-US" sz="2800" b="0" i="0" u="none" kern="1200" baseline="0">
                <a:solidFill>
                  <a:schemeClr val="tx1"/>
                </a:solidFill>
                <a:effectLst/>
                <a:latin typeface="+mn-lt"/>
                <a:ea typeface="+mn-ea"/>
                <a:cs typeface="+mn-cs"/>
              </a:defRPr>
            </a:lvl1pPr>
            <a:lvl2pPr marL="685800" indent="-228600" algn="l" defTabSz="914400" rtl="0" eaLnBrk="0" fontAlgn="base" hangingPunct="0">
              <a:lnSpc>
                <a:spcPct val="90000"/>
              </a:lnSpc>
              <a:spcBef>
                <a:spcPts val="500"/>
              </a:spcBef>
              <a:spcAft>
                <a:spcPct val="0"/>
              </a:spcAft>
              <a:buClrTx/>
              <a:buSzTx/>
              <a:buFont typeface="Arial" pitchFamily="34" charset="0"/>
              <a:buChar char="•"/>
              <a:defRPr kumimoji="0" lang="zh-CN" altLang="en-US" sz="2400" b="0" i="0" u="none" kern="1200" baseline="0">
                <a:solidFill>
                  <a:schemeClr val="tx1"/>
                </a:solidFill>
                <a:effectLst/>
                <a:latin typeface="+mn-lt"/>
                <a:ea typeface="+mn-ea"/>
                <a:cs typeface="+mn-cs"/>
              </a:defRPr>
            </a:lvl2pPr>
            <a:lvl3pPr marL="1143000" indent="-228600" algn="l" defTabSz="914400" rtl="0" eaLnBrk="0" fontAlgn="base" hangingPunct="0">
              <a:lnSpc>
                <a:spcPct val="90000"/>
              </a:lnSpc>
              <a:spcBef>
                <a:spcPts val="500"/>
              </a:spcBef>
              <a:spcAft>
                <a:spcPct val="0"/>
              </a:spcAft>
              <a:buClrTx/>
              <a:buSzTx/>
              <a:buFont typeface="Arial" pitchFamily="34" charset="0"/>
              <a:buChar char="•"/>
              <a:defRPr kumimoji="0" lang="zh-CN" altLang="en-US" sz="2000" b="0" i="0" u="none" kern="1200" baseline="0">
                <a:solidFill>
                  <a:schemeClr val="tx1"/>
                </a:solidFill>
                <a:effectLst/>
                <a:latin typeface="+mn-lt"/>
                <a:ea typeface="+mn-ea"/>
                <a:cs typeface="+mn-cs"/>
              </a:defRPr>
            </a:lvl3pPr>
            <a:lvl4pPr marL="1600200" indent="-228600" algn="l" defTabSz="914400" rtl="0" eaLnBrk="0" fontAlgn="base" hangingPunct="0">
              <a:lnSpc>
                <a:spcPct val="90000"/>
              </a:lnSpc>
              <a:spcBef>
                <a:spcPts val="500"/>
              </a:spcBef>
              <a:spcAft>
                <a:spcPct val="0"/>
              </a:spcAft>
              <a:buClrTx/>
              <a:buSzTx/>
              <a:buFont typeface="Arial" pitchFamily="34" charset="0"/>
              <a:buChar char="•"/>
              <a:defRPr kumimoji="0" lang="zh-CN" altLang="en-US" sz="2000" b="0" i="0" u="none" kern="1200" baseline="0">
                <a:solidFill>
                  <a:schemeClr val="tx1"/>
                </a:solidFill>
                <a:effectLst/>
                <a:latin typeface="+mn-lt"/>
                <a:ea typeface="+mn-ea"/>
                <a:cs typeface="+mn-cs"/>
              </a:defRPr>
            </a:lvl4pPr>
            <a:lvl5pPr marL="2057400" indent="-228600" algn="l" defTabSz="914400" rtl="0" eaLnBrk="0" fontAlgn="base" hangingPunct="0">
              <a:lnSpc>
                <a:spcPct val="90000"/>
              </a:lnSpc>
              <a:spcBef>
                <a:spcPts val="500"/>
              </a:spcBef>
              <a:spcAft>
                <a:spcPct val="0"/>
              </a:spcAft>
              <a:buClrTx/>
              <a:buSzTx/>
              <a:buFont typeface="Arial" pitchFamily="34" charset="0"/>
              <a:buChar char="•"/>
              <a:defRPr kumimoji="0" lang="zh-CN" altLang="en-US" sz="2000" b="0" i="0" u="none" kern="1200" baseline="0">
                <a:solidFill>
                  <a:schemeClr val="tx1"/>
                </a:solidFill>
                <a:effectLst/>
                <a:latin typeface="+mn-lt"/>
                <a:ea typeface="+mn-ea"/>
                <a:cs typeface="+mn-cs"/>
              </a:defRPr>
            </a:lvl5pPr>
            <a:lvl6pPr marL="2514600" indent="-228600" algn="l" defTabSz="914400" rtl="0" eaLnBrk="1" latinLnBrk="0" hangingPunct="1">
              <a:lnSpc>
                <a:spcPct val="90000"/>
              </a:lnSpc>
              <a:spcBef>
                <a:spcPts val="500"/>
              </a:spcBef>
              <a:buFont typeface="Arial" pitchFamily="34" charset="0"/>
              <a:buChar char="•"/>
              <a:defRPr lang="zh-CN" altLang="en-US"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lang="zh-CN" altLang="en-US"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lang="zh-CN" altLang="en-US"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lang="zh-CN" altLang="en-US" sz="1800" kern="1200">
                <a:solidFill>
                  <a:schemeClr val="tx1"/>
                </a:solidFill>
                <a:latin typeface="+mn-lt"/>
                <a:ea typeface="+mn-ea"/>
                <a:cs typeface="+mn-cs"/>
              </a:defRPr>
            </a:lvl9pPr>
          </a:lstStyle>
          <a:p>
            <a:pPr marL="342900" lvl="0" indent="-342900" eaLnBrk="1" hangingPunct="1">
              <a:lnSpc>
                <a:spcPct val="150000"/>
              </a:lnSpc>
              <a:spcBef>
                <a:spcPct val="20000"/>
              </a:spcBef>
              <a:buFont typeface="Wingdings" pitchFamily="2" charset="2"/>
            </a:pPr>
            <a:r>
              <a:rPr lang="zh-CN" altLang="en-US" sz="2400" b="1" u="sng">
                <a:latin typeface="微软雅黑" pitchFamily="34" charset="-122"/>
                <a:ea typeface="微软雅黑" pitchFamily="34" charset="-122"/>
              </a:rPr>
              <a:t>四舍五入到</a:t>
            </a:r>
            <a:r>
              <a:rPr lang="en-US" altLang="zh-CN" sz="2400" b="1" u="sng">
                <a:latin typeface="微软雅黑" pitchFamily="34" charset="-122"/>
                <a:ea typeface="微软雅黑" pitchFamily="34" charset="-122"/>
              </a:rPr>
              <a:t>5</a:t>
            </a:r>
            <a:r>
              <a:rPr lang="zh-CN" altLang="en-US" sz="2400" b="1" u="sng">
                <a:latin typeface="微软雅黑" pitchFamily="34" charset="-122"/>
                <a:ea typeface="微软雅黑" pitchFamily="34" charset="-122"/>
              </a:rPr>
              <a:t>角指</a:t>
            </a:r>
            <a:r>
              <a:rPr lang="en-US" altLang="zh-CN" sz="2400" b="1" u="sng">
                <a:latin typeface="微软雅黑" pitchFamily="34" charset="-122"/>
                <a:ea typeface="微软雅黑" pitchFamily="34" charset="-122"/>
              </a:rPr>
              <a:t>0.25</a:t>
            </a:r>
            <a:r>
              <a:rPr lang="zh-CN" altLang="en-US" sz="2400" b="1" u="sng">
                <a:latin typeface="微软雅黑" pitchFamily="34" charset="-122"/>
                <a:ea typeface="微软雅黑" pitchFamily="34" charset="-122"/>
              </a:rPr>
              <a:t>元及以上则入到</a:t>
            </a:r>
            <a:r>
              <a:rPr lang="en-US" altLang="zh-CN" sz="2400" b="1" u="sng">
                <a:latin typeface="微软雅黑" pitchFamily="34" charset="-122"/>
                <a:ea typeface="微软雅黑" pitchFamily="34" charset="-122"/>
              </a:rPr>
              <a:t>5</a:t>
            </a:r>
            <a:r>
              <a:rPr lang="zh-CN" altLang="en-US" sz="2400" b="1" u="sng">
                <a:latin typeface="微软雅黑" pitchFamily="34" charset="-122"/>
                <a:ea typeface="微软雅黑" pitchFamily="34" charset="-122"/>
              </a:rPr>
              <a:t>角，否则舍去。</a:t>
            </a:r>
          </a:p>
        </p:txBody>
      </p:sp>
      <p:grpSp>
        <p:nvGrpSpPr>
          <p:cNvPr id="33800" name="组合 14"/>
          <p:cNvGrpSpPr/>
          <p:nvPr/>
        </p:nvGrpSpPr>
        <p:grpSpPr>
          <a:xfrm>
            <a:off x="4886325" y="5110163"/>
            <a:ext cx="654050" cy="654050"/>
            <a:chOff x="4886325" y="5110163"/>
            <a:chExt cx="654050" cy="654050"/>
          </a:xfrm>
        </p:grpSpPr>
        <p:sp>
          <p:nvSpPr>
            <p:cNvPr id="33814" name="Oval 5"/>
            <p:cNvSpPr/>
            <p:nvPr/>
          </p:nvSpPr>
          <p:spPr>
            <a:xfrm>
              <a:off x="4886325" y="5110163"/>
              <a:ext cx="654050" cy="654050"/>
            </a:xfrm>
            <a:prstGeom prst="ellipse">
              <a:avLst/>
            </a:prstGeom>
            <a:solidFill>
              <a:srgbClr val="3181D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nchorCtr="0">
              <a:noAutofit/>
            </a:bodyPr>
            <a:lstStyle>
              <a:defPPr>
                <a:defRPr lang="zh-CN"/>
              </a:defPPr>
              <a:lvl1pPr marL="0" indent="0" algn="l" defTabSz="914400" rtl="0" eaLnBrk="0" fontAlgn="base" hangingPunct="0">
                <a:lnSpc>
                  <a:spcPct val="100000"/>
                </a:lnSpc>
                <a:spcBef>
                  <a:spcPct val="0"/>
                </a:spcBef>
                <a:spcAft>
                  <a:spcPct val="0"/>
                </a:spcAft>
                <a:buClrTx/>
                <a:buSzTx/>
                <a:buFontTx/>
                <a:buNone/>
                <a:defRPr kumimoji="0" lang="zh-CN" altLang="en-US" sz="1800" b="0" i="0" u="sng" baseline="0">
                  <a:solidFill>
                    <a:schemeClr val="tx1"/>
                  </a:solidFill>
                  <a:effectLst/>
                  <a:latin typeface="Verdana"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sng" baseline="0">
                  <a:solidFill>
                    <a:schemeClr val="tx1"/>
                  </a:solidFill>
                  <a:effectLst/>
                  <a:latin typeface="Verdana" pitchFamily="34"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sng" baseline="0">
                  <a:solidFill>
                    <a:schemeClr val="tx1"/>
                  </a:solidFill>
                  <a:effectLst/>
                  <a:latin typeface="Verdana" pitchFamily="34"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sng" baseline="0">
                  <a:solidFill>
                    <a:schemeClr val="tx1"/>
                  </a:solidFill>
                  <a:effectLst/>
                  <a:latin typeface="Verdana" pitchFamily="34"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sng" baseline="0">
                  <a:solidFill>
                    <a:schemeClr val="tx1"/>
                  </a:solidFill>
                  <a:effectLst/>
                  <a:latin typeface="Verdana" pitchFamily="34" charset="0"/>
                  <a:ea typeface="宋体" pitchFamily="2" charset="-122"/>
                </a:defRPr>
              </a:lvl5pPr>
              <a:lvl6pPr>
                <a:defRPr lang="zh-CN">
                  <a:solidFill>
                    <a:srgbClr val="FFFFFF"/>
                  </a:solidFill>
                  <a:latin typeface="Open Sans"/>
                </a:defRPr>
              </a:lvl6pPr>
              <a:lvl7pPr>
                <a:defRPr lang="zh-CN">
                  <a:solidFill>
                    <a:srgbClr val="FFFFFF"/>
                  </a:solidFill>
                  <a:latin typeface="Open Sans"/>
                </a:defRPr>
              </a:lvl7pPr>
              <a:lvl8pPr>
                <a:defRPr lang="zh-CN">
                  <a:solidFill>
                    <a:srgbClr val="FFFFFF"/>
                  </a:solidFill>
                  <a:latin typeface="Open Sans"/>
                </a:defRPr>
              </a:lvl8pPr>
              <a:lvl9pPr>
                <a:defRPr lang="zh-CN">
                  <a:solidFill>
                    <a:srgbClr val="FFFFFF"/>
                  </a:solidFill>
                  <a:latin typeface="Open Sans"/>
                </a:defRPr>
              </a:lvl9pPr>
            </a:lstStyle>
            <a:p>
              <a:pPr marL="0" lvl="0" indent="0" algn="ctr" eaLnBrk="1" hangingPunct="0"/>
              <a:endParaRPr lang="en-US" altLang="zh-CN" sz="2400" u="none">
                <a:solidFill>
                  <a:srgbClr val="FFFFFF"/>
                </a:solidFill>
                <a:latin typeface="FontAwesome"/>
              </a:endParaRPr>
            </a:p>
          </p:txBody>
        </p:sp>
        <p:sp>
          <p:nvSpPr>
            <p:cNvPr id="33815" name="Shape 2529"/>
            <p:cNvSpPr/>
            <p:nvPr/>
          </p:nvSpPr>
          <p:spPr>
            <a:xfrm>
              <a:off x="5089525" y="5243513"/>
              <a:ext cx="238125" cy="327025"/>
            </a:xfrm>
            <a:custGeom>
              <a:cxnLst>
                <a:cxn ang="0">
                  <a:pos x="wd2" y="hd2"/>
                </a:cxn>
                <a:cxn ang="5400000">
                  <a:pos x="wd2" y="hd2"/>
                </a:cxn>
                <a:cxn ang="10800000">
                  <a:pos x="wd2" y="hd2"/>
                </a:cxn>
                <a:cxn ang="16200000">
                  <a:pos x="wd2" y="hd2"/>
                </a:cxn>
              </a:cxnLst>
              <a:rect l="0" t="0" r="r" b="b"/>
              <a:pathLst>
                <a:path w="21600" h="21600" extrusionOk="0">
                  <a:moveTo>
                    <a:pt x="11475" y="15573"/>
                  </a:moveTo>
                  <a:lnTo>
                    <a:pt x="11475" y="16200"/>
                  </a:lnTo>
                  <a:cubicBezTo>
                    <a:pt x="11475" y="16471"/>
                    <a:pt x="11172" y="16691"/>
                    <a:pt x="10800" y="16691"/>
                  </a:cubicBezTo>
                  <a:cubicBezTo>
                    <a:pt x="10428" y="16691"/>
                    <a:pt x="10125" y="16471"/>
                    <a:pt x="10125" y="16200"/>
                  </a:cubicBezTo>
                  <a:lnTo>
                    <a:pt x="10125" y="15573"/>
                  </a:lnTo>
                  <a:cubicBezTo>
                    <a:pt x="9723" y="15403"/>
                    <a:pt x="9450" y="15090"/>
                    <a:pt x="9450" y="14727"/>
                  </a:cubicBezTo>
                  <a:cubicBezTo>
                    <a:pt x="9450" y="14185"/>
                    <a:pt x="10055" y="13745"/>
                    <a:pt x="10800" y="13745"/>
                  </a:cubicBezTo>
                  <a:cubicBezTo>
                    <a:pt x="11545" y="13745"/>
                    <a:pt x="12150" y="14185"/>
                    <a:pt x="12150" y="14727"/>
                  </a:cubicBezTo>
                  <a:cubicBezTo>
                    <a:pt x="12150" y="15090"/>
                    <a:pt x="11876" y="15403"/>
                    <a:pt x="11475" y="15573"/>
                  </a:cubicBezTo>
                  <a:moveTo>
                    <a:pt x="10800" y="12764"/>
                  </a:moveTo>
                  <a:cubicBezTo>
                    <a:pt x="9309" y="12764"/>
                    <a:pt x="8100" y="13643"/>
                    <a:pt x="8100" y="14727"/>
                  </a:cubicBezTo>
                  <a:cubicBezTo>
                    <a:pt x="8100" y="15232"/>
                    <a:pt x="8369" y="15686"/>
                    <a:pt x="8798" y="16034"/>
                  </a:cubicBezTo>
                  <a:cubicBezTo>
                    <a:pt x="8789" y="16089"/>
                    <a:pt x="8775" y="16143"/>
                    <a:pt x="8775" y="16200"/>
                  </a:cubicBezTo>
                  <a:cubicBezTo>
                    <a:pt x="8775" y="17014"/>
                    <a:pt x="9681" y="17673"/>
                    <a:pt x="10800" y="17673"/>
                  </a:cubicBezTo>
                  <a:cubicBezTo>
                    <a:pt x="11919" y="17673"/>
                    <a:pt x="12825" y="17014"/>
                    <a:pt x="12825" y="16200"/>
                  </a:cubicBezTo>
                  <a:cubicBezTo>
                    <a:pt x="12825" y="16143"/>
                    <a:pt x="12810" y="16089"/>
                    <a:pt x="12802" y="16034"/>
                  </a:cubicBezTo>
                  <a:cubicBezTo>
                    <a:pt x="13231" y="15687"/>
                    <a:pt x="13500" y="15232"/>
                    <a:pt x="13500" y="14727"/>
                  </a:cubicBezTo>
                  <a:cubicBezTo>
                    <a:pt x="13500" y="13643"/>
                    <a:pt x="12291" y="12764"/>
                    <a:pt x="10800" y="12764"/>
                  </a:cubicBezTo>
                  <a:moveTo>
                    <a:pt x="20250" y="19636"/>
                  </a:moveTo>
                  <a:cubicBezTo>
                    <a:pt x="20250" y="20179"/>
                    <a:pt x="19645" y="20618"/>
                    <a:pt x="18900" y="20618"/>
                  </a:cubicBezTo>
                  <a:lnTo>
                    <a:pt x="2700" y="20618"/>
                  </a:lnTo>
                  <a:cubicBezTo>
                    <a:pt x="1955" y="20618"/>
                    <a:pt x="1350" y="20179"/>
                    <a:pt x="1350" y="19636"/>
                  </a:cubicBezTo>
                  <a:lnTo>
                    <a:pt x="1350" y="10800"/>
                  </a:lnTo>
                  <a:cubicBezTo>
                    <a:pt x="1350" y="10258"/>
                    <a:pt x="1955" y="9818"/>
                    <a:pt x="2700" y="9818"/>
                  </a:cubicBezTo>
                  <a:lnTo>
                    <a:pt x="18900" y="9818"/>
                  </a:lnTo>
                  <a:cubicBezTo>
                    <a:pt x="19645" y="9818"/>
                    <a:pt x="20250" y="10258"/>
                    <a:pt x="20250" y="10800"/>
                  </a:cubicBezTo>
                  <a:cubicBezTo>
                    <a:pt x="20250" y="10800"/>
                    <a:pt x="20250" y="19636"/>
                    <a:pt x="20250" y="19636"/>
                  </a:cubicBezTo>
                  <a:close/>
                  <a:moveTo>
                    <a:pt x="18900" y="8836"/>
                  </a:moveTo>
                  <a:lnTo>
                    <a:pt x="18900" y="5891"/>
                  </a:lnTo>
                  <a:cubicBezTo>
                    <a:pt x="18900" y="2638"/>
                    <a:pt x="15273" y="0"/>
                    <a:pt x="10800" y="0"/>
                  </a:cubicBezTo>
                  <a:cubicBezTo>
                    <a:pt x="6327" y="0"/>
                    <a:pt x="2700" y="2638"/>
                    <a:pt x="2700" y="5891"/>
                  </a:cubicBezTo>
                  <a:cubicBezTo>
                    <a:pt x="2700" y="6162"/>
                    <a:pt x="3003" y="6382"/>
                    <a:pt x="3375" y="6382"/>
                  </a:cubicBezTo>
                  <a:cubicBezTo>
                    <a:pt x="3747" y="6382"/>
                    <a:pt x="4050" y="6162"/>
                    <a:pt x="4050" y="5891"/>
                  </a:cubicBezTo>
                  <a:cubicBezTo>
                    <a:pt x="4050" y="3180"/>
                    <a:pt x="7072" y="982"/>
                    <a:pt x="10800" y="982"/>
                  </a:cubicBezTo>
                  <a:cubicBezTo>
                    <a:pt x="14528" y="982"/>
                    <a:pt x="17550" y="3180"/>
                    <a:pt x="17550" y="5891"/>
                  </a:cubicBezTo>
                  <a:lnTo>
                    <a:pt x="17550" y="8836"/>
                  </a:lnTo>
                  <a:lnTo>
                    <a:pt x="2700" y="8836"/>
                  </a:lnTo>
                  <a:cubicBezTo>
                    <a:pt x="1209" y="8836"/>
                    <a:pt x="0" y="9716"/>
                    <a:pt x="0" y="10800"/>
                  </a:cubicBezTo>
                  <a:lnTo>
                    <a:pt x="0" y="19636"/>
                  </a:lnTo>
                  <a:cubicBezTo>
                    <a:pt x="0" y="20721"/>
                    <a:pt x="1209" y="21600"/>
                    <a:pt x="2700" y="21600"/>
                  </a:cubicBezTo>
                  <a:lnTo>
                    <a:pt x="18900" y="21600"/>
                  </a:lnTo>
                  <a:cubicBezTo>
                    <a:pt x="20391" y="21600"/>
                    <a:pt x="21600" y="20721"/>
                    <a:pt x="21600" y="19636"/>
                  </a:cubicBezTo>
                  <a:lnTo>
                    <a:pt x="21600" y="10800"/>
                  </a:lnTo>
                  <a:cubicBezTo>
                    <a:pt x="21600" y="9716"/>
                    <a:pt x="20391" y="8836"/>
                    <a:pt x="18900" y="8836"/>
                  </a:cubicBezTo>
                </a:path>
              </a:pathLst>
            </a:custGeom>
            <a:solidFill>
              <a:schemeClr val="bg1"/>
            </a:solidFill>
            <a:ln w="12700">
              <a:miter lim="400000"/>
            </a:ln>
          </p:spPr>
          <p:txBody>
            <a:bodyPr lIns="38090" tIns="38090" rIns="38090" bIns="38090" anchor="ctr"/>
            <a:lstStyle>
              <a:defPPr>
                <a:defRPr lang="zh-CN"/>
              </a:defPPr>
              <a:lvl1pPr marL="0" indent="0" algn="l" defTabSz="914400" rtl="0" eaLnBrk="0" fontAlgn="base" hangingPunct="0">
                <a:lnSpc>
                  <a:spcPct val="100000"/>
                </a:lnSpc>
                <a:spcBef>
                  <a:spcPct val="0"/>
                </a:spcBef>
                <a:spcAft>
                  <a:spcPct val="0"/>
                </a:spcAft>
                <a:buClrTx/>
                <a:buSzTx/>
                <a:buFontTx/>
                <a:buNone/>
                <a:defRPr kumimoji="0" sz="1800" b="0" i="0" u="sng" baseline="0">
                  <a:solidFill>
                    <a:schemeClr val="tx1"/>
                  </a:solidFill>
                  <a:effectLst/>
                  <a:latin typeface="Verdana"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sz="1800" b="0" i="0" u="sng" baseline="0">
                  <a:solidFill>
                    <a:schemeClr val="tx1"/>
                  </a:solidFill>
                  <a:effectLst/>
                  <a:latin typeface="Verdana" pitchFamily="34"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sz="1800" b="0" i="0" u="sng" baseline="0">
                  <a:solidFill>
                    <a:schemeClr val="tx1"/>
                  </a:solidFill>
                  <a:effectLst/>
                  <a:latin typeface="Verdana" pitchFamily="34"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sz="1800" b="0" i="0" u="sng" baseline="0">
                  <a:solidFill>
                    <a:schemeClr val="tx1"/>
                  </a:solidFill>
                  <a:effectLst/>
                  <a:latin typeface="Verdana" pitchFamily="34"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sz="1800" b="0" i="0" u="sng" baseline="0">
                  <a:solidFill>
                    <a:schemeClr val="tx1"/>
                  </a:solidFill>
                  <a:effectLst/>
                  <a:latin typeface="Verdana" pitchFamily="34" charset="0"/>
                  <a:ea typeface="宋体" pitchFamily="2" charset="-122"/>
                </a:defRPr>
              </a:lvl5pPr>
            </a:lstStyle>
            <a:p>
              <a:pPr marL="0" marR="0" lvl="0" indent="0" algn="l" defTabSz="456565" rtl="0" eaLnBrk="1" fontAlgn="auto" latinLnBrk="0" hangingPunct="1">
                <a:lnSpc>
                  <a:spcPct val="100000"/>
                </a:lnSpc>
                <a:spcBef>
                  <a:spcPct val="0"/>
                </a:spcBef>
                <a:spcAft>
                  <a:spcPct val="0"/>
                </a:spcAft>
                <a:buClrTx/>
                <a:buSzTx/>
                <a:buFontTx/>
                <a:buNone/>
                <a:defRPr sz="3000" cap="none">
                  <a:solidFill>
                    <a:srgbClr val="FFFFFF"/>
                  </a:solidFill>
                  <a:effectLst>
                    <a:outerShdw blurRad="38100" dist="12700" dir="5400000" rotWithShape="0">
                      <a:srgbClr val="000000">
                        <a:alpha val="50000"/>
                      </a:srgbClr>
                    </a:outerShdw>
                  </a:effectLst>
                  <a:latin typeface="Gill Sans"/>
                  <a:ea typeface="Gill Sans"/>
                  <a:cs typeface="Gill Sans"/>
                  <a:sym typeface="Gill Sans"/>
                </a:defRPr>
              </a:pPr>
              <a:endParaRPr kumimoji="0" sz="3200" b="0" i="0" u="none" strike="noStrike" kern="1200" cap="none" spc="0" normalizeH="0" baseline="0" noProof="0">
                <a:ln>
                  <a:noFill/>
                </a:ln>
                <a:solidFill>
                  <a:srgbClr val="FFFFFF"/>
                </a:solidFill>
                <a:effectLst>
                  <a:outerShdw blurRad="38100" dist="12700" dir="5400000" rotWithShape="0">
                    <a:srgbClr val="000000">
                      <a:alpha val="50000"/>
                    </a:srgbClr>
                  </a:outerShdw>
                </a:effectLst>
                <a:uLnTx/>
                <a:uFillTx/>
                <a:latin typeface="Gill Sans"/>
                <a:ea typeface="Gill Sans"/>
                <a:cs typeface="Gill Sans"/>
                <a:sym typeface="Gill Sans"/>
              </a:endParaRPr>
            </a:p>
          </p:txBody>
        </p:sp>
      </p:grpSp>
      <p:grpSp>
        <p:nvGrpSpPr>
          <p:cNvPr id="33801" name="组合 12"/>
          <p:cNvGrpSpPr/>
          <p:nvPr/>
        </p:nvGrpSpPr>
        <p:grpSpPr>
          <a:xfrm>
            <a:off x="6538913" y="3468688"/>
            <a:ext cx="654050" cy="654050"/>
            <a:chOff x="6538913" y="3468688"/>
            <a:chExt cx="654050" cy="654050"/>
          </a:xfrm>
        </p:grpSpPr>
        <p:sp>
          <p:nvSpPr>
            <p:cNvPr id="33812" name="Oval 6"/>
            <p:cNvSpPr/>
            <p:nvPr/>
          </p:nvSpPr>
          <p:spPr>
            <a:xfrm>
              <a:off x="6538913" y="3468688"/>
              <a:ext cx="654050" cy="654050"/>
            </a:xfrm>
            <a:prstGeom prst="ellipse">
              <a:avLst/>
            </a:prstGeom>
            <a:solidFill>
              <a:srgbClr val="3181D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nchorCtr="0">
              <a:noAutofit/>
            </a:bodyPr>
            <a:lstStyle>
              <a:defPPr>
                <a:defRPr lang="zh-CN"/>
              </a:defPPr>
              <a:lvl1pPr marL="0" indent="0" algn="l" defTabSz="914400" rtl="0" eaLnBrk="0" fontAlgn="base" hangingPunct="0">
                <a:lnSpc>
                  <a:spcPct val="100000"/>
                </a:lnSpc>
                <a:spcBef>
                  <a:spcPct val="0"/>
                </a:spcBef>
                <a:spcAft>
                  <a:spcPct val="0"/>
                </a:spcAft>
                <a:buClrTx/>
                <a:buSzTx/>
                <a:buFontTx/>
                <a:buNone/>
                <a:defRPr kumimoji="0" lang="zh-CN" altLang="en-US" sz="1800" b="0" i="0" u="sng" baseline="0">
                  <a:solidFill>
                    <a:schemeClr val="tx1"/>
                  </a:solidFill>
                  <a:effectLst/>
                  <a:latin typeface="Verdana"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sng" baseline="0">
                  <a:solidFill>
                    <a:schemeClr val="tx1"/>
                  </a:solidFill>
                  <a:effectLst/>
                  <a:latin typeface="Verdana" pitchFamily="34"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sng" baseline="0">
                  <a:solidFill>
                    <a:schemeClr val="tx1"/>
                  </a:solidFill>
                  <a:effectLst/>
                  <a:latin typeface="Verdana" pitchFamily="34"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sng" baseline="0">
                  <a:solidFill>
                    <a:schemeClr val="tx1"/>
                  </a:solidFill>
                  <a:effectLst/>
                  <a:latin typeface="Verdana" pitchFamily="34"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sng" baseline="0">
                  <a:solidFill>
                    <a:schemeClr val="tx1"/>
                  </a:solidFill>
                  <a:effectLst/>
                  <a:latin typeface="Verdana" pitchFamily="34" charset="0"/>
                  <a:ea typeface="宋体" pitchFamily="2" charset="-122"/>
                </a:defRPr>
              </a:lvl5pPr>
              <a:lvl6pPr>
                <a:defRPr lang="zh-CN">
                  <a:solidFill>
                    <a:srgbClr val="FFFFFF"/>
                  </a:solidFill>
                  <a:latin typeface="Open Sans"/>
                </a:defRPr>
              </a:lvl6pPr>
              <a:lvl7pPr>
                <a:defRPr lang="zh-CN">
                  <a:solidFill>
                    <a:srgbClr val="FFFFFF"/>
                  </a:solidFill>
                  <a:latin typeface="Open Sans"/>
                </a:defRPr>
              </a:lvl7pPr>
              <a:lvl8pPr>
                <a:defRPr lang="zh-CN">
                  <a:solidFill>
                    <a:srgbClr val="FFFFFF"/>
                  </a:solidFill>
                  <a:latin typeface="Open Sans"/>
                </a:defRPr>
              </a:lvl8pPr>
              <a:lvl9pPr>
                <a:defRPr lang="zh-CN">
                  <a:solidFill>
                    <a:srgbClr val="FFFFFF"/>
                  </a:solidFill>
                  <a:latin typeface="Open Sans"/>
                </a:defRPr>
              </a:lvl9pPr>
            </a:lstStyle>
            <a:p>
              <a:pPr marL="0" lvl="0" indent="0" algn="ctr" eaLnBrk="1" hangingPunct="0"/>
              <a:endParaRPr lang="en-US" altLang="zh-CN" sz="2400" u="none">
                <a:solidFill>
                  <a:srgbClr val="FFFFFF"/>
                </a:solidFill>
                <a:latin typeface="Open Sans"/>
              </a:endParaRPr>
            </a:p>
          </p:txBody>
        </p:sp>
        <p:sp>
          <p:nvSpPr>
            <p:cNvPr id="33813" name="Shape 2584"/>
            <p:cNvSpPr/>
            <p:nvPr/>
          </p:nvSpPr>
          <p:spPr>
            <a:xfrm>
              <a:off x="6702425" y="3643313"/>
              <a:ext cx="327025" cy="327025"/>
            </a:xfrm>
            <a:custGeom>
              <a:cxnLst>
                <a:cxn ang="0">
                  <a:pos x="wd2" y="hd2"/>
                </a:cxn>
                <a:cxn ang="5400000">
                  <a:pos x="wd2" y="hd2"/>
                </a:cxn>
                <a:cxn ang="10800000">
                  <a:pos x="wd2" y="hd2"/>
                </a:cxn>
                <a:cxn ang="16200000">
                  <a:pos x="wd2" y="hd2"/>
                </a:cxn>
              </a:cxnLst>
              <a:rect l="0" t="0" r="r" b="b"/>
              <a:pathLst>
                <a:path w="21600" h="21600" extrusionOk="0">
                  <a:moveTo>
                    <a:pt x="10309" y="17673"/>
                  </a:moveTo>
                  <a:cubicBezTo>
                    <a:pt x="10445" y="17673"/>
                    <a:pt x="10567" y="17618"/>
                    <a:pt x="10656" y="17529"/>
                  </a:cubicBezTo>
                  <a:lnTo>
                    <a:pt x="12620" y="15565"/>
                  </a:lnTo>
                  <a:cubicBezTo>
                    <a:pt x="12709" y="15477"/>
                    <a:pt x="12764" y="15354"/>
                    <a:pt x="12764" y="15218"/>
                  </a:cubicBezTo>
                  <a:cubicBezTo>
                    <a:pt x="12764" y="14947"/>
                    <a:pt x="12544" y="14728"/>
                    <a:pt x="12273" y="14728"/>
                  </a:cubicBezTo>
                  <a:cubicBezTo>
                    <a:pt x="12137" y="14728"/>
                    <a:pt x="12014" y="14782"/>
                    <a:pt x="11926" y="14871"/>
                  </a:cubicBezTo>
                  <a:lnTo>
                    <a:pt x="9962" y="16835"/>
                  </a:lnTo>
                  <a:cubicBezTo>
                    <a:pt x="9873" y="16924"/>
                    <a:pt x="9818" y="17046"/>
                    <a:pt x="9818" y="17183"/>
                  </a:cubicBezTo>
                  <a:cubicBezTo>
                    <a:pt x="9818" y="17453"/>
                    <a:pt x="10038" y="17673"/>
                    <a:pt x="10309" y="17673"/>
                  </a:cubicBezTo>
                  <a:moveTo>
                    <a:pt x="10309" y="20415"/>
                  </a:moveTo>
                  <a:lnTo>
                    <a:pt x="982" y="11088"/>
                  </a:lnTo>
                  <a:lnTo>
                    <a:pt x="982" y="4418"/>
                  </a:lnTo>
                  <a:cubicBezTo>
                    <a:pt x="982" y="4147"/>
                    <a:pt x="1201" y="3927"/>
                    <a:pt x="1473" y="3927"/>
                  </a:cubicBezTo>
                  <a:lnTo>
                    <a:pt x="8142" y="3927"/>
                  </a:lnTo>
                  <a:lnTo>
                    <a:pt x="17469" y="13255"/>
                  </a:lnTo>
                  <a:cubicBezTo>
                    <a:pt x="17469" y="13255"/>
                    <a:pt x="10309" y="20415"/>
                    <a:pt x="10309" y="20415"/>
                  </a:cubicBezTo>
                  <a:close/>
                  <a:moveTo>
                    <a:pt x="8693" y="3090"/>
                  </a:moveTo>
                  <a:cubicBezTo>
                    <a:pt x="8604" y="3001"/>
                    <a:pt x="8481" y="2945"/>
                    <a:pt x="8345" y="2945"/>
                  </a:cubicBezTo>
                  <a:lnTo>
                    <a:pt x="1473" y="2945"/>
                  </a:lnTo>
                  <a:cubicBezTo>
                    <a:pt x="660" y="2945"/>
                    <a:pt x="0" y="3605"/>
                    <a:pt x="0" y="4418"/>
                  </a:cubicBezTo>
                  <a:lnTo>
                    <a:pt x="0" y="11291"/>
                  </a:lnTo>
                  <a:cubicBezTo>
                    <a:pt x="0" y="11427"/>
                    <a:pt x="55" y="11549"/>
                    <a:pt x="144" y="11638"/>
                  </a:cubicBezTo>
                  <a:lnTo>
                    <a:pt x="9962" y="21456"/>
                  </a:lnTo>
                  <a:cubicBezTo>
                    <a:pt x="10051" y="21546"/>
                    <a:pt x="10174" y="21600"/>
                    <a:pt x="10309" y="21600"/>
                  </a:cubicBezTo>
                  <a:cubicBezTo>
                    <a:pt x="10445" y="21600"/>
                    <a:pt x="10567" y="21546"/>
                    <a:pt x="10656" y="21456"/>
                  </a:cubicBezTo>
                  <a:lnTo>
                    <a:pt x="18511" y="13602"/>
                  </a:lnTo>
                  <a:cubicBezTo>
                    <a:pt x="18600" y="13513"/>
                    <a:pt x="18655" y="13390"/>
                    <a:pt x="18655" y="13255"/>
                  </a:cubicBezTo>
                  <a:cubicBezTo>
                    <a:pt x="18655" y="13119"/>
                    <a:pt x="18599" y="12997"/>
                    <a:pt x="18511" y="12908"/>
                  </a:cubicBezTo>
                  <a:cubicBezTo>
                    <a:pt x="18511" y="12908"/>
                    <a:pt x="8693" y="3090"/>
                    <a:pt x="8693" y="3090"/>
                  </a:cubicBezTo>
                  <a:close/>
                  <a:moveTo>
                    <a:pt x="7855" y="15218"/>
                  </a:moveTo>
                  <a:cubicBezTo>
                    <a:pt x="7855" y="15490"/>
                    <a:pt x="8074" y="15709"/>
                    <a:pt x="8345" y="15709"/>
                  </a:cubicBezTo>
                  <a:cubicBezTo>
                    <a:pt x="8481" y="15709"/>
                    <a:pt x="8604" y="15655"/>
                    <a:pt x="8693" y="15565"/>
                  </a:cubicBezTo>
                  <a:lnTo>
                    <a:pt x="9183" y="15074"/>
                  </a:lnTo>
                  <a:cubicBezTo>
                    <a:pt x="9273" y="14986"/>
                    <a:pt x="9327" y="14863"/>
                    <a:pt x="9327" y="14728"/>
                  </a:cubicBezTo>
                  <a:cubicBezTo>
                    <a:pt x="9327" y="14456"/>
                    <a:pt x="9108" y="14236"/>
                    <a:pt x="8836" y="14236"/>
                  </a:cubicBezTo>
                  <a:cubicBezTo>
                    <a:pt x="8701" y="14236"/>
                    <a:pt x="8578" y="14291"/>
                    <a:pt x="8489" y="14381"/>
                  </a:cubicBezTo>
                  <a:lnTo>
                    <a:pt x="7998" y="14871"/>
                  </a:lnTo>
                  <a:cubicBezTo>
                    <a:pt x="7910" y="14961"/>
                    <a:pt x="7855" y="15083"/>
                    <a:pt x="7855" y="15218"/>
                  </a:cubicBezTo>
                  <a:moveTo>
                    <a:pt x="21456" y="9962"/>
                  </a:moveTo>
                  <a:lnTo>
                    <a:pt x="11638" y="144"/>
                  </a:lnTo>
                  <a:cubicBezTo>
                    <a:pt x="11549" y="55"/>
                    <a:pt x="11427" y="0"/>
                    <a:pt x="11291" y="0"/>
                  </a:cubicBezTo>
                  <a:lnTo>
                    <a:pt x="4418" y="0"/>
                  </a:lnTo>
                  <a:cubicBezTo>
                    <a:pt x="3605" y="0"/>
                    <a:pt x="2945" y="660"/>
                    <a:pt x="2945" y="1473"/>
                  </a:cubicBezTo>
                  <a:cubicBezTo>
                    <a:pt x="2945" y="1744"/>
                    <a:pt x="3165" y="1964"/>
                    <a:pt x="3436" y="1964"/>
                  </a:cubicBezTo>
                  <a:cubicBezTo>
                    <a:pt x="3708" y="1964"/>
                    <a:pt x="3927" y="1744"/>
                    <a:pt x="3927" y="1473"/>
                  </a:cubicBezTo>
                  <a:cubicBezTo>
                    <a:pt x="3927" y="1202"/>
                    <a:pt x="4147" y="982"/>
                    <a:pt x="4418" y="982"/>
                  </a:cubicBezTo>
                  <a:lnTo>
                    <a:pt x="11088" y="982"/>
                  </a:lnTo>
                  <a:lnTo>
                    <a:pt x="20415" y="10310"/>
                  </a:lnTo>
                  <a:lnTo>
                    <a:pt x="19289" y="11435"/>
                  </a:lnTo>
                  <a:cubicBezTo>
                    <a:pt x="19201" y="11524"/>
                    <a:pt x="19145" y="11646"/>
                    <a:pt x="19145" y="11782"/>
                  </a:cubicBezTo>
                  <a:cubicBezTo>
                    <a:pt x="19145" y="12053"/>
                    <a:pt x="19366" y="12273"/>
                    <a:pt x="19636" y="12273"/>
                  </a:cubicBezTo>
                  <a:cubicBezTo>
                    <a:pt x="19772" y="12273"/>
                    <a:pt x="19895" y="12218"/>
                    <a:pt x="19983" y="12129"/>
                  </a:cubicBezTo>
                  <a:lnTo>
                    <a:pt x="21456" y="10656"/>
                  </a:lnTo>
                  <a:cubicBezTo>
                    <a:pt x="21545" y="10567"/>
                    <a:pt x="21600" y="10445"/>
                    <a:pt x="21600" y="10310"/>
                  </a:cubicBezTo>
                  <a:cubicBezTo>
                    <a:pt x="21600" y="10174"/>
                    <a:pt x="21545" y="10051"/>
                    <a:pt x="21456" y="9962"/>
                  </a:cubicBezTo>
                  <a:moveTo>
                    <a:pt x="10309" y="13745"/>
                  </a:moveTo>
                  <a:cubicBezTo>
                    <a:pt x="10445" y="13745"/>
                    <a:pt x="10567" y="13691"/>
                    <a:pt x="10656" y="13602"/>
                  </a:cubicBezTo>
                  <a:lnTo>
                    <a:pt x="11638" y="12620"/>
                  </a:lnTo>
                  <a:cubicBezTo>
                    <a:pt x="11727" y="12531"/>
                    <a:pt x="11782" y="12408"/>
                    <a:pt x="11782" y="12273"/>
                  </a:cubicBezTo>
                  <a:cubicBezTo>
                    <a:pt x="11782" y="12002"/>
                    <a:pt x="11562" y="11782"/>
                    <a:pt x="11291" y="11782"/>
                  </a:cubicBezTo>
                  <a:cubicBezTo>
                    <a:pt x="11156" y="11782"/>
                    <a:pt x="11033" y="11837"/>
                    <a:pt x="10944" y="11926"/>
                  </a:cubicBezTo>
                  <a:lnTo>
                    <a:pt x="9962" y="12908"/>
                  </a:lnTo>
                  <a:cubicBezTo>
                    <a:pt x="9873" y="12997"/>
                    <a:pt x="9818" y="13119"/>
                    <a:pt x="9818" y="13255"/>
                  </a:cubicBezTo>
                  <a:cubicBezTo>
                    <a:pt x="9818" y="13526"/>
                    <a:pt x="10038" y="13745"/>
                    <a:pt x="10309" y="13745"/>
                  </a:cubicBezTo>
                  <a:moveTo>
                    <a:pt x="4418" y="7855"/>
                  </a:moveTo>
                  <a:cubicBezTo>
                    <a:pt x="4147" y="7855"/>
                    <a:pt x="3927" y="7635"/>
                    <a:pt x="3927" y="7364"/>
                  </a:cubicBezTo>
                  <a:cubicBezTo>
                    <a:pt x="3927" y="7093"/>
                    <a:pt x="4147" y="6873"/>
                    <a:pt x="4418" y="6873"/>
                  </a:cubicBezTo>
                  <a:cubicBezTo>
                    <a:pt x="4690" y="6873"/>
                    <a:pt x="4909" y="7093"/>
                    <a:pt x="4909" y="7364"/>
                  </a:cubicBezTo>
                  <a:cubicBezTo>
                    <a:pt x="4909" y="7635"/>
                    <a:pt x="4690" y="7855"/>
                    <a:pt x="4418" y="7855"/>
                  </a:cubicBezTo>
                  <a:moveTo>
                    <a:pt x="4418" y="5891"/>
                  </a:moveTo>
                  <a:cubicBezTo>
                    <a:pt x="3605" y="5891"/>
                    <a:pt x="2945" y="6551"/>
                    <a:pt x="2945" y="7364"/>
                  </a:cubicBezTo>
                  <a:cubicBezTo>
                    <a:pt x="2945" y="8177"/>
                    <a:pt x="3605" y="8837"/>
                    <a:pt x="4418" y="8837"/>
                  </a:cubicBezTo>
                  <a:cubicBezTo>
                    <a:pt x="5232" y="8837"/>
                    <a:pt x="5891" y="8177"/>
                    <a:pt x="5891" y="7364"/>
                  </a:cubicBezTo>
                  <a:cubicBezTo>
                    <a:pt x="5891" y="6551"/>
                    <a:pt x="5232" y="5891"/>
                    <a:pt x="4418" y="5891"/>
                  </a:cubicBezTo>
                </a:path>
              </a:pathLst>
            </a:custGeom>
            <a:solidFill>
              <a:schemeClr val="bg1"/>
            </a:solidFill>
            <a:ln w="12700">
              <a:miter lim="400000"/>
            </a:ln>
          </p:spPr>
          <p:txBody>
            <a:bodyPr lIns="38090" tIns="38090" rIns="38090" bIns="38090" anchor="ctr"/>
            <a:lstStyle>
              <a:defPPr>
                <a:defRPr lang="zh-CN"/>
              </a:defPPr>
              <a:lvl1pPr marL="0" indent="0" algn="l" defTabSz="914400" rtl="0" eaLnBrk="0" fontAlgn="base" hangingPunct="0">
                <a:lnSpc>
                  <a:spcPct val="100000"/>
                </a:lnSpc>
                <a:spcBef>
                  <a:spcPct val="0"/>
                </a:spcBef>
                <a:spcAft>
                  <a:spcPct val="0"/>
                </a:spcAft>
                <a:buClrTx/>
                <a:buSzTx/>
                <a:buFontTx/>
                <a:buNone/>
                <a:defRPr kumimoji="0" sz="1800" b="0" i="0" u="sng" baseline="0">
                  <a:solidFill>
                    <a:schemeClr val="tx1"/>
                  </a:solidFill>
                  <a:effectLst/>
                  <a:latin typeface="Verdana"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sz="1800" b="0" i="0" u="sng" baseline="0">
                  <a:solidFill>
                    <a:schemeClr val="tx1"/>
                  </a:solidFill>
                  <a:effectLst/>
                  <a:latin typeface="Verdana" pitchFamily="34"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sz="1800" b="0" i="0" u="sng" baseline="0">
                  <a:solidFill>
                    <a:schemeClr val="tx1"/>
                  </a:solidFill>
                  <a:effectLst/>
                  <a:latin typeface="Verdana" pitchFamily="34"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sz="1800" b="0" i="0" u="sng" baseline="0">
                  <a:solidFill>
                    <a:schemeClr val="tx1"/>
                  </a:solidFill>
                  <a:effectLst/>
                  <a:latin typeface="Verdana" pitchFamily="34"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sz="1800" b="0" i="0" u="sng" baseline="0">
                  <a:solidFill>
                    <a:schemeClr val="tx1"/>
                  </a:solidFill>
                  <a:effectLst/>
                  <a:latin typeface="Verdana" pitchFamily="34" charset="0"/>
                  <a:ea typeface="宋体" pitchFamily="2" charset="-122"/>
                </a:defRPr>
              </a:lvl5pPr>
            </a:lstStyle>
            <a:p>
              <a:pPr marL="0" marR="0" lvl="0" indent="0" algn="l" defTabSz="456565" rtl="0" eaLnBrk="1" fontAlgn="auto" latinLnBrk="0" hangingPunct="1">
                <a:lnSpc>
                  <a:spcPct val="100000"/>
                </a:lnSpc>
                <a:spcBef>
                  <a:spcPct val="0"/>
                </a:spcBef>
                <a:spcAft>
                  <a:spcPct val="0"/>
                </a:spcAft>
                <a:buClrTx/>
                <a:buSzTx/>
                <a:buFontTx/>
                <a:buNone/>
                <a:defRPr sz="3000" cap="none">
                  <a:solidFill>
                    <a:srgbClr val="FFFFFF"/>
                  </a:solidFill>
                  <a:effectLst>
                    <a:outerShdw blurRad="38100" dist="12700" dir="5400000" rotWithShape="0">
                      <a:srgbClr val="000000">
                        <a:alpha val="50000"/>
                      </a:srgbClr>
                    </a:outerShdw>
                  </a:effectLst>
                  <a:latin typeface="Gill Sans"/>
                  <a:ea typeface="Gill Sans"/>
                  <a:cs typeface="Gill Sans"/>
                  <a:sym typeface="Gill Sans"/>
                </a:defRPr>
              </a:pPr>
              <a:endParaRPr kumimoji="0" sz="3200" b="0" i="0" u="none" strike="noStrike" kern="1200" cap="none" spc="0" normalizeH="0" baseline="0" noProof="0">
                <a:ln>
                  <a:noFill/>
                </a:ln>
                <a:solidFill>
                  <a:srgbClr val="FFFFFF"/>
                </a:solidFill>
                <a:effectLst>
                  <a:outerShdw blurRad="38100" dist="12700" dir="5400000" rotWithShape="0">
                    <a:srgbClr val="000000">
                      <a:alpha val="50000"/>
                    </a:srgbClr>
                  </a:outerShdw>
                </a:effectLst>
                <a:uLnTx/>
                <a:uFillTx/>
                <a:latin typeface="Gill Sans"/>
                <a:ea typeface="Gill Sans"/>
                <a:cs typeface="Gill Sans"/>
                <a:sym typeface="Gill Sans"/>
              </a:endParaRPr>
            </a:p>
          </p:txBody>
        </p:sp>
      </p:grpSp>
      <p:grpSp>
        <p:nvGrpSpPr>
          <p:cNvPr id="33802" name="组合 10"/>
          <p:cNvGrpSpPr/>
          <p:nvPr/>
        </p:nvGrpSpPr>
        <p:grpSpPr>
          <a:xfrm>
            <a:off x="4886325" y="1824038"/>
            <a:ext cx="654050" cy="654050"/>
            <a:chOff x="4886325" y="1824038"/>
            <a:chExt cx="654050" cy="654050"/>
          </a:xfrm>
        </p:grpSpPr>
        <p:sp>
          <p:nvSpPr>
            <p:cNvPr id="33810" name="Oval 2"/>
            <p:cNvSpPr/>
            <p:nvPr/>
          </p:nvSpPr>
          <p:spPr>
            <a:xfrm>
              <a:off x="4886325" y="1824038"/>
              <a:ext cx="654050" cy="654050"/>
            </a:xfrm>
            <a:prstGeom prst="ellipse">
              <a:avLst/>
            </a:prstGeom>
            <a:solidFill>
              <a:srgbClr val="3181D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nchorCtr="0">
              <a:noAutofit/>
            </a:bodyPr>
            <a:lstStyle>
              <a:defPPr>
                <a:defRPr lang="zh-CN"/>
              </a:defPPr>
              <a:lvl1pPr marL="0" indent="0" algn="l" defTabSz="914400" rtl="0" eaLnBrk="0" fontAlgn="base" hangingPunct="0">
                <a:lnSpc>
                  <a:spcPct val="100000"/>
                </a:lnSpc>
                <a:spcBef>
                  <a:spcPct val="0"/>
                </a:spcBef>
                <a:spcAft>
                  <a:spcPct val="0"/>
                </a:spcAft>
                <a:buClrTx/>
                <a:buSzTx/>
                <a:buFontTx/>
                <a:buNone/>
                <a:defRPr kumimoji="0" lang="zh-CN" altLang="en-US" sz="1800" b="0" i="0" u="sng" baseline="0">
                  <a:solidFill>
                    <a:schemeClr val="tx1"/>
                  </a:solidFill>
                  <a:effectLst/>
                  <a:latin typeface="Verdana"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sng" baseline="0">
                  <a:solidFill>
                    <a:schemeClr val="tx1"/>
                  </a:solidFill>
                  <a:effectLst/>
                  <a:latin typeface="Verdana" pitchFamily="34"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sng" baseline="0">
                  <a:solidFill>
                    <a:schemeClr val="tx1"/>
                  </a:solidFill>
                  <a:effectLst/>
                  <a:latin typeface="Verdana" pitchFamily="34"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sng" baseline="0">
                  <a:solidFill>
                    <a:schemeClr val="tx1"/>
                  </a:solidFill>
                  <a:effectLst/>
                  <a:latin typeface="Verdana" pitchFamily="34"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sng" baseline="0">
                  <a:solidFill>
                    <a:schemeClr val="tx1"/>
                  </a:solidFill>
                  <a:effectLst/>
                  <a:latin typeface="Verdana" pitchFamily="34" charset="0"/>
                  <a:ea typeface="宋体" pitchFamily="2" charset="-122"/>
                </a:defRPr>
              </a:lvl5pPr>
              <a:lvl6pPr>
                <a:defRPr lang="zh-CN">
                  <a:solidFill>
                    <a:srgbClr val="FFFFFF"/>
                  </a:solidFill>
                  <a:latin typeface="Open Sans"/>
                </a:defRPr>
              </a:lvl6pPr>
              <a:lvl7pPr>
                <a:defRPr lang="zh-CN">
                  <a:solidFill>
                    <a:srgbClr val="FFFFFF"/>
                  </a:solidFill>
                  <a:latin typeface="Open Sans"/>
                </a:defRPr>
              </a:lvl7pPr>
              <a:lvl8pPr>
                <a:defRPr lang="zh-CN">
                  <a:solidFill>
                    <a:srgbClr val="FFFFFF"/>
                  </a:solidFill>
                  <a:latin typeface="Open Sans"/>
                </a:defRPr>
              </a:lvl8pPr>
              <a:lvl9pPr>
                <a:defRPr lang="zh-CN">
                  <a:solidFill>
                    <a:srgbClr val="FFFFFF"/>
                  </a:solidFill>
                  <a:latin typeface="Open Sans"/>
                </a:defRPr>
              </a:lvl9pPr>
            </a:lstStyle>
            <a:p>
              <a:pPr marL="0" lvl="0" indent="0" algn="ctr" eaLnBrk="1" hangingPunct="0"/>
              <a:endParaRPr lang="en-AU" altLang="zh-CN" sz="2400" u="none">
                <a:solidFill>
                  <a:srgbClr val="FFFFFF"/>
                </a:solidFill>
                <a:latin typeface="FontAwesome"/>
              </a:endParaRPr>
            </a:p>
          </p:txBody>
        </p:sp>
        <p:sp>
          <p:nvSpPr>
            <p:cNvPr id="33811" name="Shape 2587"/>
            <p:cNvSpPr/>
            <p:nvPr/>
          </p:nvSpPr>
          <p:spPr>
            <a:xfrm>
              <a:off x="5049838" y="1987550"/>
              <a:ext cx="327025" cy="327025"/>
            </a:xfrm>
            <a:custGeom>
              <a:cxnLst>
                <a:cxn ang="0">
                  <a:pos x="wd2" y="hd2"/>
                </a:cxn>
                <a:cxn ang="5400000">
                  <a:pos x="wd2" y="hd2"/>
                </a:cxn>
                <a:cxn ang="10800000">
                  <a:pos x="wd2" y="hd2"/>
                </a:cxn>
                <a:cxn ang="16200000">
                  <a:pos x="wd2" y="hd2"/>
                </a:cxn>
              </a:cxnLst>
              <a:rect l="0" t="0" r="r" b="b"/>
              <a:pathLst>
                <a:path w="21600" h="21600" extrusionOk="0">
                  <a:moveTo>
                    <a:pt x="12281" y="19846"/>
                  </a:moveTo>
                  <a:lnTo>
                    <a:pt x="9413" y="12882"/>
                  </a:lnTo>
                  <a:lnTo>
                    <a:pt x="19655" y="2640"/>
                  </a:lnTo>
                  <a:cubicBezTo>
                    <a:pt x="19655" y="2640"/>
                    <a:pt x="12281" y="19846"/>
                    <a:pt x="12281" y="19846"/>
                  </a:cubicBezTo>
                  <a:close/>
                  <a:moveTo>
                    <a:pt x="1755" y="9320"/>
                  </a:moveTo>
                  <a:lnTo>
                    <a:pt x="18960" y="1945"/>
                  </a:lnTo>
                  <a:lnTo>
                    <a:pt x="8719" y="12187"/>
                  </a:lnTo>
                  <a:cubicBezTo>
                    <a:pt x="8719" y="12187"/>
                    <a:pt x="1755" y="9320"/>
                    <a:pt x="1755" y="9320"/>
                  </a:cubicBezTo>
                  <a:close/>
                  <a:moveTo>
                    <a:pt x="21600" y="491"/>
                  </a:moveTo>
                  <a:cubicBezTo>
                    <a:pt x="21600" y="220"/>
                    <a:pt x="21380" y="0"/>
                    <a:pt x="21109" y="0"/>
                  </a:cubicBezTo>
                  <a:cubicBezTo>
                    <a:pt x="21034" y="0"/>
                    <a:pt x="20964" y="20"/>
                    <a:pt x="20900" y="52"/>
                  </a:cubicBezTo>
                  <a:lnTo>
                    <a:pt x="20898" y="48"/>
                  </a:lnTo>
                  <a:lnTo>
                    <a:pt x="302" y="8875"/>
                  </a:lnTo>
                  <a:cubicBezTo>
                    <a:pt x="301" y="8875"/>
                    <a:pt x="299" y="8876"/>
                    <a:pt x="297" y="8877"/>
                  </a:cubicBezTo>
                  <a:lnTo>
                    <a:pt x="280" y="8885"/>
                  </a:lnTo>
                  <a:lnTo>
                    <a:pt x="281" y="8887"/>
                  </a:lnTo>
                  <a:cubicBezTo>
                    <a:pt x="116" y="8967"/>
                    <a:pt x="0" y="9132"/>
                    <a:pt x="0" y="9327"/>
                  </a:cubicBezTo>
                  <a:cubicBezTo>
                    <a:pt x="0" y="9550"/>
                    <a:pt x="151" y="9731"/>
                    <a:pt x="355" y="9791"/>
                  </a:cubicBezTo>
                  <a:lnTo>
                    <a:pt x="353" y="9799"/>
                  </a:lnTo>
                  <a:lnTo>
                    <a:pt x="8462" y="13138"/>
                  </a:lnTo>
                  <a:lnTo>
                    <a:pt x="11801" y="21248"/>
                  </a:lnTo>
                  <a:lnTo>
                    <a:pt x="11809" y="21245"/>
                  </a:lnTo>
                  <a:cubicBezTo>
                    <a:pt x="11869" y="21449"/>
                    <a:pt x="12050" y="21600"/>
                    <a:pt x="12273" y="21600"/>
                  </a:cubicBezTo>
                  <a:cubicBezTo>
                    <a:pt x="12468" y="21600"/>
                    <a:pt x="12634" y="21484"/>
                    <a:pt x="12713" y="21319"/>
                  </a:cubicBezTo>
                  <a:lnTo>
                    <a:pt x="12716" y="21320"/>
                  </a:lnTo>
                  <a:lnTo>
                    <a:pt x="12723" y="21303"/>
                  </a:lnTo>
                  <a:cubicBezTo>
                    <a:pt x="12724" y="21301"/>
                    <a:pt x="12725" y="21300"/>
                    <a:pt x="12725" y="21298"/>
                  </a:cubicBezTo>
                  <a:lnTo>
                    <a:pt x="21553" y="702"/>
                  </a:lnTo>
                  <a:lnTo>
                    <a:pt x="21547" y="699"/>
                  </a:lnTo>
                  <a:cubicBezTo>
                    <a:pt x="21578" y="636"/>
                    <a:pt x="21600" y="567"/>
                    <a:pt x="21600" y="491"/>
                  </a:cubicBezTo>
                  <a:moveTo>
                    <a:pt x="7855" y="16200"/>
                  </a:moveTo>
                  <a:cubicBezTo>
                    <a:pt x="7719" y="16200"/>
                    <a:pt x="7596" y="16255"/>
                    <a:pt x="7507" y="16344"/>
                  </a:cubicBezTo>
                  <a:lnTo>
                    <a:pt x="6035" y="17817"/>
                  </a:lnTo>
                  <a:cubicBezTo>
                    <a:pt x="5946" y="17905"/>
                    <a:pt x="5891" y="18029"/>
                    <a:pt x="5891" y="18164"/>
                  </a:cubicBezTo>
                  <a:cubicBezTo>
                    <a:pt x="5891" y="18435"/>
                    <a:pt x="6111" y="18655"/>
                    <a:pt x="6382" y="18655"/>
                  </a:cubicBezTo>
                  <a:cubicBezTo>
                    <a:pt x="6517" y="18655"/>
                    <a:pt x="6640" y="18600"/>
                    <a:pt x="6729" y="18511"/>
                  </a:cubicBezTo>
                  <a:lnTo>
                    <a:pt x="8202" y="17038"/>
                  </a:lnTo>
                  <a:cubicBezTo>
                    <a:pt x="8291" y="16950"/>
                    <a:pt x="8345" y="16827"/>
                    <a:pt x="8345" y="16691"/>
                  </a:cubicBezTo>
                  <a:cubicBezTo>
                    <a:pt x="8345" y="16420"/>
                    <a:pt x="8126" y="16200"/>
                    <a:pt x="7855" y="16200"/>
                  </a:cubicBezTo>
                  <a:moveTo>
                    <a:pt x="7855" y="14237"/>
                  </a:moveTo>
                  <a:cubicBezTo>
                    <a:pt x="7855" y="13966"/>
                    <a:pt x="7635" y="13745"/>
                    <a:pt x="7364" y="13745"/>
                  </a:cubicBezTo>
                  <a:cubicBezTo>
                    <a:pt x="7228" y="13745"/>
                    <a:pt x="7105" y="13801"/>
                    <a:pt x="7017" y="13889"/>
                  </a:cubicBezTo>
                  <a:lnTo>
                    <a:pt x="2107" y="18798"/>
                  </a:lnTo>
                  <a:cubicBezTo>
                    <a:pt x="2019" y="18888"/>
                    <a:pt x="1964" y="19011"/>
                    <a:pt x="1964" y="19145"/>
                  </a:cubicBezTo>
                  <a:cubicBezTo>
                    <a:pt x="1964" y="19417"/>
                    <a:pt x="2184" y="19636"/>
                    <a:pt x="2455" y="19636"/>
                  </a:cubicBezTo>
                  <a:cubicBezTo>
                    <a:pt x="2590" y="19636"/>
                    <a:pt x="2713" y="19582"/>
                    <a:pt x="2802" y="19493"/>
                  </a:cubicBezTo>
                  <a:lnTo>
                    <a:pt x="7711" y="14583"/>
                  </a:lnTo>
                  <a:cubicBezTo>
                    <a:pt x="7800" y="14495"/>
                    <a:pt x="7855" y="14372"/>
                    <a:pt x="7855" y="14237"/>
                  </a:cubicBezTo>
                  <a:moveTo>
                    <a:pt x="4765" y="14583"/>
                  </a:moveTo>
                  <a:lnTo>
                    <a:pt x="5256" y="14093"/>
                  </a:lnTo>
                  <a:cubicBezTo>
                    <a:pt x="5345" y="14004"/>
                    <a:pt x="5400" y="13881"/>
                    <a:pt x="5400" y="13745"/>
                  </a:cubicBezTo>
                  <a:cubicBezTo>
                    <a:pt x="5400" y="13475"/>
                    <a:pt x="5180" y="13255"/>
                    <a:pt x="4909" y="13255"/>
                  </a:cubicBezTo>
                  <a:cubicBezTo>
                    <a:pt x="4774" y="13255"/>
                    <a:pt x="4651" y="13310"/>
                    <a:pt x="4562" y="13398"/>
                  </a:cubicBezTo>
                  <a:lnTo>
                    <a:pt x="4071" y="13889"/>
                  </a:lnTo>
                  <a:cubicBezTo>
                    <a:pt x="3982" y="13979"/>
                    <a:pt x="3927" y="14101"/>
                    <a:pt x="3927" y="14237"/>
                  </a:cubicBezTo>
                  <a:cubicBezTo>
                    <a:pt x="3927" y="14507"/>
                    <a:pt x="4147" y="14727"/>
                    <a:pt x="4418" y="14727"/>
                  </a:cubicBezTo>
                  <a:cubicBezTo>
                    <a:pt x="4554" y="14727"/>
                    <a:pt x="4676" y="14673"/>
                    <a:pt x="4765" y="14583"/>
                  </a:cubicBezTo>
                </a:path>
              </a:pathLst>
            </a:custGeom>
            <a:solidFill>
              <a:schemeClr val="bg1"/>
            </a:solidFill>
            <a:ln w="12700">
              <a:miter lim="400000"/>
            </a:ln>
          </p:spPr>
          <p:txBody>
            <a:bodyPr lIns="38090" tIns="38090" rIns="38090" bIns="38090" anchor="ctr"/>
            <a:lstStyle>
              <a:defPPr>
                <a:defRPr lang="zh-CN"/>
              </a:defPPr>
              <a:lvl1pPr marL="0" indent="0" algn="l" defTabSz="914400" rtl="0" eaLnBrk="0" fontAlgn="base" hangingPunct="0">
                <a:lnSpc>
                  <a:spcPct val="100000"/>
                </a:lnSpc>
                <a:spcBef>
                  <a:spcPct val="0"/>
                </a:spcBef>
                <a:spcAft>
                  <a:spcPct val="0"/>
                </a:spcAft>
                <a:buClrTx/>
                <a:buSzTx/>
                <a:buFontTx/>
                <a:buNone/>
                <a:defRPr kumimoji="0" sz="1800" b="0" i="0" u="sng" baseline="0">
                  <a:solidFill>
                    <a:schemeClr val="tx1"/>
                  </a:solidFill>
                  <a:effectLst/>
                  <a:latin typeface="Verdana"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sz="1800" b="0" i="0" u="sng" baseline="0">
                  <a:solidFill>
                    <a:schemeClr val="tx1"/>
                  </a:solidFill>
                  <a:effectLst/>
                  <a:latin typeface="Verdana" pitchFamily="34"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sz="1800" b="0" i="0" u="sng" baseline="0">
                  <a:solidFill>
                    <a:schemeClr val="tx1"/>
                  </a:solidFill>
                  <a:effectLst/>
                  <a:latin typeface="Verdana" pitchFamily="34"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sz="1800" b="0" i="0" u="sng" baseline="0">
                  <a:solidFill>
                    <a:schemeClr val="tx1"/>
                  </a:solidFill>
                  <a:effectLst/>
                  <a:latin typeface="Verdana" pitchFamily="34"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sz="1800" b="0" i="0" u="sng" baseline="0">
                  <a:solidFill>
                    <a:schemeClr val="tx1"/>
                  </a:solidFill>
                  <a:effectLst/>
                  <a:latin typeface="Verdana" pitchFamily="34" charset="0"/>
                  <a:ea typeface="宋体" pitchFamily="2" charset="-122"/>
                </a:defRPr>
              </a:lvl5pPr>
            </a:lstStyle>
            <a:p>
              <a:pPr marL="0" marR="0" lvl="0" indent="0" algn="l" defTabSz="456565" rtl="0" eaLnBrk="1" fontAlgn="auto" latinLnBrk="0" hangingPunct="1">
                <a:lnSpc>
                  <a:spcPct val="100000"/>
                </a:lnSpc>
                <a:spcBef>
                  <a:spcPct val="0"/>
                </a:spcBef>
                <a:spcAft>
                  <a:spcPct val="0"/>
                </a:spcAft>
                <a:buClrTx/>
                <a:buSzTx/>
                <a:buFontTx/>
                <a:buNone/>
                <a:defRPr sz="3000" cap="none">
                  <a:solidFill>
                    <a:srgbClr val="FFFFFF"/>
                  </a:solidFill>
                  <a:effectLst>
                    <a:outerShdw blurRad="38100" dist="12700" dir="5400000" rotWithShape="0">
                      <a:srgbClr val="000000">
                        <a:alpha val="50000"/>
                      </a:srgbClr>
                    </a:outerShdw>
                  </a:effectLst>
                  <a:latin typeface="Gill Sans"/>
                  <a:ea typeface="Gill Sans"/>
                  <a:cs typeface="Gill Sans"/>
                  <a:sym typeface="Gill Sans"/>
                </a:defRPr>
              </a:pPr>
              <a:endParaRPr kumimoji="0" sz="3200" b="0" i="0" u="none" strike="noStrike" kern="1200" cap="none" spc="0" normalizeH="0" baseline="0" noProof="0">
                <a:ln>
                  <a:noFill/>
                </a:ln>
                <a:solidFill>
                  <a:srgbClr val="FFFFFF"/>
                </a:solidFill>
                <a:effectLst>
                  <a:outerShdw blurRad="38100" dist="12700" dir="5400000" rotWithShape="0">
                    <a:srgbClr val="000000">
                      <a:alpha val="50000"/>
                    </a:srgbClr>
                  </a:outerShdw>
                </a:effectLst>
                <a:uLnTx/>
                <a:uFillTx/>
                <a:latin typeface="Gill Sans"/>
                <a:ea typeface="Gill Sans"/>
                <a:cs typeface="Gill Sans"/>
                <a:sym typeface="Gill Sans"/>
              </a:endParaRPr>
            </a:p>
          </p:txBody>
        </p:sp>
      </p:grpSp>
      <p:grpSp>
        <p:nvGrpSpPr>
          <p:cNvPr id="33803" name="组合 11"/>
          <p:cNvGrpSpPr/>
          <p:nvPr/>
        </p:nvGrpSpPr>
        <p:grpSpPr>
          <a:xfrm>
            <a:off x="6107113" y="2354263"/>
            <a:ext cx="655637" cy="654050"/>
            <a:chOff x="6107113" y="2354263"/>
            <a:chExt cx="655637" cy="654050"/>
          </a:xfrm>
        </p:grpSpPr>
        <p:sp>
          <p:nvSpPr>
            <p:cNvPr id="33808" name="Oval 3"/>
            <p:cNvSpPr/>
            <p:nvPr/>
          </p:nvSpPr>
          <p:spPr>
            <a:xfrm>
              <a:off x="6107113" y="2354263"/>
              <a:ext cx="655637" cy="654050"/>
            </a:xfrm>
            <a:prstGeom prst="ellipse">
              <a:avLst/>
            </a:prstGeom>
            <a:solidFill>
              <a:srgbClr val="3181D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nchorCtr="0">
              <a:noAutofit/>
            </a:bodyPr>
            <a:lstStyle>
              <a:defPPr>
                <a:defRPr lang="zh-CN"/>
              </a:defPPr>
              <a:lvl1pPr marL="0" indent="0" algn="l" defTabSz="914400" rtl="0" eaLnBrk="0" fontAlgn="base" hangingPunct="0">
                <a:lnSpc>
                  <a:spcPct val="100000"/>
                </a:lnSpc>
                <a:spcBef>
                  <a:spcPct val="0"/>
                </a:spcBef>
                <a:spcAft>
                  <a:spcPct val="0"/>
                </a:spcAft>
                <a:buClrTx/>
                <a:buSzTx/>
                <a:buFontTx/>
                <a:buNone/>
                <a:defRPr kumimoji="0" lang="zh-CN" altLang="en-US" sz="1800" b="0" i="0" u="sng" baseline="0">
                  <a:solidFill>
                    <a:schemeClr val="tx1"/>
                  </a:solidFill>
                  <a:effectLst/>
                  <a:latin typeface="Verdana"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sng" baseline="0">
                  <a:solidFill>
                    <a:schemeClr val="tx1"/>
                  </a:solidFill>
                  <a:effectLst/>
                  <a:latin typeface="Verdana" pitchFamily="34"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sng" baseline="0">
                  <a:solidFill>
                    <a:schemeClr val="tx1"/>
                  </a:solidFill>
                  <a:effectLst/>
                  <a:latin typeface="Verdana" pitchFamily="34"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sng" baseline="0">
                  <a:solidFill>
                    <a:schemeClr val="tx1"/>
                  </a:solidFill>
                  <a:effectLst/>
                  <a:latin typeface="Verdana" pitchFamily="34"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sng" baseline="0">
                  <a:solidFill>
                    <a:schemeClr val="tx1"/>
                  </a:solidFill>
                  <a:effectLst/>
                  <a:latin typeface="Verdana" pitchFamily="34" charset="0"/>
                  <a:ea typeface="宋体" pitchFamily="2" charset="-122"/>
                </a:defRPr>
              </a:lvl5pPr>
              <a:lvl6pPr>
                <a:defRPr lang="zh-CN">
                  <a:solidFill>
                    <a:srgbClr val="FFFFFF"/>
                  </a:solidFill>
                  <a:latin typeface="Open Sans"/>
                </a:defRPr>
              </a:lvl6pPr>
              <a:lvl7pPr>
                <a:defRPr lang="zh-CN">
                  <a:solidFill>
                    <a:srgbClr val="FFFFFF"/>
                  </a:solidFill>
                  <a:latin typeface="Open Sans"/>
                </a:defRPr>
              </a:lvl7pPr>
              <a:lvl8pPr>
                <a:defRPr lang="zh-CN">
                  <a:solidFill>
                    <a:srgbClr val="FFFFFF"/>
                  </a:solidFill>
                  <a:latin typeface="Open Sans"/>
                </a:defRPr>
              </a:lvl8pPr>
              <a:lvl9pPr>
                <a:defRPr lang="zh-CN">
                  <a:solidFill>
                    <a:srgbClr val="FFFFFF"/>
                  </a:solidFill>
                  <a:latin typeface="Open Sans"/>
                </a:defRPr>
              </a:lvl9pPr>
            </a:lstStyle>
            <a:p>
              <a:pPr marL="0" lvl="0" indent="0" algn="ctr" eaLnBrk="1" hangingPunct="0"/>
              <a:endParaRPr lang="en-US" altLang="zh-CN" sz="2400" u="none">
                <a:solidFill>
                  <a:srgbClr val="FFFFFF"/>
                </a:solidFill>
                <a:latin typeface="FontAwesome"/>
              </a:endParaRPr>
            </a:p>
          </p:txBody>
        </p:sp>
        <p:sp>
          <p:nvSpPr>
            <p:cNvPr id="33809" name="Shape 2618"/>
            <p:cNvSpPr/>
            <p:nvPr/>
          </p:nvSpPr>
          <p:spPr>
            <a:xfrm>
              <a:off x="6278563" y="2501900"/>
              <a:ext cx="327025" cy="327025"/>
            </a:xfrm>
            <a:custGeom>
              <a:cxnLst>
                <a:cxn ang="0">
                  <a:pos x="wd2" y="hd2"/>
                </a:cxn>
                <a:cxn ang="5400000">
                  <a:pos x="wd2" y="hd2"/>
                </a:cxn>
                <a:cxn ang="10800000">
                  <a:pos x="wd2" y="hd2"/>
                </a:cxn>
                <a:cxn ang="16200000">
                  <a:pos x="wd2" y="hd2"/>
                </a:cxn>
              </a:cxnLst>
              <a:rect l="0" t="0" r="r" b="b"/>
              <a:pathLst>
                <a:path w="21278" h="21600" extrusionOk="0">
                  <a:moveTo>
                    <a:pt x="2560" y="18308"/>
                  </a:moveTo>
                  <a:cubicBezTo>
                    <a:pt x="2472" y="18397"/>
                    <a:pt x="2418" y="18520"/>
                    <a:pt x="2418" y="18655"/>
                  </a:cubicBezTo>
                  <a:cubicBezTo>
                    <a:pt x="2418" y="18926"/>
                    <a:pt x="2635" y="19146"/>
                    <a:pt x="2902" y="19146"/>
                  </a:cubicBezTo>
                  <a:cubicBezTo>
                    <a:pt x="3169" y="19146"/>
                    <a:pt x="3385" y="18926"/>
                    <a:pt x="3385" y="18655"/>
                  </a:cubicBezTo>
                  <a:cubicBezTo>
                    <a:pt x="3385" y="18384"/>
                    <a:pt x="3169" y="18164"/>
                    <a:pt x="2902" y="18164"/>
                  </a:cubicBezTo>
                  <a:cubicBezTo>
                    <a:pt x="2768" y="18164"/>
                    <a:pt x="2647" y="18219"/>
                    <a:pt x="2560" y="18308"/>
                  </a:cubicBezTo>
                  <a:moveTo>
                    <a:pt x="20499" y="4279"/>
                  </a:moveTo>
                  <a:lnTo>
                    <a:pt x="20091" y="4692"/>
                  </a:lnTo>
                  <a:lnTo>
                    <a:pt x="20088" y="4688"/>
                  </a:lnTo>
                  <a:lnTo>
                    <a:pt x="17670" y="7143"/>
                  </a:lnTo>
                  <a:lnTo>
                    <a:pt x="17664" y="7137"/>
                  </a:lnTo>
                  <a:cubicBezTo>
                    <a:pt x="17227" y="7580"/>
                    <a:pt x="16624" y="7853"/>
                    <a:pt x="15958" y="7853"/>
                  </a:cubicBezTo>
                  <a:cubicBezTo>
                    <a:pt x="14624" y="7853"/>
                    <a:pt x="13543" y="6755"/>
                    <a:pt x="13543" y="5401"/>
                  </a:cubicBezTo>
                  <a:cubicBezTo>
                    <a:pt x="13543" y="4725"/>
                    <a:pt x="13813" y="4113"/>
                    <a:pt x="14248" y="3670"/>
                  </a:cubicBezTo>
                  <a:lnTo>
                    <a:pt x="13563" y="2975"/>
                  </a:lnTo>
                  <a:cubicBezTo>
                    <a:pt x="12951" y="3596"/>
                    <a:pt x="12571" y="4452"/>
                    <a:pt x="12571" y="5401"/>
                  </a:cubicBezTo>
                  <a:cubicBezTo>
                    <a:pt x="12571" y="7300"/>
                    <a:pt x="14087" y="8840"/>
                    <a:pt x="15958" y="8840"/>
                  </a:cubicBezTo>
                  <a:cubicBezTo>
                    <a:pt x="16893" y="8840"/>
                    <a:pt x="17737" y="8454"/>
                    <a:pt x="18348" y="7832"/>
                  </a:cubicBezTo>
                  <a:lnTo>
                    <a:pt x="18353" y="7837"/>
                  </a:lnTo>
                  <a:lnTo>
                    <a:pt x="20152" y="6011"/>
                  </a:lnTo>
                  <a:cubicBezTo>
                    <a:pt x="20516" y="7368"/>
                    <a:pt x="20343" y="8670"/>
                    <a:pt x="19540" y="9505"/>
                  </a:cubicBezTo>
                  <a:lnTo>
                    <a:pt x="16947" y="12198"/>
                  </a:lnTo>
                  <a:cubicBezTo>
                    <a:pt x="16605" y="12553"/>
                    <a:pt x="16104" y="12766"/>
                    <a:pt x="15610" y="12766"/>
                  </a:cubicBezTo>
                  <a:cubicBezTo>
                    <a:pt x="15590" y="12765"/>
                    <a:pt x="13953" y="12652"/>
                    <a:pt x="12318" y="11611"/>
                  </a:cubicBezTo>
                  <a:lnTo>
                    <a:pt x="12314" y="11620"/>
                  </a:lnTo>
                  <a:cubicBezTo>
                    <a:pt x="12239" y="11572"/>
                    <a:pt x="12155" y="11537"/>
                    <a:pt x="12060" y="11537"/>
                  </a:cubicBezTo>
                  <a:cubicBezTo>
                    <a:pt x="11897" y="11537"/>
                    <a:pt x="11759" y="11625"/>
                    <a:pt x="11671" y="11753"/>
                  </a:cubicBezTo>
                  <a:lnTo>
                    <a:pt x="11654" y="11742"/>
                  </a:lnTo>
                  <a:lnTo>
                    <a:pt x="4270" y="20043"/>
                  </a:lnTo>
                  <a:cubicBezTo>
                    <a:pt x="3919" y="20399"/>
                    <a:pt x="3436" y="20618"/>
                    <a:pt x="2902" y="20618"/>
                  </a:cubicBezTo>
                  <a:cubicBezTo>
                    <a:pt x="1833" y="20618"/>
                    <a:pt x="967" y="19740"/>
                    <a:pt x="967" y="18655"/>
                  </a:cubicBezTo>
                  <a:cubicBezTo>
                    <a:pt x="967" y="18113"/>
                    <a:pt x="1184" y="17622"/>
                    <a:pt x="1534" y="17267"/>
                  </a:cubicBezTo>
                  <a:lnTo>
                    <a:pt x="9684" y="9801"/>
                  </a:lnTo>
                  <a:lnTo>
                    <a:pt x="9671" y="9786"/>
                  </a:lnTo>
                  <a:cubicBezTo>
                    <a:pt x="9796" y="9698"/>
                    <a:pt x="9884" y="9557"/>
                    <a:pt x="9884" y="9389"/>
                  </a:cubicBezTo>
                  <a:cubicBezTo>
                    <a:pt x="9884" y="9283"/>
                    <a:pt x="9844" y="9190"/>
                    <a:pt x="9787" y="9110"/>
                  </a:cubicBezTo>
                  <a:lnTo>
                    <a:pt x="9790" y="9107"/>
                  </a:lnTo>
                  <a:cubicBezTo>
                    <a:pt x="8390" y="7219"/>
                    <a:pt x="8340" y="5816"/>
                    <a:pt x="9546" y="4488"/>
                  </a:cubicBezTo>
                  <a:lnTo>
                    <a:pt x="12130" y="1805"/>
                  </a:lnTo>
                  <a:cubicBezTo>
                    <a:pt x="12785" y="1125"/>
                    <a:pt x="13641" y="982"/>
                    <a:pt x="14244" y="982"/>
                  </a:cubicBezTo>
                  <a:lnTo>
                    <a:pt x="14246" y="982"/>
                  </a:lnTo>
                  <a:cubicBezTo>
                    <a:pt x="14611" y="982"/>
                    <a:pt x="14988" y="1037"/>
                    <a:pt x="15366" y="1136"/>
                  </a:cubicBezTo>
                  <a:lnTo>
                    <a:pt x="13559" y="2970"/>
                  </a:lnTo>
                  <a:lnTo>
                    <a:pt x="14243" y="3664"/>
                  </a:lnTo>
                  <a:lnTo>
                    <a:pt x="16661" y="1210"/>
                  </a:lnTo>
                  <a:lnTo>
                    <a:pt x="16657" y="1206"/>
                  </a:lnTo>
                  <a:lnTo>
                    <a:pt x="17082" y="775"/>
                  </a:lnTo>
                  <a:cubicBezTo>
                    <a:pt x="16139" y="269"/>
                    <a:pt x="15160" y="0"/>
                    <a:pt x="14246" y="0"/>
                  </a:cubicBezTo>
                  <a:lnTo>
                    <a:pt x="14244" y="0"/>
                  </a:lnTo>
                  <a:cubicBezTo>
                    <a:pt x="13167" y="0"/>
                    <a:pt x="12182" y="361"/>
                    <a:pt x="11460" y="1111"/>
                  </a:cubicBezTo>
                  <a:lnTo>
                    <a:pt x="8867" y="3804"/>
                  </a:lnTo>
                  <a:cubicBezTo>
                    <a:pt x="7163" y="5672"/>
                    <a:pt x="7613" y="7584"/>
                    <a:pt x="8769" y="9315"/>
                  </a:cubicBezTo>
                  <a:lnTo>
                    <a:pt x="850" y="16572"/>
                  </a:lnTo>
                  <a:cubicBezTo>
                    <a:pt x="325" y="17106"/>
                    <a:pt x="0" y="17842"/>
                    <a:pt x="0" y="18655"/>
                  </a:cubicBezTo>
                  <a:cubicBezTo>
                    <a:pt x="0" y="20282"/>
                    <a:pt x="1299" y="21600"/>
                    <a:pt x="2902" y="21600"/>
                  </a:cubicBezTo>
                  <a:cubicBezTo>
                    <a:pt x="3703" y="21600"/>
                    <a:pt x="4429" y="21271"/>
                    <a:pt x="4954" y="20738"/>
                  </a:cubicBezTo>
                  <a:lnTo>
                    <a:pt x="12160" y="12652"/>
                  </a:lnTo>
                  <a:cubicBezTo>
                    <a:pt x="13800" y="13590"/>
                    <a:pt x="15363" y="13747"/>
                    <a:pt x="15606" y="13747"/>
                  </a:cubicBezTo>
                  <a:cubicBezTo>
                    <a:pt x="16313" y="13747"/>
                    <a:pt x="17067" y="13463"/>
                    <a:pt x="17617" y="12892"/>
                  </a:cubicBezTo>
                  <a:lnTo>
                    <a:pt x="20209" y="10198"/>
                  </a:lnTo>
                  <a:cubicBezTo>
                    <a:pt x="21560" y="8795"/>
                    <a:pt x="21600" y="6433"/>
                    <a:pt x="20499" y="4279"/>
                  </a:cubicBezTo>
                </a:path>
              </a:pathLst>
            </a:custGeom>
            <a:solidFill>
              <a:schemeClr val="bg1"/>
            </a:solidFill>
            <a:ln w="12700">
              <a:miter lim="400000"/>
            </a:ln>
          </p:spPr>
          <p:txBody>
            <a:bodyPr lIns="38090" tIns="38090" rIns="38090" bIns="38090" anchor="ctr"/>
            <a:lstStyle>
              <a:defPPr>
                <a:defRPr lang="zh-CN"/>
              </a:defPPr>
              <a:lvl1pPr marL="0" indent="0" algn="l" defTabSz="914400" rtl="0" eaLnBrk="0" fontAlgn="base" hangingPunct="0">
                <a:lnSpc>
                  <a:spcPct val="100000"/>
                </a:lnSpc>
                <a:spcBef>
                  <a:spcPct val="0"/>
                </a:spcBef>
                <a:spcAft>
                  <a:spcPct val="0"/>
                </a:spcAft>
                <a:buClrTx/>
                <a:buSzTx/>
                <a:buFontTx/>
                <a:buNone/>
                <a:defRPr kumimoji="0" sz="1800" b="0" i="0" u="sng" baseline="0">
                  <a:solidFill>
                    <a:schemeClr val="tx1"/>
                  </a:solidFill>
                  <a:effectLst/>
                  <a:latin typeface="Verdana"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sz="1800" b="0" i="0" u="sng" baseline="0">
                  <a:solidFill>
                    <a:schemeClr val="tx1"/>
                  </a:solidFill>
                  <a:effectLst/>
                  <a:latin typeface="Verdana" pitchFamily="34"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sz="1800" b="0" i="0" u="sng" baseline="0">
                  <a:solidFill>
                    <a:schemeClr val="tx1"/>
                  </a:solidFill>
                  <a:effectLst/>
                  <a:latin typeface="Verdana" pitchFamily="34"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sz="1800" b="0" i="0" u="sng" baseline="0">
                  <a:solidFill>
                    <a:schemeClr val="tx1"/>
                  </a:solidFill>
                  <a:effectLst/>
                  <a:latin typeface="Verdana" pitchFamily="34"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sz="1800" b="0" i="0" u="sng" baseline="0">
                  <a:solidFill>
                    <a:schemeClr val="tx1"/>
                  </a:solidFill>
                  <a:effectLst/>
                  <a:latin typeface="Verdana" pitchFamily="34" charset="0"/>
                  <a:ea typeface="宋体" pitchFamily="2" charset="-122"/>
                </a:defRPr>
              </a:lvl5pPr>
            </a:lstStyle>
            <a:p>
              <a:pPr marL="0" marR="0" lvl="0" indent="0" algn="l" defTabSz="456565" rtl="0" eaLnBrk="1" fontAlgn="auto" latinLnBrk="0" hangingPunct="1">
                <a:lnSpc>
                  <a:spcPct val="100000"/>
                </a:lnSpc>
                <a:spcBef>
                  <a:spcPct val="0"/>
                </a:spcBef>
                <a:spcAft>
                  <a:spcPct val="0"/>
                </a:spcAft>
                <a:buClrTx/>
                <a:buSzTx/>
                <a:buFontTx/>
                <a:buNone/>
                <a:defRPr sz="3000" cap="none">
                  <a:solidFill>
                    <a:srgbClr val="FFFFFF"/>
                  </a:solidFill>
                  <a:effectLst>
                    <a:outerShdw blurRad="38100" dist="12700" dir="5400000" rotWithShape="0">
                      <a:srgbClr val="000000">
                        <a:alpha val="50000"/>
                      </a:srgbClr>
                    </a:outerShdw>
                  </a:effectLst>
                  <a:latin typeface="Gill Sans"/>
                  <a:ea typeface="Gill Sans"/>
                  <a:cs typeface="Gill Sans"/>
                  <a:sym typeface="Gill Sans"/>
                </a:defRPr>
              </a:pPr>
              <a:endParaRPr kumimoji="0" sz="3200" b="0" i="0" u="none" strike="noStrike" kern="1200" cap="none" spc="0" normalizeH="0" baseline="0" noProof="0">
                <a:ln>
                  <a:noFill/>
                </a:ln>
                <a:solidFill>
                  <a:srgbClr val="FFFFFF"/>
                </a:solidFill>
                <a:effectLst>
                  <a:outerShdw blurRad="38100" dist="12700" dir="5400000" rotWithShape="0">
                    <a:srgbClr val="000000">
                      <a:alpha val="50000"/>
                    </a:srgbClr>
                  </a:outerShdw>
                </a:effectLst>
                <a:uLnTx/>
                <a:uFillTx/>
                <a:latin typeface="Gill Sans"/>
                <a:ea typeface="Gill Sans"/>
                <a:cs typeface="Gill Sans"/>
                <a:sym typeface="Gill Sans"/>
              </a:endParaRPr>
            </a:p>
          </p:txBody>
        </p:sp>
      </p:grpSp>
      <p:grpSp>
        <p:nvGrpSpPr>
          <p:cNvPr id="33804" name="组合 13"/>
          <p:cNvGrpSpPr/>
          <p:nvPr/>
        </p:nvGrpSpPr>
        <p:grpSpPr>
          <a:xfrm>
            <a:off x="6107113" y="4618038"/>
            <a:ext cx="655637" cy="654050"/>
            <a:chOff x="6107113" y="4618038"/>
            <a:chExt cx="655637" cy="654050"/>
          </a:xfrm>
        </p:grpSpPr>
        <p:sp>
          <p:nvSpPr>
            <p:cNvPr id="33806" name="Oval 4"/>
            <p:cNvSpPr/>
            <p:nvPr/>
          </p:nvSpPr>
          <p:spPr>
            <a:xfrm>
              <a:off x="6107113" y="4618038"/>
              <a:ext cx="655637" cy="654050"/>
            </a:xfrm>
            <a:prstGeom prst="ellipse">
              <a:avLst/>
            </a:prstGeom>
            <a:solidFill>
              <a:srgbClr val="3181D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nchorCtr="0">
              <a:noAutofit/>
            </a:bodyPr>
            <a:lstStyle>
              <a:defPPr>
                <a:defRPr lang="zh-CN"/>
              </a:defPPr>
              <a:lvl1pPr marL="0" indent="0" algn="l" defTabSz="914400" rtl="0" eaLnBrk="0" fontAlgn="base" hangingPunct="0">
                <a:lnSpc>
                  <a:spcPct val="100000"/>
                </a:lnSpc>
                <a:spcBef>
                  <a:spcPct val="0"/>
                </a:spcBef>
                <a:spcAft>
                  <a:spcPct val="0"/>
                </a:spcAft>
                <a:buClrTx/>
                <a:buSzTx/>
                <a:buFontTx/>
                <a:buNone/>
                <a:defRPr kumimoji="0" lang="zh-CN" altLang="en-US" sz="1800" b="0" i="0" u="sng" baseline="0">
                  <a:solidFill>
                    <a:schemeClr val="tx1"/>
                  </a:solidFill>
                  <a:effectLst/>
                  <a:latin typeface="Verdana"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sng" baseline="0">
                  <a:solidFill>
                    <a:schemeClr val="tx1"/>
                  </a:solidFill>
                  <a:effectLst/>
                  <a:latin typeface="Verdana" pitchFamily="34"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sng" baseline="0">
                  <a:solidFill>
                    <a:schemeClr val="tx1"/>
                  </a:solidFill>
                  <a:effectLst/>
                  <a:latin typeface="Verdana" pitchFamily="34"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sng" baseline="0">
                  <a:solidFill>
                    <a:schemeClr val="tx1"/>
                  </a:solidFill>
                  <a:effectLst/>
                  <a:latin typeface="Verdana" pitchFamily="34"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sng" baseline="0">
                  <a:solidFill>
                    <a:schemeClr val="tx1"/>
                  </a:solidFill>
                  <a:effectLst/>
                  <a:latin typeface="Verdana" pitchFamily="34" charset="0"/>
                  <a:ea typeface="宋体" pitchFamily="2" charset="-122"/>
                </a:defRPr>
              </a:lvl5pPr>
              <a:lvl6pPr>
                <a:defRPr lang="zh-CN">
                  <a:solidFill>
                    <a:srgbClr val="FFFFFF"/>
                  </a:solidFill>
                  <a:latin typeface="Open Sans"/>
                </a:defRPr>
              </a:lvl6pPr>
              <a:lvl7pPr>
                <a:defRPr lang="zh-CN">
                  <a:solidFill>
                    <a:srgbClr val="FFFFFF"/>
                  </a:solidFill>
                  <a:latin typeface="Open Sans"/>
                </a:defRPr>
              </a:lvl7pPr>
              <a:lvl8pPr>
                <a:defRPr lang="zh-CN">
                  <a:solidFill>
                    <a:srgbClr val="FFFFFF"/>
                  </a:solidFill>
                  <a:latin typeface="Open Sans"/>
                </a:defRPr>
              </a:lvl8pPr>
              <a:lvl9pPr>
                <a:defRPr lang="zh-CN">
                  <a:solidFill>
                    <a:srgbClr val="FFFFFF"/>
                  </a:solidFill>
                  <a:latin typeface="Open Sans"/>
                </a:defRPr>
              </a:lvl9pPr>
            </a:lstStyle>
            <a:p>
              <a:pPr marL="0" lvl="0" indent="0" algn="ctr" eaLnBrk="1" hangingPunct="0"/>
              <a:endParaRPr lang="en-US" altLang="zh-CN" sz="2400" u="none">
                <a:solidFill>
                  <a:srgbClr val="FFFFFF"/>
                </a:solidFill>
                <a:latin typeface="Open Sans"/>
              </a:endParaRPr>
            </a:p>
          </p:txBody>
        </p:sp>
        <p:sp>
          <p:nvSpPr>
            <p:cNvPr id="33807" name="Shape 2628"/>
            <p:cNvSpPr/>
            <p:nvPr/>
          </p:nvSpPr>
          <p:spPr>
            <a:xfrm>
              <a:off x="6272213" y="4772025"/>
              <a:ext cx="327025" cy="327025"/>
            </a:xfrm>
            <a:custGeom>
              <a:cxnLst>
                <a:cxn ang="0">
                  <a:pos x="wd2" y="hd2"/>
                </a:cxn>
                <a:cxn ang="5400000">
                  <a:pos x="wd2" y="hd2"/>
                </a:cxn>
                <a:cxn ang="10800000">
                  <a:pos x="wd2" y="hd2"/>
                </a:cxn>
                <a:cxn ang="16200000">
                  <a:pos x="wd2" y="hd2"/>
                </a:cxn>
              </a:cxnLst>
              <a:rect l="0" t="0" r="r" b="b"/>
              <a:pathLst>
                <a:path w="21600" h="21600" extrusionOk="0">
                  <a:moveTo>
                    <a:pt x="16445" y="20618"/>
                  </a:moveTo>
                  <a:cubicBezTo>
                    <a:pt x="15830" y="20618"/>
                    <a:pt x="15230" y="20482"/>
                    <a:pt x="14664" y="20214"/>
                  </a:cubicBezTo>
                  <a:cubicBezTo>
                    <a:pt x="14611" y="20189"/>
                    <a:pt x="14556" y="20170"/>
                    <a:pt x="14501" y="20155"/>
                  </a:cubicBezTo>
                  <a:cubicBezTo>
                    <a:pt x="8920" y="17308"/>
                    <a:pt x="4296" y="12685"/>
                    <a:pt x="1448" y="7105"/>
                  </a:cubicBezTo>
                  <a:cubicBezTo>
                    <a:pt x="1432" y="7048"/>
                    <a:pt x="1412" y="6991"/>
                    <a:pt x="1386" y="6936"/>
                  </a:cubicBezTo>
                  <a:cubicBezTo>
                    <a:pt x="1118" y="6369"/>
                    <a:pt x="982" y="5770"/>
                    <a:pt x="982" y="5155"/>
                  </a:cubicBezTo>
                  <a:cubicBezTo>
                    <a:pt x="982" y="2774"/>
                    <a:pt x="3067" y="982"/>
                    <a:pt x="4418" y="982"/>
                  </a:cubicBezTo>
                  <a:cubicBezTo>
                    <a:pt x="4595" y="982"/>
                    <a:pt x="4712" y="1072"/>
                    <a:pt x="4765" y="1126"/>
                  </a:cubicBezTo>
                  <a:cubicBezTo>
                    <a:pt x="4777" y="1139"/>
                    <a:pt x="4800" y="1164"/>
                    <a:pt x="4832" y="1216"/>
                  </a:cubicBezTo>
                  <a:cubicBezTo>
                    <a:pt x="4849" y="1244"/>
                    <a:pt x="4868" y="1271"/>
                    <a:pt x="4888" y="1297"/>
                  </a:cubicBezTo>
                  <a:lnTo>
                    <a:pt x="8121" y="5453"/>
                  </a:lnTo>
                  <a:cubicBezTo>
                    <a:pt x="8146" y="5485"/>
                    <a:pt x="8173" y="5515"/>
                    <a:pt x="8202" y="5544"/>
                  </a:cubicBezTo>
                  <a:cubicBezTo>
                    <a:pt x="8255" y="5598"/>
                    <a:pt x="8345" y="5715"/>
                    <a:pt x="8345" y="5891"/>
                  </a:cubicBezTo>
                  <a:cubicBezTo>
                    <a:pt x="8345" y="5978"/>
                    <a:pt x="8321" y="6060"/>
                    <a:pt x="8274" y="6135"/>
                  </a:cubicBezTo>
                  <a:lnTo>
                    <a:pt x="7180" y="7221"/>
                  </a:lnTo>
                  <a:cubicBezTo>
                    <a:pt x="7175" y="7226"/>
                    <a:pt x="7170" y="7231"/>
                    <a:pt x="7165" y="7236"/>
                  </a:cubicBezTo>
                  <a:cubicBezTo>
                    <a:pt x="6769" y="7609"/>
                    <a:pt x="6543" y="8126"/>
                    <a:pt x="6543" y="8668"/>
                  </a:cubicBezTo>
                  <a:cubicBezTo>
                    <a:pt x="6543" y="9175"/>
                    <a:pt x="6740" y="9658"/>
                    <a:pt x="7082" y="10020"/>
                  </a:cubicBezTo>
                  <a:cubicBezTo>
                    <a:pt x="7094" y="10040"/>
                    <a:pt x="7107" y="10059"/>
                    <a:pt x="7121" y="10078"/>
                  </a:cubicBezTo>
                  <a:cubicBezTo>
                    <a:pt x="8327" y="11745"/>
                    <a:pt x="9810" y="13222"/>
                    <a:pt x="11528" y="14469"/>
                  </a:cubicBezTo>
                  <a:cubicBezTo>
                    <a:pt x="11541" y="14478"/>
                    <a:pt x="11555" y="14487"/>
                    <a:pt x="11568" y="14496"/>
                  </a:cubicBezTo>
                  <a:cubicBezTo>
                    <a:pt x="11931" y="14844"/>
                    <a:pt x="12418" y="15045"/>
                    <a:pt x="12928" y="15045"/>
                  </a:cubicBezTo>
                  <a:cubicBezTo>
                    <a:pt x="13440" y="15045"/>
                    <a:pt x="13934" y="14840"/>
                    <a:pt x="14301" y="14479"/>
                  </a:cubicBezTo>
                  <a:cubicBezTo>
                    <a:pt x="14320" y="14463"/>
                    <a:pt x="14338" y="14446"/>
                    <a:pt x="14356" y="14427"/>
                  </a:cubicBezTo>
                  <a:lnTo>
                    <a:pt x="15456" y="13320"/>
                  </a:lnTo>
                  <a:cubicBezTo>
                    <a:pt x="15533" y="13271"/>
                    <a:pt x="15615" y="13247"/>
                    <a:pt x="15701" y="13247"/>
                  </a:cubicBezTo>
                  <a:cubicBezTo>
                    <a:pt x="15878" y="13247"/>
                    <a:pt x="15995" y="13337"/>
                    <a:pt x="16048" y="13391"/>
                  </a:cubicBezTo>
                  <a:cubicBezTo>
                    <a:pt x="16077" y="13420"/>
                    <a:pt x="16108" y="13447"/>
                    <a:pt x="16140" y="13472"/>
                  </a:cubicBezTo>
                  <a:lnTo>
                    <a:pt x="20296" y="16704"/>
                  </a:lnTo>
                  <a:cubicBezTo>
                    <a:pt x="20323" y="16725"/>
                    <a:pt x="20351" y="16744"/>
                    <a:pt x="20379" y="16762"/>
                  </a:cubicBezTo>
                  <a:cubicBezTo>
                    <a:pt x="20431" y="16795"/>
                    <a:pt x="20455" y="16816"/>
                    <a:pt x="20466" y="16827"/>
                  </a:cubicBezTo>
                  <a:cubicBezTo>
                    <a:pt x="20520" y="16881"/>
                    <a:pt x="20610" y="16997"/>
                    <a:pt x="20610" y="17174"/>
                  </a:cubicBezTo>
                  <a:cubicBezTo>
                    <a:pt x="20610" y="17207"/>
                    <a:pt x="20612" y="17240"/>
                    <a:pt x="20616" y="17273"/>
                  </a:cubicBezTo>
                  <a:cubicBezTo>
                    <a:pt x="20539" y="18625"/>
                    <a:pt x="18774" y="20618"/>
                    <a:pt x="16445" y="20618"/>
                  </a:cubicBezTo>
                  <a:moveTo>
                    <a:pt x="21600" y="17174"/>
                  </a:moveTo>
                  <a:lnTo>
                    <a:pt x="21592" y="17174"/>
                  </a:lnTo>
                  <a:cubicBezTo>
                    <a:pt x="21592" y="16768"/>
                    <a:pt x="21427" y="16399"/>
                    <a:pt x="21161" y="16133"/>
                  </a:cubicBezTo>
                  <a:cubicBezTo>
                    <a:pt x="21082" y="16054"/>
                    <a:pt x="20994" y="15988"/>
                    <a:pt x="20899" y="15929"/>
                  </a:cubicBezTo>
                  <a:lnTo>
                    <a:pt x="16743" y="12697"/>
                  </a:lnTo>
                  <a:cubicBezTo>
                    <a:pt x="16476" y="12430"/>
                    <a:pt x="16108" y="12265"/>
                    <a:pt x="15701" y="12265"/>
                  </a:cubicBezTo>
                  <a:cubicBezTo>
                    <a:pt x="15368" y="12265"/>
                    <a:pt x="15065" y="12380"/>
                    <a:pt x="14819" y="12567"/>
                  </a:cubicBezTo>
                  <a:lnTo>
                    <a:pt x="13659" y="13736"/>
                  </a:lnTo>
                  <a:lnTo>
                    <a:pt x="13656" y="13733"/>
                  </a:lnTo>
                  <a:cubicBezTo>
                    <a:pt x="13477" y="13934"/>
                    <a:pt x="13218" y="14063"/>
                    <a:pt x="12928" y="14063"/>
                  </a:cubicBezTo>
                  <a:cubicBezTo>
                    <a:pt x="12595" y="14063"/>
                    <a:pt x="12303" y="13897"/>
                    <a:pt x="12125" y="13645"/>
                  </a:cubicBezTo>
                  <a:cubicBezTo>
                    <a:pt x="12119" y="13654"/>
                    <a:pt x="12111" y="13663"/>
                    <a:pt x="12104" y="13674"/>
                  </a:cubicBezTo>
                  <a:cubicBezTo>
                    <a:pt x="10500" y="12510"/>
                    <a:pt x="9078" y="11108"/>
                    <a:pt x="7916" y="9502"/>
                  </a:cubicBezTo>
                  <a:cubicBezTo>
                    <a:pt x="7927" y="9495"/>
                    <a:pt x="7937" y="9486"/>
                    <a:pt x="7949" y="9479"/>
                  </a:cubicBezTo>
                  <a:cubicBezTo>
                    <a:pt x="7693" y="9299"/>
                    <a:pt x="7525" y="9004"/>
                    <a:pt x="7525" y="8668"/>
                  </a:cubicBezTo>
                  <a:cubicBezTo>
                    <a:pt x="7525" y="8367"/>
                    <a:pt x="7662" y="8101"/>
                    <a:pt x="7873" y="7920"/>
                  </a:cubicBezTo>
                  <a:lnTo>
                    <a:pt x="7872" y="7918"/>
                  </a:lnTo>
                  <a:lnTo>
                    <a:pt x="9026" y="6773"/>
                  </a:lnTo>
                  <a:cubicBezTo>
                    <a:pt x="9213" y="6528"/>
                    <a:pt x="9327" y="6224"/>
                    <a:pt x="9327" y="5891"/>
                  </a:cubicBezTo>
                  <a:cubicBezTo>
                    <a:pt x="9327" y="5485"/>
                    <a:pt x="9162" y="5116"/>
                    <a:pt x="8896" y="4850"/>
                  </a:cubicBezTo>
                  <a:lnTo>
                    <a:pt x="5663" y="693"/>
                  </a:lnTo>
                  <a:cubicBezTo>
                    <a:pt x="5604" y="599"/>
                    <a:pt x="5538" y="510"/>
                    <a:pt x="5459" y="432"/>
                  </a:cubicBezTo>
                  <a:cubicBezTo>
                    <a:pt x="5193" y="165"/>
                    <a:pt x="4825" y="0"/>
                    <a:pt x="4418" y="0"/>
                  </a:cubicBezTo>
                  <a:cubicBezTo>
                    <a:pt x="2455" y="0"/>
                    <a:pt x="0" y="2308"/>
                    <a:pt x="0" y="5155"/>
                  </a:cubicBezTo>
                  <a:cubicBezTo>
                    <a:pt x="0" y="5943"/>
                    <a:pt x="183" y="6688"/>
                    <a:pt x="499" y="7356"/>
                  </a:cubicBezTo>
                  <a:lnTo>
                    <a:pt x="483" y="7373"/>
                  </a:lnTo>
                  <a:cubicBezTo>
                    <a:pt x="3436" y="13255"/>
                    <a:pt x="8345" y="18164"/>
                    <a:pt x="14228" y="21117"/>
                  </a:cubicBezTo>
                  <a:lnTo>
                    <a:pt x="14244" y="21101"/>
                  </a:lnTo>
                  <a:cubicBezTo>
                    <a:pt x="14912" y="21418"/>
                    <a:pt x="15657" y="21600"/>
                    <a:pt x="16445" y="21600"/>
                  </a:cubicBezTo>
                  <a:cubicBezTo>
                    <a:pt x="19292" y="21600"/>
                    <a:pt x="21600" y="19145"/>
                    <a:pt x="21600" y="17182"/>
                  </a:cubicBezTo>
                  <a:cubicBezTo>
                    <a:pt x="21600" y="17179"/>
                    <a:pt x="21600" y="17177"/>
                    <a:pt x="21600" y="17174"/>
                  </a:cubicBezTo>
                </a:path>
              </a:pathLst>
            </a:custGeom>
            <a:solidFill>
              <a:schemeClr val="bg1"/>
            </a:solidFill>
            <a:ln w="12700">
              <a:miter lim="400000"/>
            </a:ln>
          </p:spPr>
          <p:txBody>
            <a:bodyPr lIns="38090" tIns="38090" rIns="38090" bIns="38090" anchor="ctr"/>
            <a:lstStyle>
              <a:defPPr>
                <a:defRPr lang="zh-CN"/>
              </a:defPPr>
              <a:lvl1pPr marL="0" indent="0" algn="l" defTabSz="914400" rtl="0" eaLnBrk="0" fontAlgn="base" hangingPunct="0">
                <a:lnSpc>
                  <a:spcPct val="100000"/>
                </a:lnSpc>
                <a:spcBef>
                  <a:spcPct val="0"/>
                </a:spcBef>
                <a:spcAft>
                  <a:spcPct val="0"/>
                </a:spcAft>
                <a:buClrTx/>
                <a:buSzTx/>
                <a:buFontTx/>
                <a:buNone/>
                <a:defRPr kumimoji="0" sz="1800" b="0" i="0" u="sng" baseline="0">
                  <a:solidFill>
                    <a:schemeClr val="tx1"/>
                  </a:solidFill>
                  <a:effectLst/>
                  <a:latin typeface="Verdana"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sz="1800" b="0" i="0" u="sng" baseline="0">
                  <a:solidFill>
                    <a:schemeClr val="tx1"/>
                  </a:solidFill>
                  <a:effectLst/>
                  <a:latin typeface="Verdana" pitchFamily="34"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sz="1800" b="0" i="0" u="sng" baseline="0">
                  <a:solidFill>
                    <a:schemeClr val="tx1"/>
                  </a:solidFill>
                  <a:effectLst/>
                  <a:latin typeface="Verdana" pitchFamily="34"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sz="1800" b="0" i="0" u="sng" baseline="0">
                  <a:solidFill>
                    <a:schemeClr val="tx1"/>
                  </a:solidFill>
                  <a:effectLst/>
                  <a:latin typeface="Verdana" pitchFamily="34"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sz="1800" b="0" i="0" u="sng" baseline="0">
                  <a:solidFill>
                    <a:schemeClr val="tx1"/>
                  </a:solidFill>
                  <a:effectLst/>
                  <a:latin typeface="Verdana" pitchFamily="34" charset="0"/>
                  <a:ea typeface="宋体" pitchFamily="2" charset="-122"/>
                </a:defRPr>
              </a:lvl5pPr>
            </a:lstStyle>
            <a:p>
              <a:pPr marL="0" marR="0" lvl="0" indent="0" algn="l" defTabSz="456565" rtl="0" eaLnBrk="1" fontAlgn="auto" latinLnBrk="0" hangingPunct="1">
                <a:lnSpc>
                  <a:spcPct val="100000"/>
                </a:lnSpc>
                <a:spcBef>
                  <a:spcPct val="0"/>
                </a:spcBef>
                <a:spcAft>
                  <a:spcPct val="0"/>
                </a:spcAft>
                <a:buClrTx/>
                <a:buSzTx/>
                <a:buFontTx/>
                <a:buNone/>
                <a:defRPr sz="3000" cap="none">
                  <a:solidFill>
                    <a:srgbClr val="FFFFFF"/>
                  </a:solidFill>
                  <a:effectLst>
                    <a:outerShdw blurRad="38100" dist="12700" dir="5400000" rotWithShape="0">
                      <a:srgbClr val="000000">
                        <a:alpha val="50000"/>
                      </a:srgbClr>
                    </a:outerShdw>
                  </a:effectLst>
                  <a:latin typeface="Gill Sans"/>
                  <a:ea typeface="Gill Sans"/>
                  <a:cs typeface="Gill Sans"/>
                  <a:sym typeface="Gill Sans"/>
                </a:defRPr>
              </a:pPr>
              <a:endParaRPr kumimoji="0" sz="3200" b="0" i="0" u="none" strike="noStrike" kern="1200" cap="none" spc="0" normalizeH="0" baseline="0" noProof="0">
                <a:ln>
                  <a:noFill/>
                </a:ln>
                <a:solidFill>
                  <a:srgbClr val="FFFFFF"/>
                </a:solidFill>
                <a:effectLst>
                  <a:outerShdw blurRad="38100" dist="12700" dir="5400000" rotWithShape="0">
                    <a:srgbClr val="000000">
                      <a:alpha val="50000"/>
                    </a:srgbClr>
                  </a:outerShdw>
                </a:effectLst>
                <a:uLnTx/>
                <a:uFillTx/>
                <a:latin typeface="Gill Sans"/>
                <a:ea typeface="Gill Sans"/>
                <a:cs typeface="Gill Sans"/>
                <a:sym typeface="Gill Sans"/>
              </a:endParaRPr>
            </a:p>
          </p:txBody>
        </p:sp>
      </p:grpSp>
      <p:sp>
        <p:nvSpPr>
          <p:cNvPr id="33805" name="TextBox 30"/>
          <p:cNvSpPr txBox="1"/>
          <p:nvPr/>
        </p:nvSpPr>
        <p:spPr>
          <a:xfrm>
            <a:off x="-188912" y="841375"/>
            <a:ext cx="5413375" cy="523875"/>
          </a:xfrm>
          <a:prstGeom prst="rect">
            <a:avLst/>
          </a:prstGeom>
          <a:noFill/>
          <a:ln>
            <a:noFill/>
            <a:miter lim="800000"/>
          </a:ln>
        </p:spPr>
        <p:txBody>
          <a:bodyPr>
            <a:spAutoFit/>
          </a:bodyPr>
          <a:lstStyle>
            <a:defPPr>
              <a:defRPr lang="zh-CN"/>
            </a:defPPr>
            <a:lvl1pPr marL="228600" indent="-228600" algn="l" defTabSz="914400" rtl="0" eaLnBrk="0" fontAlgn="base" hangingPunct="0">
              <a:lnSpc>
                <a:spcPct val="90000"/>
              </a:lnSpc>
              <a:spcBef>
                <a:spcPts val="1000"/>
              </a:spcBef>
              <a:spcAft>
                <a:spcPct val="0"/>
              </a:spcAft>
              <a:buClrTx/>
              <a:buSzTx/>
              <a:buFont typeface="Arial" pitchFamily="34" charset="0"/>
              <a:buChar char="•"/>
              <a:defRPr kumimoji="0" lang="zh-CN" altLang="en-US" sz="2800" b="0" i="0" u="none" kern="1200" baseline="0">
                <a:solidFill>
                  <a:schemeClr val="tx1"/>
                </a:solidFill>
                <a:effectLst/>
                <a:latin typeface="+mn-lt"/>
                <a:ea typeface="+mn-ea"/>
                <a:cs typeface="+mn-cs"/>
              </a:defRPr>
            </a:lvl1pPr>
            <a:lvl2pPr marL="685800" indent="-228600" algn="l" defTabSz="914400" rtl="0" eaLnBrk="0" fontAlgn="base" hangingPunct="0">
              <a:lnSpc>
                <a:spcPct val="90000"/>
              </a:lnSpc>
              <a:spcBef>
                <a:spcPts val="500"/>
              </a:spcBef>
              <a:spcAft>
                <a:spcPct val="0"/>
              </a:spcAft>
              <a:buClrTx/>
              <a:buSzTx/>
              <a:buFont typeface="Arial" pitchFamily="34" charset="0"/>
              <a:buChar char="•"/>
              <a:defRPr kumimoji="0" lang="zh-CN" altLang="en-US" sz="2400" b="0" i="0" u="none" kern="1200" baseline="0">
                <a:solidFill>
                  <a:schemeClr val="tx1"/>
                </a:solidFill>
                <a:effectLst/>
                <a:latin typeface="+mn-lt"/>
                <a:ea typeface="+mn-ea"/>
                <a:cs typeface="+mn-cs"/>
              </a:defRPr>
            </a:lvl2pPr>
            <a:lvl3pPr marL="1143000" indent="-228600" algn="l" defTabSz="914400" rtl="0" eaLnBrk="0" fontAlgn="base" hangingPunct="0">
              <a:lnSpc>
                <a:spcPct val="90000"/>
              </a:lnSpc>
              <a:spcBef>
                <a:spcPts val="500"/>
              </a:spcBef>
              <a:spcAft>
                <a:spcPct val="0"/>
              </a:spcAft>
              <a:buClrTx/>
              <a:buSzTx/>
              <a:buFont typeface="Arial" pitchFamily="34" charset="0"/>
              <a:buChar char="•"/>
              <a:defRPr kumimoji="0" lang="zh-CN" altLang="en-US" sz="2000" b="0" i="0" u="none" kern="1200" baseline="0">
                <a:solidFill>
                  <a:schemeClr val="tx1"/>
                </a:solidFill>
                <a:effectLst/>
                <a:latin typeface="+mn-lt"/>
                <a:ea typeface="+mn-ea"/>
                <a:cs typeface="+mn-cs"/>
              </a:defRPr>
            </a:lvl3pPr>
            <a:lvl4pPr marL="1600200" indent="-228600" algn="l" defTabSz="914400" rtl="0" eaLnBrk="0" fontAlgn="base" hangingPunct="0">
              <a:lnSpc>
                <a:spcPct val="90000"/>
              </a:lnSpc>
              <a:spcBef>
                <a:spcPts val="500"/>
              </a:spcBef>
              <a:spcAft>
                <a:spcPct val="0"/>
              </a:spcAft>
              <a:buClrTx/>
              <a:buSzTx/>
              <a:buFont typeface="Arial" pitchFamily="34" charset="0"/>
              <a:buChar char="•"/>
              <a:defRPr kumimoji="0" lang="zh-CN" altLang="en-US" sz="2000" b="0" i="0" u="none" kern="1200" baseline="0">
                <a:solidFill>
                  <a:schemeClr val="tx1"/>
                </a:solidFill>
                <a:effectLst/>
                <a:latin typeface="+mn-lt"/>
                <a:ea typeface="+mn-ea"/>
                <a:cs typeface="+mn-cs"/>
              </a:defRPr>
            </a:lvl4pPr>
            <a:lvl5pPr marL="2057400" indent="-228600" algn="l" defTabSz="914400" rtl="0" eaLnBrk="0" fontAlgn="base" hangingPunct="0">
              <a:lnSpc>
                <a:spcPct val="90000"/>
              </a:lnSpc>
              <a:spcBef>
                <a:spcPts val="500"/>
              </a:spcBef>
              <a:spcAft>
                <a:spcPct val="0"/>
              </a:spcAft>
              <a:buClrTx/>
              <a:buSzTx/>
              <a:buFont typeface="Arial" pitchFamily="34" charset="0"/>
              <a:buChar char="•"/>
              <a:defRPr kumimoji="0" lang="zh-CN" altLang="en-US" sz="2000" b="0" i="0" u="none" kern="1200" baseline="0">
                <a:solidFill>
                  <a:schemeClr val="tx1"/>
                </a:solidFill>
                <a:effectLst/>
                <a:latin typeface="+mn-lt"/>
                <a:ea typeface="+mn-ea"/>
                <a:cs typeface="+mn-cs"/>
              </a:defRPr>
            </a:lvl5pPr>
            <a:lvl6pPr marL="2514600" indent="-228600" algn="l" defTabSz="914400" rtl="0" eaLnBrk="1" latinLnBrk="0" hangingPunct="1">
              <a:lnSpc>
                <a:spcPct val="90000"/>
              </a:lnSpc>
              <a:spcBef>
                <a:spcPts val="500"/>
              </a:spcBef>
              <a:buFont typeface="Arial" pitchFamily="34" charset="0"/>
              <a:buChar char="•"/>
              <a:defRPr lang="zh-CN" altLang="en-US"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lang="zh-CN" altLang="en-US"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lang="zh-CN" altLang="en-US"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lang="zh-CN" altLang="en-US" sz="1800" kern="1200">
                <a:solidFill>
                  <a:schemeClr val="tx1"/>
                </a:solidFill>
                <a:latin typeface="+mn-lt"/>
                <a:ea typeface="+mn-ea"/>
                <a:cs typeface="+mn-cs"/>
              </a:defRPr>
            </a:lvl9pPr>
          </a:lstStyle>
          <a:p>
            <a:pPr marL="0" lvl="0" indent="0" algn="ctr" eaLnBrk="1" hangingPunct="1">
              <a:lnSpc>
                <a:spcPct val="100000"/>
              </a:lnSpc>
              <a:spcBef>
                <a:spcPct val="0"/>
              </a:spcBef>
              <a:buNone/>
            </a:pPr>
            <a:r>
              <a:rPr lang="en-US" altLang="zh-CN" b="1" u="sng">
                <a:latin typeface="微软雅黑" pitchFamily="34" charset="-122"/>
                <a:ea typeface="微软雅黑" pitchFamily="34" charset="-122"/>
              </a:rPr>
              <a:t>02.</a:t>
            </a:r>
            <a:r>
              <a:rPr lang="zh-CN" altLang="en-US" b="1" u="sng">
                <a:latin typeface="微软雅黑" pitchFamily="34" charset="-122"/>
                <a:ea typeface="微软雅黑" pitchFamily="34" charset="-122"/>
              </a:rPr>
              <a:t>票价尾数规定</a:t>
            </a:r>
            <a:endParaRPr lang="en-US" altLang="zh-CN" b="1" u="sng">
              <a:latin typeface="微软雅黑" pitchFamily="34" charset="-122"/>
              <a:ea typeface="微软雅黑" pitchFamily="34" charset="-122"/>
            </a:endParaRPr>
          </a:p>
        </p:txBody>
      </p:sp>
    </p:spTree>
  </p:cSld>
  <p:clrMapOvr>
    <a:masterClrMapping/>
  </p:clrMapOvr>
  <p:transition spd="slow">
    <p:random/>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45" presetClass="entr" presetSubtype="0" dur="2000" fill="hold" nodeType="clickEffect">
                                  <p:stCondLst>
                                    <p:cond delay="0"/>
                                  </p:stCondLst>
                                  <p:childTnLst>
                                    <p:set>
                                      <p:cBhvr>
                                        <p:cTn id="6" dur="1" fill="hold">
                                          <p:stCondLst>
                                            <p:cond delay="0"/>
                                          </p:stCondLst>
                                        </p:cTn>
                                        <p:tgtEl>
                                          <p:spTgt spid="33794"/>
                                        </p:tgtEl>
                                        <p:attrNameLst>
                                          <p:attrName>style.visibility</p:attrName>
                                        </p:attrNameLst>
                                      </p:cBhvr>
                                      <p:to>
                                        <p:strVal val="visible"/>
                                      </p:to>
                                    </p:set>
                                    <p:animEffect transition="in" filter="fade">
                                      <p:cBhvr>
                                        <p:cTn id="7" dur="2000"/>
                                        <p:tgtEl>
                                          <p:spTgt spid="33794"/>
                                        </p:tgtEl>
                                      </p:cBhvr>
                                    </p:animEffect>
                                    <p:anim calcmode="lin" valueType="num">
                                      <p:cBhvr>
                                        <p:cTn id="8" dur="2000" fill="hold"/>
                                        <p:tgtEl>
                                          <p:spTgt spid="33794"/>
                                        </p:tgtEl>
                                        <p:attrNameLst>
                                          <p:attrName>ppt_w</p:attrName>
                                        </p:attrNameLst>
                                      </p:cBhvr>
                                      <p:tavLst>
                                        <p:tav tm="0" fmla="#ppt_w*sin(2.5*pi*$)">
                                          <p:val>
                                            <p:fltVal val="0"/>
                                          </p:val>
                                        </p:tav>
                                        <p:tav tm="100000">
                                          <p:val>
                                            <p:fltVal val="1"/>
                                          </p:val>
                                        </p:tav>
                                      </p:tavLst>
                                    </p:anim>
                                    <p:anim calcmode="lin" valueType="num">
                                      <p:cBhvr>
                                        <p:cTn id="9" dur="2000" fill="hold"/>
                                        <p:tgtEl>
                                          <p:spTgt spid="33794"/>
                                        </p:tgtEl>
                                        <p:attrNameLst>
                                          <p:attrName>ppt_h</p:attrName>
                                        </p:attrNameLst>
                                      </p:cBhvr>
                                      <p:tavLst>
                                        <p:tav tm="0">
                                          <p:val>
                                            <p:strVal val="#ppt_h"/>
                                          </p:val>
                                        </p:tav>
                                        <p:tav tm="100000">
                                          <p:val>
                                            <p:strVal val="#ppt_h"/>
                                          </p:val>
                                        </p:tav>
                                      </p:tavLst>
                                    </p:anim>
                                  </p:childTnLst>
                                </p:cTn>
                              </p:par>
                            </p:childTnLst>
                          </p:cTn>
                        </p:par>
                      </p:childTnLst>
                    </p:cTn>
                  </p:par>
                  <p:par>
                    <p:cTn id="10" fill="hold" nodeType="clickPar">
                      <p:stCondLst>
                        <p:cond delay="indefinite"/>
                      </p:stCondLst>
                      <p:childTnLst>
                        <p:par>
                          <p:cTn id="11" fill="hold" nodeType="withGroup">
                            <p:stCondLst>
                              <p:cond delay="0"/>
                            </p:stCondLst>
                            <p:childTnLst>
                              <p:par>
                                <p:cTn id="12" presetID="42" presetClass="entr" presetSubtype="0" dur="1000" fill="hold" grpId="0" nodeType="clickEffect">
                                  <p:stCondLst>
                                    <p:cond delay="0"/>
                                  </p:stCondLst>
                                  <p:childTnLst>
                                    <p:set>
                                      <p:cBhvr>
                                        <p:cTn id="13" dur="1" fill="hold">
                                          <p:stCondLst>
                                            <p:cond delay="0"/>
                                          </p:stCondLst>
                                        </p:cTn>
                                        <p:tgtEl>
                                          <p:spTgt spid="33805"/>
                                        </p:tgtEl>
                                        <p:attrNameLst>
                                          <p:attrName>style.visibility</p:attrName>
                                        </p:attrNameLst>
                                      </p:cBhvr>
                                      <p:to>
                                        <p:strVal val="visible"/>
                                      </p:to>
                                    </p:set>
                                    <p:animEffect transition="in" filter="fade">
                                      <p:cBhvr>
                                        <p:cTn id="14" dur="1000"/>
                                        <p:tgtEl>
                                          <p:spTgt spid="33805"/>
                                        </p:tgtEl>
                                      </p:cBhvr>
                                    </p:animEffect>
                                    <p:anim calcmode="lin" valueType="num">
                                      <p:cBhvr>
                                        <p:cTn id="15" dur="1000" fill="hold"/>
                                        <p:tgtEl>
                                          <p:spTgt spid="33805"/>
                                        </p:tgtEl>
                                        <p:attrNameLst>
                                          <p:attrName>ppt_x</p:attrName>
                                        </p:attrNameLst>
                                      </p:cBhvr>
                                      <p:tavLst>
                                        <p:tav tm="0">
                                          <p:val>
                                            <p:strVal val="#ppt_x"/>
                                          </p:val>
                                        </p:tav>
                                        <p:tav tm="100000">
                                          <p:val>
                                            <p:strVal val="#ppt_x"/>
                                          </p:val>
                                        </p:tav>
                                      </p:tavLst>
                                    </p:anim>
                                    <p:anim calcmode="lin" valueType="num">
                                      <p:cBhvr>
                                        <p:cTn id="16" dur="1000" fill="hold"/>
                                        <p:tgtEl>
                                          <p:spTgt spid="33805"/>
                                        </p:tgtEl>
                                        <p:attrNameLst>
                                          <p:attrName>ppt_y</p:attrName>
                                        </p:attrNameLst>
                                      </p:cBhvr>
                                      <p:tavLst>
                                        <p:tav tm="0">
                                          <p:val>
                                            <p:strVal val="#ppt_y+.1"/>
                                          </p:val>
                                        </p:tav>
                                        <p:tav tm="100000">
                                          <p:val>
                                            <p:strVal val="#ppt_y"/>
                                          </p:val>
                                        </p:tav>
                                      </p:tavLst>
                                    </p:anim>
                                  </p:childTnLst>
                                </p:cTn>
                              </p:par>
                            </p:childTnLst>
                          </p:cTn>
                        </p:par>
                      </p:childTnLst>
                    </p:cTn>
                  </p:par>
                  <p:par>
                    <p:cTn id="17" fill="hold" nodeType="clickPar">
                      <p:stCondLst>
                        <p:cond delay="indefinite"/>
                      </p:stCondLst>
                      <p:childTnLst>
                        <p:par>
                          <p:cTn id="18" fill="hold" nodeType="withGroup">
                            <p:stCondLst>
                              <p:cond delay="0"/>
                            </p:stCondLst>
                            <p:childTnLst>
                              <p:par>
                                <p:cTn id="19" presetID="14" presetClass="entr" presetSubtype="10" dur="500" fill="hold" nodeType="clickEffect">
                                  <p:stCondLst>
                                    <p:cond delay="0"/>
                                  </p:stCondLst>
                                  <p:childTnLst>
                                    <p:set>
                                      <p:cBhvr>
                                        <p:cTn id="20" dur="1" fill="hold">
                                          <p:stCondLst>
                                            <p:cond delay="0"/>
                                          </p:stCondLst>
                                        </p:cTn>
                                        <p:tgtEl>
                                          <p:spTgt spid="33802"/>
                                        </p:tgtEl>
                                        <p:attrNameLst>
                                          <p:attrName>style.visibility</p:attrName>
                                        </p:attrNameLst>
                                      </p:cBhvr>
                                      <p:to>
                                        <p:strVal val="visible"/>
                                      </p:to>
                                    </p:set>
                                    <p:animEffect transition="in" filter="randombar(horizontal)">
                                      <p:cBhvr>
                                        <p:cTn id="21" dur="500"/>
                                        <p:tgtEl>
                                          <p:spTgt spid="33802"/>
                                        </p:tgtEl>
                                      </p:cBhvr>
                                    </p:animEffect>
                                  </p:childTnLst>
                                </p:cTn>
                              </p:par>
                              <p:par>
                                <p:cTn id="22" presetID="14" presetClass="entr" presetSubtype="10" dur="500" fill="hold" grpId="0" nodeType="withEffect">
                                  <p:stCondLst>
                                    <p:cond delay="0"/>
                                  </p:stCondLst>
                                  <p:childTnLst>
                                    <p:set>
                                      <p:cBhvr>
                                        <p:cTn id="23" dur="1" fill="hold">
                                          <p:stCondLst>
                                            <p:cond delay="0"/>
                                          </p:stCondLst>
                                        </p:cTn>
                                        <p:tgtEl>
                                          <p:spTgt spid="33798"/>
                                        </p:tgtEl>
                                        <p:attrNameLst>
                                          <p:attrName>style.visibility</p:attrName>
                                        </p:attrNameLst>
                                      </p:cBhvr>
                                      <p:to>
                                        <p:strVal val="visible"/>
                                      </p:to>
                                    </p:set>
                                    <p:animEffect transition="in" filter="randombar(horizontal)">
                                      <p:cBhvr>
                                        <p:cTn id="24" dur="500"/>
                                        <p:tgtEl>
                                          <p:spTgt spid="33798"/>
                                        </p:tgtEl>
                                      </p:cBhvr>
                                    </p:animEffect>
                                  </p:childTnLst>
                                </p:cTn>
                              </p:par>
                            </p:childTnLst>
                          </p:cTn>
                        </p:par>
                      </p:childTnLst>
                    </p:cTn>
                  </p:par>
                  <p:par>
                    <p:cTn id="25" fill="hold" nodeType="clickPar">
                      <p:stCondLst>
                        <p:cond delay="indefinite"/>
                      </p:stCondLst>
                      <p:childTnLst>
                        <p:par>
                          <p:cTn id="26" fill="hold" nodeType="withGroup">
                            <p:stCondLst>
                              <p:cond delay="0"/>
                            </p:stCondLst>
                            <p:childTnLst>
                              <p:par>
                                <p:cTn id="27" presetID="14" presetClass="entr" presetSubtype="10" dur="500" fill="hold" nodeType="clickEffect">
                                  <p:stCondLst>
                                    <p:cond delay="0"/>
                                  </p:stCondLst>
                                  <p:childTnLst>
                                    <p:set>
                                      <p:cBhvr>
                                        <p:cTn id="28" dur="1" fill="hold">
                                          <p:stCondLst>
                                            <p:cond delay="0"/>
                                          </p:stCondLst>
                                        </p:cTn>
                                        <p:tgtEl>
                                          <p:spTgt spid="33803"/>
                                        </p:tgtEl>
                                        <p:attrNameLst>
                                          <p:attrName>style.visibility</p:attrName>
                                        </p:attrNameLst>
                                      </p:cBhvr>
                                      <p:to>
                                        <p:strVal val="visible"/>
                                      </p:to>
                                    </p:set>
                                    <p:animEffect transition="in" filter="randombar(horizontal)">
                                      <p:cBhvr>
                                        <p:cTn id="29" dur="500"/>
                                        <p:tgtEl>
                                          <p:spTgt spid="33803"/>
                                        </p:tgtEl>
                                      </p:cBhvr>
                                    </p:animEffect>
                                  </p:childTnLst>
                                </p:cTn>
                              </p:par>
                              <p:par>
                                <p:cTn id="30" presetID="14" presetClass="entr" presetSubtype="10" dur="500" fill="hold" grpId="0" nodeType="withEffect">
                                  <p:stCondLst>
                                    <p:cond delay="0"/>
                                  </p:stCondLst>
                                  <p:childTnLst>
                                    <p:set>
                                      <p:cBhvr>
                                        <p:cTn id="31" dur="1" fill="hold">
                                          <p:stCondLst>
                                            <p:cond delay="0"/>
                                          </p:stCondLst>
                                        </p:cTn>
                                        <p:tgtEl>
                                          <p:spTgt spid="33795"/>
                                        </p:tgtEl>
                                        <p:attrNameLst>
                                          <p:attrName>style.visibility</p:attrName>
                                        </p:attrNameLst>
                                      </p:cBhvr>
                                      <p:to>
                                        <p:strVal val="visible"/>
                                      </p:to>
                                    </p:set>
                                    <p:animEffect transition="in" filter="randombar(horizontal)">
                                      <p:cBhvr>
                                        <p:cTn id="32" dur="500"/>
                                        <p:tgtEl>
                                          <p:spTgt spid="33795"/>
                                        </p:tgtEl>
                                      </p:cBhvr>
                                    </p:animEffect>
                                  </p:childTnLst>
                                </p:cTn>
                              </p:par>
                            </p:childTnLst>
                          </p:cTn>
                        </p:par>
                      </p:childTnLst>
                    </p:cTn>
                  </p:par>
                  <p:par>
                    <p:cTn id="33" fill="hold" nodeType="clickPar">
                      <p:stCondLst>
                        <p:cond delay="indefinite"/>
                      </p:stCondLst>
                      <p:childTnLst>
                        <p:par>
                          <p:cTn id="34" fill="hold" nodeType="withGroup">
                            <p:stCondLst>
                              <p:cond delay="0"/>
                            </p:stCondLst>
                            <p:childTnLst>
                              <p:par>
                                <p:cTn id="35" presetID="14" presetClass="entr" presetSubtype="10" dur="500" fill="hold" nodeType="clickEffect">
                                  <p:stCondLst>
                                    <p:cond delay="0"/>
                                  </p:stCondLst>
                                  <p:childTnLst>
                                    <p:set>
                                      <p:cBhvr>
                                        <p:cTn id="36" dur="1" fill="hold">
                                          <p:stCondLst>
                                            <p:cond delay="0"/>
                                          </p:stCondLst>
                                        </p:cTn>
                                        <p:tgtEl>
                                          <p:spTgt spid="33801"/>
                                        </p:tgtEl>
                                        <p:attrNameLst>
                                          <p:attrName>style.visibility</p:attrName>
                                        </p:attrNameLst>
                                      </p:cBhvr>
                                      <p:to>
                                        <p:strVal val="visible"/>
                                      </p:to>
                                    </p:set>
                                    <p:animEffect transition="in" filter="randombar(horizontal)">
                                      <p:cBhvr>
                                        <p:cTn id="37" dur="500"/>
                                        <p:tgtEl>
                                          <p:spTgt spid="33801"/>
                                        </p:tgtEl>
                                      </p:cBhvr>
                                    </p:animEffect>
                                  </p:childTnLst>
                                </p:cTn>
                              </p:par>
                              <p:par>
                                <p:cTn id="38" presetID="14" presetClass="entr" presetSubtype="10" dur="500" fill="hold" grpId="0" nodeType="withEffect">
                                  <p:stCondLst>
                                    <p:cond delay="0"/>
                                  </p:stCondLst>
                                  <p:childTnLst>
                                    <p:set>
                                      <p:cBhvr>
                                        <p:cTn id="39" dur="1" fill="hold">
                                          <p:stCondLst>
                                            <p:cond delay="0"/>
                                          </p:stCondLst>
                                        </p:cTn>
                                        <p:tgtEl>
                                          <p:spTgt spid="33797"/>
                                        </p:tgtEl>
                                        <p:attrNameLst>
                                          <p:attrName>style.visibility</p:attrName>
                                        </p:attrNameLst>
                                      </p:cBhvr>
                                      <p:to>
                                        <p:strVal val="visible"/>
                                      </p:to>
                                    </p:set>
                                    <p:animEffect transition="in" filter="randombar(horizontal)">
                                      <p:cBhvr>
                                        <p:cTn id="40" dur="500"/>
                                        <p:tgtEl>
                                          <p:spTgt spid="33797"/>
                                        </p:tgtEl>
                                      </p:cBhvr>
                                    </p:animEffect>
                                  </p:childTnLst>
                                </p:cTn>
                              </p:par>
                            </p:childTnLst>
                          </p:cTn>
                        </p:par>
                      </p:childTnLst>
                    </p:cTn>
                  </p:par>
                  <p:par>
                    <p:cTn id="41" fill="hold" nodeType="clickPar">
                      <p:stCondLst>
                        <p:cond delay="indefinite"/>
                      </p:stCondLst>
                      <p:childTnLst>
                        <p:par>
                          <p:cTn id="42" fill="hold" nodeType="withGroup">
                            <p:stCondLst>
                              <p:cond delay="0"/>
                            </p:stCondLst>
                            <p:childTnLst>
                              <p:par>
                                <p:cTn id="43" presetID="14" presetClass="entr" presetSubtype="10" dur="500" fill="hold" nodeType="clickEffect">
                                  <p:stCondLst>
                                    <p:cond delay="0"/>
                                  </p:stCondLst>
                                  <p:childTnLst>
                                    <p:set>
                                      <p:cBhvr>
                                        <p:cTn id="44" dur="1" fill="hold">
                                          <p:stCondLst>
                                            <p:cond delay="0"/>
                                          </p:stCondLst>
                                        </p:cTn>
                                        <p:tgtEl>
                                          <p:spTgt spid="33804"/>
                                        </p:tgtEl>
                                        <p:attrNameLst>
                                          <p:attrName>style.visibility</p:attrName>
                                        </p:attrNameLst>
                                      </p:cBhvr>
                                      <p:to>
                                        <p:strVal val="visible"/>
                                      </p:to>
                                    </p:set>
                                    <p:animEffect transition="in" filter="randombar(horizontal)">
                                      <p:cBhvr>
                                        <p:cTn id="45" dur="500"/>
                                        <p:tgtEl>
                                          <p:spTgt spid="33804"/>
                                        </p:tgtEl>
                                      </p:cBhvr>
                                    </p:animEffect>
                                  </p:childTnLst>
                                </p:cTn>
                              </p:par>
                              <p:par>
                                <p:cTn id="46" presetID="14" presetClass="entr" presetSubtype="10" dur="500" fill="hold" grpId="0" nodeType="withEffect">
                                  <p:stCondLst>
                                    <p:cond delay="0"/>
                                  </p:stCondLst>
                                  <p:childTnLst>
                                    <p:set>
                                      <p:cBhvr>
                                        <p:cTn id="47" dur="1" fill="hold">
                                          <p:stCondLst>
                                            <p:cond delay="0"/>
                                          </p:stCondLst>
                                        </p:cTn>
                                        <p:tgtEl>
                                          <p:spTgt spid="33796"/>
                                        </p:tgtEl>
                                        <p:attrNameLst>
                                          <p:attrName>style.visibility</p:attrName>
                                        </p:attrNameLst>
                                      </p:cBhvr>
                                      <p:to>
                                        <p:strVal val="visible"/>
                                      </p:to>
                                    </p:set>
                                    <p:animEffect transition="in" filter="randombar(horizontal)">
                                      <p:cBhvr>
                                        <p:cTn id="48" dur="500"/>
                                        <p:tgtEl>
                                          <p:spTgt spid="33796"/>
                                        </p:tgtEl>
                                      </p:cBhvr>
                                    </p:animEffect>
                                  </p:childTnLst>
                                </p:cTn>
                              </p:par>
                            </p:childTnLst>
                          </p:cTn>
                        </p:par>
                      </p:childTnLst>
                    </p:cTn>
                  </p:par>
                  <p:par>
                    <p:cTn id="49" fill="hold" nodeType="clickPar">
                      <p:stCondLst>
                        <p:cond delay="indefinite"/>
                      </p:stCondLst>
                      <p:childTnLst>
                        <p:par>
                          <p:cTn id="50" fill="hold" nodeType="withGroup">
                            <p:stCondLst>
                              <p:cond delay="0"/>
                            </p:stCondLst>
                            <p:childTnLst>
                              <p:par>
                                <p:cTn id="51" presetID="14" presetClass="entr" presetSubtype="10" dur="500" fill="hold" nodeType="clickEffect">
                                  <p:stCondLst>
                                    <p:cond delay="0"/>
                                  </p:stCondLst>
                                  <p:childTnLst>
                                    <p:set>
                                      <p:cBhvr>
                                        <p:cTn id="52" dur="1" fill="hold">
                                          <p:stCondLst>
                                            <p:cond delay="0"/>
                                          </p:stCondLst>
                                        </p:cTn>
                                        <p:tgtEl>
                                          <p:spTgt spid="33800"/>
                                        </p:tgtEl>
                                        <p:attrNameLst>
                                          <p:attrName>style.visibility</p:attrName>
                                        </p:attrNameLst>
                                      </p:cBhvr>
                                      <p:to>
                                        <p:strVal val="visible"/>
                                      </p:to>
                                    </p:set>
                                    <p:animEffect transition="in" filter="randombar(horizontal)">
                                      <p:cBhvr>
                                        <p:cTn id="53" dur="500"/>
                                        <p:tgtEl>
                                          <p:spTgt spid="33800"/>
                                        </p:tgtEl>
                                      </p:cBhvr>
                                    </p:animEffect>
                                  </p:childTnLst>
                                </p:cTn>
                              </p:par>
                              <p:par>
                                <p:cTn id="54" presetID="14" presetClass="entr" presetSubtype="10" dur="500" fill="hold" grpId="0" nodeType="withEffect">
                                  <p:stCondLst>
                                    <p:cond delay="0"/>
                                  </p:stCondLst>
                                  <p:childTnLst>
                                    <p:set>
                                      <p:cBhvr>
                                        <p:cTn id="55" dur="1" fill="hold">
                                          <p:stCondLst>
                                            <p:cond delay="0"/>
                                          </p:stCondLst>
                                        </p:cTn>
                                        <p:tgtEl>
                                          <p:spTgt spid="33799"/>
                                        </p:tgtEl>
                                        <p:attrNameLst>
                                          <p:attrName>style.visibility</p:attrName>
                                        </p:attrNameLst>
                                      </p:cBhvr>
                                      <p:to>
                                        <p:strVal val="visible"/>
                                      </p:to>
                                    </p:set>
                                    <p:animEffect transition="in" filter="randombar(horizontal)">
                                      <p:cBhvr>
                                        <p:cTn id="56" dur="500"/>
                                        <p:tgtEl>
                                          <p:spTgt spid="3379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3795" grpId="0"/>
      <p:bldP spid="33796" grpId="0"/>
      <p:bldP spid="33797" grpId="0"/>
      <p:bldP spid="33798" grpId="0"/>
      <p:bldP spid="33799" grpId="0"/>
      <p:bldP spid="33805" grpId="0"/>
    </p:bldLst>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blipFill>
          <a:blip r:embed="rId3"/>
          <a:stretch>
            <a:fillRect/>
          </a:stretch>
        </a:blipFill>
        <a:effectLst/>
      </p:bgPr>
    </p:bg>
    <p:spTree>
      <p:nvGrpSpPr>
        <p:cNvPr id="1" name=""/>
        <p:cNvGrpSpPr/>
        <p:nvPr/>
      </p:nvGrpSpPr>
      <p:grpSpPr>
        <a:xfrm>
          <a:off x="0" y="0"/>
          <a:ext cx="0" cy="0"/>
        </a:xfrm>
      </p:grpSpPr>
      <p:sp>
        <p:nvSpPr>
          <p:cNvPr id="34818" name="Rectangle 2"/>
          <p:cNvSpPr>
            <a:spLocks noGrp="1"/>
          </p:cNvSpPr>
          <p:nvPr>
            <p:ph type="title"/>
          </p:nvPr>
        </p:nvSpPr>
        <p:spPr>
          <a:xfrm>
            <a:off x="1231900" y="747713"/>
            <a:ext cx="6019800" cy="547687"/>
          </a:xfrm>
          <a:noFill/>
          <a:ln>
            <a:miter lim="800000"/>
          </a:ln>
        </p:spPr>
        <p:txBody>
          <a:bodyPr wrap="square" lIns="91440" tIns="45720" rIns="91440" bIns="45720" anchor="b" anchorCtr="0">
            <a:noAutofit/>
          </a:bodyPr>
          <a:lstStyle>
            <a:lvl1pPr marL="0" indent="0" algn="l" defTabSz="914400" rtl="0" eaLnBrk="0" fontAlgn="base" hangingPunct="0">
              <a:lnSpc>
                <a:spcPct val="90000"/>
              </a:lnSpc>
              <a:spcBef>
                <a:spcPct val="0"/>
              </a:spcBef>
              <a:spcAft>
                <a:spcPct val="0"/>
              </a:spcAft>
              <a:buClrTx/>
              <a:buSzTx/>
              <a:buFontTx/>
              <a:buNone/>
              <a:defRPr kumimoji="0" lang="zh-CN" altLang="en-US" sz="4400" b="0" i="0" u="none" kern="1200" baseline="0">
                <a:solidFill>
                  <a:schemeClr val="tx1"/>
                </a:solidFill>
                <a:latin typeface="Calibri Light" pitchFamily="34" charset="0"/>
                <a:ea typeface="等线 Light" pitchFamily="2" charset="-122"/>
                <a:cs typeface="等线 Light"/>
              </a:defRPr>
            </a:lvl1pPr>
          </a:lstStyle>
          <a:p>
            <a:pPr lvl="0" eaLnBrk="1" hangingPunct="1"/>
            <a:r>
              <a:rPr lang="en-US" altLang="zh-CN" sz="2800" b="1" u="sng">
                <a:latin typeface="微软雅黑" pitchFamily="34" charset="-122"/>
                <a:ea typeface="微软雅黑" pitchFamily="34" charset="-122"/>
              </a:rPr>
              <a:t>03.</a:t>
            </a:r>
            <a:r>
              <a:rPr lang="zh-CN" altLang="en-US" sz="2800" b="1" u="sng">
                <a:latin typeface="微软雅黑" pitchFamily="34" charset="-122"/>
                <a:ea typeface="微软雅黑" pitchFamily="34" charset="-122"/>
              </a:rPr>
              <a:t>发生两种以上变更</a:t>
            </a:r>
          </a:p>
        </p:txBody>
      </p:sp>
      <p:sp>
        <p:nvSpPr>
          <p:cNvPr id="34819" name="Rectangle 3"/>
          <p:cNvSpPr>
            <a:spLocks noGrp="1"/>
          </p:cNvSpPr>
          <p:nvPr>
            <p:ph idx="1"/>
          </p:nvPr>
        </p:nvSpPr>
        <p:spPr>
          <a:xfrm>
            <a:off x="2082800" y="4648200"/>
            <a:ext cx="6883400" cy="533400"/>
          </a:xfrm>
          <a:noFill/>
          <a:ln>
            <a:miter lim="800000"/>
          </a:ln>
        </p:spPr>
        <p:txBody>
          <a:bodyPr wrap="square" lIns="91440" tIns="45720" rIns="91440" bIns="45720" anchor="t" anchorCtr="0">
            <a:noAutofit/>
          </a:bodyPr>
          <a:lstStyle>
            <a:lvl1pPr marL="228600" indent="-228600" algn="l" defTabSz="914400" rtl="0" eaLnBrk="0" fontAlgn="base" hangingPunct="0">
              <a:lnSpc>
                <a:spcPct val="90000"/>
              </a:lnSpc>
              <a:spcBef>
                <a:spcPts val="1000"/>
              </a:spcBef>
              <a:spcAft>
                <a:spcPct val="0"/>
              </a:spcAft>
              <a:buClrTx/>
              <a:buSzTx/>
              <a:buFont typeface="Arial" pitchFamily="34" charset="0"/>
              <a:buChar char="•"/>
              <a:defRPr kumimoji="0" lang="zh-CN" altLang="en-US" sz="2800" b="0" i="0" u="none" kern="1200" baseline="0">
                <a:solidFill>
                  <a:schemeClr val="tx1"/>
                </a:solidFill>
                <a:effectLst/>
                <a:latin typeface="+mn-lt"/>
                <a:ea typeface="+mn-ea"/>
                <a:cs typeface="等线"/>
              </a:defRPr>
            </a:lvl1pPr>
            <a:lvl2pPr marL="685800" indent="-228600" algn="l" defTabSz="914400" rtl="0" eaLnBrk="0" fontAlgn="base" hangingPunct="0">
              <a:lnSpc>
                <a:spcPct val="90000"/>
              </a:lnSpc>
              <a:spcBef>
                <a:spcPts val="500"/>
              </a:spcBef>
              <a:spcAft>
                <a:spcPct val="0"/>
              </a:spcAft>
              <a:buClrTx/>
              <a:buSzTx/>
              <a:buFont typeface="Arial" pitchFamily="34" charset="0"/>
              <a:buChar char="•"/>
              <a:defRPr kumimoji="0" lang="zh-CN" altLang="en-US" sz="2400" b="0" i="0" u="none" kern="1200" baseline="0">
                <a:solidFill>
                  <a:schemeClr val="tx1"/>
                </a:solidFill>
                <a:effectLst/>
                <a:latin typeface="+mn-lt"/>
                <a:ea typeface="+mn-ea"/>
                <a:cs typeface="等线"/>
              </a:defRPr>
            </a:lvl2pPr>
            <a:lvl3pPr marL="1143000" indent="-228600" algn="l" defTabSz="914400" rtl="0" eaLnBrk="0" fontAlgn="base" hangingPunct="0">
              <a:lnSpc>
                <a:spcPct val="90000"/>
              </a:lnSpc>
              <a:spcBef>
                <a:spcPts val="500"/>
              </a:spcBef>
              <a:spcAft>
                <a:spcPct val="0"/>
              </a:spcAft>
              <a:buClrTx/>
              <a:buSzTx/>
              <a:buFont typeface="Arial" pitchFamily="34" charset="0"/>
              <a:buChar char="•"/>
              <a:defRPr kumimoji="0" lang="zh-CN" altLang="en-US" sz="2000" b="0" i="0" u="none" kern="1200" baseline="0">
                <a:solidFill>
                  <a:schemeClr val="tx1"/>
                </a:solidFill>
                <a:effectLst/>
                <a:latin typeface="+mn-lt"/>
                <a:ea typeface="+mn-ea"/>
                <a:cs typeface="等线"/>
              </a:defRPr>
            </a:lvl3pPr>
            <a:lvl4pPr marL="1600200" indent="-228600" algn="l" defTabSz="914400" rtl="0" eaLnBrk="0" fontAlgn="base" hangingPunct="0">
              <a:lnSpc>
                <a:spcPct val="90000"/>
              </a:lnSpc>
              <a:spcBef>
                <a:spcPts val="500"/>
              </a:spcBef>
              <a:spcAft>
                <a:spcPct val="0"/>
              </a:spcAft>
              <a:buClrTx/>
              <a:buSzTx/>
              <a:buFont typeface="Arial" pitchFamily="34" charset="0"/>
              <a:buChar char="•"/>
              <a:defRPr kumimoji="0" lang="zh-CN" altLang="en-US" sz="2000" b="0" i="0" u="none" kern="1200" baseline="0">
                <a:solidFill>
                  <a:schemeClr val="tx1"/>
                </a:solidFill>
                <a:effectLst/>
                <a:latin typeface="+mn-lt"/>
                <a:ea typeface="+mn-ea"/>
                <a:cs typeface="等线"/>
              </a:defRPr>
            </a:lvl4pPr>
            <a:lvl5pPr marL="2057400" indent="-228600" algn="l" defTabSz="914400" rtl="0" eaLnBrk="0" fontAlgn="base" hangingPunct="0">
              <a:lnSpc>
                <a:spcPct val="90000"/>
              </a:lnSpc>
              <a:spcBef>
                <a:spcPts val="500"/>
              </a:spcBef>
              <a:spcAft>
                <a:spcPct val="0"/>
              </a:spcAft>
              <a:buClrTx/>
              <a:buSzTx/>
              <a:buFont typeface="Arial" pitchFamily="34" charset="0"/>
              <a:buChar char="•"/>
              <a:defRPr kumimoji="0" lang="zh-CN" altLang="en-US" sz="2000" b="0" i="0" u="none" kern="1200" baseline="0">
                <a:solidFill>
                  <a:schemeClr val="tx1"/>
                </a:solidFill>
                <a:effectLst/>
                <a:latin typeface="+mn-lt"/>
                <a:ea typeface="+mn-ea"/>
                <a:cs typeface="等线"/>
              </a:defRPr>
            </a:lvl5pPr>
            <a:lvl6pPr marL="2514600" indent="-228600" algn="l" defTabSz="914400" rtl="0" eaLnBrk="1" latinLnBrk="0" hangingPunct="1">
              <a:lnSpc>
                <a:spcPct val="90000"/>
              </a:lnSpc>
              <a:spcBef>
                <a:spcPts val="500"/>
              </a:spcBef>
              <a:buFont typeface="Arial" pitchFamily="34" charset="0"/>
              <a:buChar char="•"/>
              <a:defRPr lang="zh-CN" altLang="en-US"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lang="zh-CN" altLang="en-US"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lang="zh-CN" altLang="en-US"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lang="zh-CN" altLang="en-US" sz="1800" kern="1200">
                <a:solidFill>
                  <a:schemeClr val="tx1"/>
                </a:solidFill>
                <a:latin typeface="+mn-lt"/>
                <a:ea typeface="+mn-ea"/>
                <a:cs typeface="+mn-cs"/>
              </a:defRPr>
            </a:lvl9pPr>
          </a:lstStyle>
          <a:p>
            <a:pPr lvl="0" eaLnBrk="1" hangingPunct="1">
              <a:lnSpc>
                <a:spcPct val="150000"/>
              </a:lnSpc>
              <a:buNone/>
            </a:pPr>
            <a:r>
              <a:rPr lang="zh-CN" altLang="en-US" sz="2400" b="1" u="sng">
                <a:latin typeface="微软雅黑" pitchFamily="34" charset="-122"/>
                <a:ea typeface="微软雅黑" pitchFamily="34" charset="-122"/>
              </a:rPr>
              <a:t>先分乘后办理其他变更（如变座、变径、退票等）</a:t>
            </a:r>
          </a:p>
        </p:txBody>
      </p:sp>
      <p:sp>
        <p:nvSpPr>
          <p:cNvPr id="34820" name="灯片编号占位符 5"/>
          <p:cNvSpPr txBox="1">
            <a:spLocks noGrp="1"/>
          </p:cNvSpPr>
          <p:nvPr>
            <p:ph type="sldNum" idx="4294967295"/>
          </p:nvPr>
        </p:nvSpPr>
        <p:spPr>
          <a:xfrm>
            <a:off x="8610600" y="6356350"/>
            <a:ext cx="2743200" cy="365125"/>
          </a:xfrm>
          <a:prstGeom prst="rect">
            <a:avLst/>
          </a:prstGeom>
          <a:noFill/>
        </p:spPr>
        <p:txBody>
          <a:bodyPr vert="horz" rtlCol="0" anchor="ctr" anchorCtr="0">
            <a:noAutofit/>
          </a:bodyPr>
          <a:lstStyle>
            <a:defPPr>
              <a:defRPr lang="zh-CN"/>
            </a:defPPr>
            <a:lvl1pPr marL="0" indent="0" algn="l" defTabSz="914400" rtl="0" eaLnBrk="0" fontAlgn="base" hangingPunct="0">
              <a:lnSpc>
                <a:spcPct val="100000"/>
              </a:lnSpc>
              <a:spcBef>
                <a:spcPct val="0"/>
              </a:spcBef>
              <a:spcAft>
                <a:spcPct val="0"/>
              </a:spcAft>
              <a:buClrTx/>
              <a:buSzTx/>
              <a:buFontTx/>
              <a:buNone/>
              <a:defRPr kumimoji="0" lang="zh-CN" altLang="en-US" sz="1800" b="0" i="0" u="sng" baseline="0">
                <a:solidFill>
                  <a:schemeClr val="tx1"/>
                </a:solidFill>
                <a:effectLst/>
                <a:latin typeface="Verdana"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sng" baseline="0">
                <a:solidFill>
                  <a:schemeClr val="tx1"/>
                </a:solidFill>
                <a:effectLst/>
                <a:latin typeface="Verdana" pitchFamily="34"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sng" baseline="0">
                <a:solidFill>
                  <a:schemeClr val="tx1"/>
                </a:solidFill>
                <a:effectLst/>
                <a:latin typeface="Verdana" pitchFamily="34"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sng" baseline="0">
                <a:solidFill>
                  <a:schemeClr val="tx1"/>
                </a:solidFill>
                <a:effectLst/>
                <a:latin typeface="Verdana" pitchFamily="34"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sng" baseline="0">
                <a:solidFill>
                  <a:schemeClr val="tx1"/>
                </a:solidFill>
                <a:effectLst/>
                <a:latin typeface="Verdana" pitchFamily="34" charset="0"/>
                <a:ea typeface="宋体" pitchFamily="2" charset="-122"/>
              </a:defRPr>
            </a:lvl5pPr>
          </a:lstStyle>
          <a:p>
            <a:pPr marL="0" lvl="0" indent="0" algn="r" eaLnBrk="1" hangingPunct="0">
              <a:buFont typeface="Arial"/>
            </a:pPr>
            <a:fld id="{EBD52A4D-BC92-49BD-863C-58D9FAAB46DB}" type="slidenum">
              <a:rPr lang="en-US" altLang="zh-CN" sz="1200">
                <a:solidFill>
                  <a:srgbClr val="898989"/>
                </a:solidFill>
                <a:latin typeface="Times New Roman" pitchFamily="18" charset="0"/>
              </a:rPr>
              <a:t>16</a:t>
            </a:fld>
            <a:endParaRPr lang="en-US" altLang="zh-CN" sz="1200">
              <a:solidFill>
                <a:srgbClr val="898989"/>
              </a:solidFill>
              <a:latin typeface="Times New Roman" pitchFamily="18" charset="0"/>
            </a:endParaRPr>
          </a:p>
        </p:txBody>
      </p:sp>
      <p:sp>
        <p:nvSpPr>
          <p:cNvPr id="34821" name="Rectangle 26"/>
          <p:cNvSpPr/>
          <p:nvPr/>
        </p:nvSpPr>
        <p:spPr>
          <a:xfrm rot="2700000">
            <a:off x="9205913" y="2693988"/>
            <a:ext cx="1327150" cy="1327150"/>
          </a:xfrm>
          <a:prstGeom prst="rect">
            <a:avLst/>
          </a:prstGeom>
          <a:solidFill>
            <a:srgbClr val="3181D1">
              <a:alpha val="80000"/>
            </a:srgbClr>
          </a:solidFill>
          <a:ln w="12700" cap="flat" cmpd="sng" algn="ctr">
            <a:noFill/>
            <a:prstDash val="solid"/>
            <a:miter lim="800000"/>
          </a:ln>
          <a:effectLst/>
        </p:spPr>
        <p:txBody>
          <a:bodyPr anchor="ctr" anchorCtr="0">
            <a:noAutofit/>
          </a:bodyPr>
          <a:lstStyle>
            <a:defPPr>
              <a:defRPr lang="zh-CN"/>
            </a:defPPr>
            <a:lvl1pPr marL="0" indent="0" algn="l" defTabSz="914400" rtl="0" eaLnBrk="0" fontAlgn="base" hangingPunct="0">
              <a:lnSpc>
                <a:spcPct val="100000"/>
              </a:lnSpc>
              <a:spcBef>
                <a:spcPct val="0"/>
              </a:spcBef>
              <a:spcAft>
                <a:spcPct val="0"/>
              </a:spcAft>
              <a:buClrTx/>
              <a:buSzTx/>
              <a:buFontTx/>
              <a:buNone/>
              <a:defRPr kumimoji="0" lang="zh-CN" altLang="en-US" sz="1800" b="0" i="0" u="sng" baseline="0">
                <a:solidFill>
                  <a:schemeClr val="tx1"/>
                </a:solidFill>
                <a:effectLst/>
                <a:latin typeface="Verdana"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sng" baseline="0">
                <a:solidFill>
                  <a:schemeClr val="tx1"/>
                </a:solidFill>
                <a:effectLst/>
                <a:latin typeface="Verdana" pitchFamily="34"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sng" baseline="0">
                <a:solidFill>
                  <a:schemeClr val="tx1"/>
                </a:solidFill>
                <a:effectLst/>
                <a:latin typeface="Verdana" pitchFamily="34"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sng" baseline="0">
                <a:solidFill>
                  <a:schemeClr val="tx1"/>
                </a:solidFill>
                <a:effectLst/>
                <a:latin typeface="Verdana" pitchFamily="34"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sng" baseline="0">
                <a:solidFill>
                  <a:schemeClr val="tx1"/>
                </a:solidFill>
                <a:effectLst/>
                <a:latin typeface="Verdana" pitchFamily="34" charset="0"/>
                <a:ea typeface="宋体" pitchFamily="2" charset="-122"/>
              </a:defRPr>
            </a:lvl5pPr>
          </a:lstStyle>
          <a:p>
            <a:pPr marL="0" lvl="0" indent="0" algn="ctr" eaLnBrk="1" hangingPunct="0"/>
            <a:endParaRPr lang="en-US" altLang="zh-CN" u="none">
              <a:solidFill>
                <a:srgbClr val="FFFFFF"/>
              </a:solidFill>
              <a:latin typeface="Open Sans"/>
            </a:endParaRPr>
          </a:p>
        </p:txBody>
      </p:sp>
      <p:sp>
        <p:nvSpPr>
          <p:cNvPr id="34822" name="Rectangle 25"/>
          <p:cNvSpPr/>
          <p:nvPr/>
        </p:nvSpPr>
        <p:spPr>
          <a:xfrm rot="2700000">
            <a:off x="7880350" y="1614488"/>
            <a:ext cx="1327150" cy="1327150"/>
          </a:xfrm>
          <a:prstGeom prst="rect">
            <a:avLst/>
          </a:prstGeom>
          <a:solidFill>
            <a:srgbClr val="3181D1">
              <a:alpha val="80000"/>
            </a:srgbClr>
          </a:solidFill>
          <a:ln w="12700" cap="flat" cmpd="sng" algn="ctr">
            <a:noFill/>
            <a:prstDash val="solid"/>
            <a:miter lim="800000"/>
          </a:ln>
          <a:effectLst/>
        </p:spPr>
        <p:txBody>
          <a:bodyPr anchor="ctr" anchorCtr="0">
            <a:noAutofit/>
          </a:bodyPr>
          <a:lstStyle>
            <a:defPPr>
              <a:defRPr lang="zh-CN"/>
            </a:defPPr>
            <a:lvl1pPr marL="0" indent="0" algn="l" defTabSz="914400" rtl="0" eaLnBrk="0" fontAlgn="base" hangingPunct="0">
              <a:lnSpc>
                <a:spcPct val="100000"/>
              </a:lnSpc>
              <a:spcBef>
                <a:spcPct val="0"/>
              </a:spcBef>
              <a:spcAft>
                <a:spcPct val="0"/>
              </a:spcAft>
              <a:buClrTx/>
              <a:buSzTx/>
              <a:buFontTx/>
              <a:buNone/>
              <a:defRPr kumimoji="0" lang="zh-CN" altLang="en-US" sz="1800" b="0" i="0" u="sng" baseline="0">
                <a:solidFill>
                  <a:schemeClr val="tx1"/>
                </a:solidFill>
                <a:effectLst/>
                <a:latin typeface="Verdana"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sng" baseline="0">
                <a:solidFill>
                  <a:schemeClr val="tx1"/>
                </a:solidFill>
                <a:effectLst/>
                <a:latin typeface="Verdana" pitchFamily="34"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sng" baseline="0">
                <a:solidFill>
                  <a:schemeClr val="tx1"/>
                </a:solidFill>
                <a:effectLst/>
                <a:latin typeface="Verdana" pitchFamily="34"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sng" baseline="0">
                <a:solidFill>
                  <a:schemeClr val="tx1"/>
                </a:solidFill>
                <a:effectLst/>
                <a:latin typeface="Verdana" pitchFamily="34"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sng" baseline="0">
                <a:solidFill>
                  <a:schemeClr val="tx1"/>
                </a:solidFill>
                <a:effectLst/>
                <a:latin typeface="Verdana" pitchFamily="34" charset="0"/>
                <a:ea typeface="宋体" pitchFamily="2" charset="-122"/>
              </a:defRPr>
            </a:lvl5pPr>
          </a:lstStyle>
          <a:p>
            <a:pPr marL="0" lvl="0" indent="0" algn="ctr" eaLnBrk="1" hangingPunct="0"/>
            <a:endParaRPr lang="en-US" altLang="zh-CN" u="none">
              <a:solidFill>
                <a:srgbClr val="FFFFFF"/>
              </a:solidFill>
              <a:latin typeface="Open Sans"/>
            </a:endParaRPr>
          </a:p>
        </p:txBody>
      </p:sp>
      <p:grpSp>
        <p:nvGrpSpPr>
          <p:cNvPr id="34823" name="组合 2"/>
          <p:cNvGrpSpPr/>
          <p:nvPr/>
        </p:nvGrpSpPr>
        <p:grpSpPr>
          <a:xfrm>
            <a:off x="1306513" y="1676400"/>
            <a:ext cx="503237" cy="474663"/>
            <a:chOff x="1306513" y="1676400"/>
            <a:chExt cx="503237" cy="474663"/>
          </a:xfrm>
        </p:grpSpPr>
        <p:sp>
          <p:nvSpPr>
            <p:cNvPr id="34844" name="Oval 3"/>
            <p:cNvSpPr/>
            <p:nvPr/>
          </p:nvSpPr>
          <p:spPr bwMode="auto">
            <a:xfrm>
              <a:off x="1306513" y="1676400"/>
              <a:ext cx="503237" cy="474663"/>
            </a:xfrm>
            <a:prstGeom prst="ellipse">
              <a:avLst/>
            </a:prstGeom>
            <a:solidFill>
              <a:srgbClr val="3181D1"/>
            </a:solidFill>
            <a:ln w="12700" cap="flat" cmpd="sng" algn="ctr">
              <a:noFill/>
              <a:prstDash val="solid"/>
              <a:miter lim="800000"/>
            </a:ln>
            <a:effectLst/>
          </p:spPr>
          <p:txBody>
            <a:bodyPr anchor="ctr" anchorCtr="0">
              <a:noAutofit/>
            </a:bodyPr>
            <a:lstStyle>
              <a:defPPr>
                <a:defRPr lang="zh-CN"/>
              </a:defPPr>
              <a:lvl1pPr marL="0" indent="0" algn="l" defTabSz="914400" rtl="0" eaLnBrk="0" fontAlgn="base" hangingPunct="0">
                <a:lnSpc>
                  <a:spcPct val="100000"/>
                </a:lnSpc>
                <a:spcBef>
                  <a:spcPct val="0"/>
                </a:spcBef>
                <a:spcAft>
                  <a:spcPct val="0"/>
                </a:spcAft>
                <a:buClrTx/>
                <a:buSzTx/>
                <a:buFontTx/>
                <a:buNone/>
                <a:defRPr kumimoji="0" lang="zh-CN" altLang="en-US" sz="1800" b="0" i="0" u="sng" baseline="0">
                  <a:solidFill>
                    <a:schemeClr val="tx1"/>
                  </a:solidFill>
                  <a:effectLst/>
                  <a:latin typeface="Verdana"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sng" baseline="0">
                  <a:solidFill>
                    <a:schemeClr val="tx1"/>
                  </a:solidFill>
                  <a:effectLst/>
                  <a:latin typeface="Verdana" pitchFamily="34"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sng" baseline="0">
                  <a:solidFill>
                    <a:schemeClr val="tx1"/>
                  </a:solidFill>
                  <a:effectLst/>
                  <a:latin typeface="Verdana" pitchFamily="34"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sng" baseline="0">
                  <a:solidFill>
                    <a:schemeClr val="tx1"/>
                  </a:solidFill>
                  <a:effectLst/>
                  <a:latin typeface="Verdana" pitchFamily="34"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sng" baseline="0">
                  <a:solidFill>
                    <a:schemeClr val="tx1"/>
                  </a:solidFill>
                  <a:effectLst/>
                  <a:latin typeface="Verdana" pitchFamily="34" charset="0"/>
                  <a:ea typeface="宋体" pitchFamily="2" charset="-122"/>
                </a:defRPr>
              </a:lvl5pPr>
            </a:lstStyle>
            <a:p>
              <a:pPr marL="0" lvl="0" indent="0" algn="ctr" eaLnBrk="1" hangingPunct="0"/>
              <a:endParaRPr lang="en-US" altLang="zh-CN" sz="2400" u="none">
                <a:solidFill>
                  <a:srgbClr val="FFFFFF"/>
                </a:solidFill>
                <a:latin typeface="Open Sans"/>
              </a:endParaRPr>
            </a:p>
          </p:txBody>
        </p:sp>
        <p:sp>
          <p:nvSpPr>
            <p:cNvPr id="34845" name="Shape 2553"/>
            <p:cNvSpPr/>
            <p:nvPr/>
          </p:nvSpPr>
          <p:spPr bwMode="auto">
            <a:xfrm>
              <a:off x="1422400" y="1795463"/>
              <a:ext cx="273050" cy="234950"/>
            </a:xfrm>
            <a:custGeom>
              <a:cxnLst>
                <a:cxn ang="0">
                  <a:pos x="wd2" y="hd2"/>
                </a:cxn>
                <a:cxn ang="5400000">
                  <a:pos x="wd2" y="hd2"/>
                </a:cxn>
                <a:cxn ang="10800000">
                  <a:pos x="wd2" y="hd2"/>
                </a:cxn>
                <a:cxn ang="16200000">
                  <a:pos x="wd2" y="hd2"/>
                </a:cxn>
              </a:cxnLst>
              <a:rect l="0" t="0" r="r" b="b"/>
              <a:pathLst>
                <a:path w="21600" h="21600" extrusionOk="0">
                  <a:moveTo>
                    <a:pt x="15709" y="8100"/>
                  </a:moveTo>
                  <a:cubicBezTo>
                    <a:pt x="14896" y="8100"/>
                    <a:pt x="14236" y="8826"/>
                    <a:pt x="14236" y="9720"/>
                  </a:cubicBezTo>
                  <a:cubicBezTo>
                    <a:pt x="14236" y="10615"/>
                    <a:pt x="14896" y="11340"/>
                    <a:pt x="15709" y="11340"/>
                  </a:cubicBezTo>
                  <a:cubicBezTo>
                    <a:pt x="16522" y="11340"/>
                    <a:pt x="17182" y="10615"/>
                    <a:pt x="17182" y="9720"/>
                  </a:cubicBezTo>
                  <a:cubicBezTo>
                    <a:pt x="17182" y="8826"/>
                    <a:pt x="16522" y="8100"/>
                    <a:pt x="15709" y="8100"/>
                  </a:cubicBezTo>
                  <a:moveTo>
                    <a:pt x="10800" y="18360"/>
                  </a:moveTo>
                  <a:cubicBezTo>
                    <a:pt x="9864" y="18360"/>
                    <a:pt x="8922" y="18237"/>
                    <a:pt x="7998" y="17995"/>
                  </a:cubicBezTo>
                  <a:cubicBezTo>
                    <a:pt x="7923" y="17975"/>
                    <a:pt x="7846" y="17965"/>
                    <a:pt x="7770" y="17965"/>
                  </a:cubicBezTo>
                  <a:cubicBezTo>
                    <a:pt x="7646" y="17965"/>
                    <a:pt x="7522" y="17991"/>
                    <a:pt x="7406" y="18043"/>
                  </a:cubicBezTo>
                  <a:lnTo>
                    <a:pt x="3352" y="19826"/>
                  </a:lnTo>
                  <a:lnTo>
                    <a:pt x="4013" y="16735"/>
                  </a:lnTo>
                  <a:cubicBezTo>
                    <a:pt x="4098" y="16339"/>
                    <a:pt x="3972" y="15924"/>
                    <a:pt x="3689" y="15662"/>
                  </a:cubicBezTo>
                  <a:cubicBezTo>
                    <a:pt x="1944" y="14045"/>
                    <a:pt x="982" y="11934"/>
                    <a:pt x="982" y="9720"/>
                  </a:cubicBezTo>
                  <a:cubicBezTo>
                    <a:pt x="982" y="4956"/>
                    <a:pt x="5387" y="1080"/>
                    <a:pt x="10800" y="1080"/>
                  </a:cubicBezTo>
                  <a:cubicBezTo>
                    <a:pt x="16214" y="1080"/>
                    <a:pt x="20618" y="4956"/>
                    <a:pt x="20618" y="9720"/>
                  </a:cubicBezTo>
                  <a:cubicBezTo>
                    <a:pt x="20618" y="14484"/>
                    <a:pt x="16214" y="18360"/>
                    <a:pt x="10800" y="18360"/>
                  </a:cubicBezTo>
                  <a:moveTo>
                    <a:pt x="10800" y="0"/>
                  </a:moveTo>
                  <a:cubicBezTo>
                    <a:pt x="4835" y="0"/>
                    <a:pt x="0" y="4352"/>
                    <a:pt x="0" y="9720"/>
                  </a:cubicBezTo>
                  <a:cubicBezTo>
                    <a:pt x="0" y="12353"/>
                    <a:pt x="1168" y="14738"/>
                    <a:pt x="3057" y="16488"/>
                  </a:cubicBezTo>
                  <a:lnTo>
                    <a:pt x="1964" y="21600"/>
                  </a:lnTo>
                  <a:lnTo>
                    <a:pt x="7770" y="19046"/>
                  </a:lnTo>
                  <a:cubicBezTo>
                    <a:pt x="8732" y="19298"/>
                    <a:pt x="9747" y="19440"/>
                    <a:pt x="10800" y="19440"/>
                  </a:cubicBezTo>
                  <a:cubicBezTo>
                    <a:pt x="16765" y="19440"/>
                    <a:pt x="21600" y="15089"/>
                    <a:pt x="21600" y="9720"/>
                  </a:cubicBezTo>
                  <a:cubicBezTo>
                    <a:pt x="21600" y="4352"/>
                    <a:pt x="16765" y="0"/>
                    <a:pt x="10800" y="0"/>
                  </a:cubicBezTo>
                  <a:moveTo>
                    <a:pt x="10800" y="8100"/>
                  </a:moveTo>
                  <a:cubicBezTo>
                    <a:pt x="9987" y="8100"/>
                    <a:pt x="9327" y="8826"/>
                    <a:pt x="9327" y="9720"/>
                  </a:cubicBezTo>
                  <a:cubicBezTo>
                    <a:pt x="9327" y="10615"/>
                    <a:pt x="9987" y="11340"/>
                    <a:pt x="10800" y="11340"/>
                  </a:cubicBezTo>
                  <a:cubicBezTo>
                    <a:pt x="11613" y="11340"/>
                    <a:pt x="12273" y="10615"/>
                    <a:pt x="12273" y="9720"/>
                  </a:cubicBezTo>
                  <a:cubicBezTo>
                    <a:pt x="12273" y="8826"/>
                    <a:pt x="11613" y="8100"/>
                    <a:pt x="10800" y="8100"/>
                  </a:cubicBezTo>
                  <a:moveTo>
                    <a:pt x="5891" y="8100"/>
                  </a:moveTo>
                  <a:cubicBezTo>
                    <a:pt x="5078" y="8100"/>
                    <a:pt x="4418" y="8826"/>
                    <a:pt x="4418" y="9720"/>
                  </a:cubicBezTo>
                  <a:cubicBezTo>
                    <a:pt x="4418" y="10615"/>
                    <a:pt x="5078" y="11340"/>
                    <a:pt x="5891" y="11340"/>
                  </a:cubicBezTo>
                  <a:cubicBezTo>
                    <a:pt x="6704" y="11340"/>
                    <a:pt x="7364" y="10615"/>
                    <a:pt x="7364" y="9720"/>
                  </a:cubicBezTo>
                  <a:cubicBezTo>
                    <a:pt x="7364" y="8826"/>
                    <a:pt x="6704" y="8100"/>
                    <a:pt x="5891" y="8100"/>
                  </a:cubicBezTo>
                </a:path>
              </a:pathLst>
            </a:custGeom>
            <a:solidFill>
              <a:sysClr val="window" lastClr="FFFFFF"/>
            </a:solidFill>
            <a:ln w="12700">
              <a:miter lim="400000"/>
            </a:ln>
          </p:spPr>
          <p:txBody>
            <a:bodyPr lIns="38090" tIns="38090" rIns="38090" bIns="38090" anchor="ctr"/>
            <a:lstStyle>
              <a:defPPr>
                <a:defRPr lang="zh-CN"/>
              </a:defPPr>
              <a:lvl1pPr marL="0" indent="0" algn="l" defTabSz="914400" rtl="0" eaLnBrk="0" fontAlgn="base" hangingPunct="0">
                <a:lnSpc>
                  <a:spcPct val="100000"/>
                </a:lnSpc>
                <a:spcBef>
                  <a:spcPct val="0"/>
                </a:spcBef>
                <a:spcAft>
                  <a:spcPct val="0"/>
                </a:spcAft>
                <a:buClrTx/>
                <a:buSzTx/>
                <a:buFontTx/>
                <a:buNone/>
                <a:defRPr kumimoji="0" sz="1800" b="0" i="0" u="sng" baseline="0">
                  <a:solidFill>
                    <a:schemeClr val="tx1"/>
                  </a:solidFill>
                  <a:effectLst/>
                  <a:latin typeface="Verdana"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sz="1800" b="0" i="0" u="sng" baseline="0">
                  <a:solidFill>
                    <a:schemeClr val="tx1"/>
                  </a:solidFill>
                  <a:effectLst/>
                  <a:latin typeface="Verdana" pitchFamily="34"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sz="1800" b="0" i="0" u="sng" baseline="0">
                  <a:solidFill>
                    <a:schemeClr val="tx1"/>
                  </a:solidFill>
                  <a:effectLst/>
                  <a:latin typeface="Verdana" pitchFamily="34"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sz="1800" b="0" i="0" u="sng" baseline="0">
                  <a:solidFill>
                    <a:schemeClr val="tx1"/>
                  </a:solidFill>
                  <a:effectLst/>
                  <a:latin typeface="Verdana" pitchFamily="34"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sz="1800" b="0" i="0" u="sng" baseline="0">
                  <a:solidFill>
                    <a:schemeClr val="tx1"/>
                  </a:solidFill>
                  <a:effectLst/>
                  <a:latin typeface="Verdana" pitchFamily="34" charset="0"/>
                  <a:ea typeface="宋体" pitchFamily="2" charset="-122"/>
                </a:defRPr>
              </a:lvl5pPr>
            </a:lstStyle>
            <a:p>
              <a:pPr marL="0" marR="0" lvl="0" indent="0" algn="l" defTabSz="456565" rtl="0" eaLnBrk="1" fontAlgn="auto" latinLnBrk="0" hangingPunct="1">
                <a:lnSpc>
                  <a:spcPct val="100000"/>
                </a:lnSpc>
                <a:spcBef>
                  <a:spcPct val="0"/>
                </a:spcBef>
                <a:spcAft>
                  <a:spcPct val="0"/>
                </a:spcAft>
                <a:buClrTx/>
                <a:buSzTx/>
                <a:buFontTx/>
                <a:buNone/>
                <a:defRPr sz="3000" cap="none">
                  <a:solidFill>
                    <a:srgbClr val="FFFFFF"/>
                  </a:solidFill>
                  <a:effectLst>
                    <a:outerShdw blurRad="38100" dist="12700" dir="5400000" rotWithShape="0">
                      <a:srgbClr val="000000">
                        <a:alpha val="50000"/>
                      </a:srgbClr>
                    </a:outerShdw>
                  </a:effectLst>
                  <a:latin typeface="Gill Sans"/>
                  <a:ea typeface="Gill Sans"/>
                  <a:cs typeface="Gill Sans"/>
                  <a:sym typeface="Gill Sans"/>
                </a:defRPr>
              </a:pPr>
              <a:endParaRPr kumimoji="0" sz="3600" b="0" i="0" u="none" strike="noStrike" kern="0" cap="none" spc="0" normalizeH="0" baseline="0" noProof="0">
                <a:ln>
                  <a:noFill/>
                </a:ln>
                <a:solidFill>
                  <a:srgbClr val="FFFFFF"/>
                </a:solidFill>
                <a:effectLst>
                  <a:outerShdw blurRad="38100" dist="12700" dir="5400000" rotWithShape="0">
                    <a:srgbClr val="000000">
                      <a:alpha val="50000"/>
                    </a:srgbClr>
                  </a:outerShdw>
                </a:effectLst>
                <a:uLnTx/>
                <a:uFillTx/>
                <a:latin typeface="Gill Sans"/>
                <a:ea typeface="Gill Sans"/>
                <a:cs typeface="Gill Sans"/>
                <a:sym typeface="Gill Sans"/>
              </a:endParaRPr>
            </a:p>
          </p:txBody>
        </p:sp>
      </p:grpSp>
      <p:sp>
        <p:nvSpPr>
          <p:cNvPr id="34824" name="矩形 8"/>
          <p:cNvSpPr/>
          <p:nvPr/>
        </p:nvSpPr>
        <p:spPr>
          <a:xfrm>
            <a:off x="2071688" y="1711325"/>
            <a:ext cx="2101850" cy="460375"/>
          </a:xfrm>
          <a:prstGeom prst="rect">
            <a:avLst/>
          </a:prstGeom>
          <a:noFill/>
          <a:ln>
            <a:noFill/>
            <a:miter lim="800000"/>
          </a:ln>
        </p:spPr>
        <p:txBody>
          <a:bodyPr wrap="none">
            <a:spAutoFit/>
          </a:bodyPr>
          <a:lstStyle>
            <a:defPPr>
              <a:defRPr lang="zh-CN"/>
            </a:defPPr>
            <a:lvl1pPr marL="228600" indent="-228600" algn="l" defTabSz="914400" rtl="0" eaLnBrk="0" fontAlgn="base" hangingPunct="0">
              <a:lnSpc>
                <a:spcPct val="90000"/>
              </a:lnSpc>
              <a:spcBef>
                <a:spcPts val="1000"/>
              </a:spcBef>
              <a:spcAft>
                <a:spcPct val="0"/>
              </a:spcAft>
              <a:buClrTx/>
              <a:buSzTx/>
              <a:buFont typeface="Arial" pitchFamily="34" charset="0"/>
              <a:buChar char="•"/>
              <a:defRPr kumimoji="0" lang="zh-CN" altLang="en-US" sz="2800" b="0" i="0" u="none" kern="1200" baseline="0">
                <a:solidFill>
                  <a:schemeClr val="tx1"/>
                </a:solidFill>
                <a:effectLst/>
                <a:latin typeface="+mn-lt"/>
                <a:ea typeface="+mn-ea"/>
                <a:cs typeface="等线"/>
              </a:defRPr>
            </a:lvl1pPr>
            <a:lvl2pPr marL="685800" indent="-228600" algn="l" defTabSz="914400" rtl="0" eaLnBrk="0" fontAlgn="base" hangingPunct="0">
              <a:lnSpc>
                <a:spcPct val="90000"/>
              </a:lnSpc>
              <a:spcBef>
                <a:spcPts val="500"/>
              </a:spcBef>
              <a:spcAft>
                <a:spcPct val="0"/>
              </a:spcAft>
              <a:buClrTx/>
              <a:buSzTx/>
              <a:buFont typeface="Arial" pitchFamily="34" charset="0"/>
              <a:buChar char="•"/>
              <a:defRPr kumimoji="0" lang="zh-CN" altLang="en-US" sz="2400" b="0" i="0" u="none" kern="1200" baseline="0">
                <a:solidFill>
                  <a:schemeClr val="tx1"/>
                </a:solidFill>
                <a:effectLst/>
                <a:latin typeface="+mn-lt"/>
                <a:ea typeface="+mn-ea"/>
                <a:cs typeface="等线"/>
              </a:defRPr>
            </a:lvl2pPr>
            <a:lvl3pPr marL="1143000" indent="-228600" algn="l" defTabSz="914400" rtl="0" eaLnBrk="0" fontAlgn="base" hangingPunct="0">
              <a:lnSpc>
                <a:spcPct val="90000"/>
              </a:lnSpc>
              <a:spcBef>
                <a:spcPts val="500"/>
              </a:spcBef>
              <a:spcAft>
                <a:spcPct val="0"/>
              </a:spcAft>
              <a:buClrTx/>
              <a:buSzTx/>
              <a:buFont typeface="Arial" pitchFamily="34" charset="0"/>
              <a:buChar char="•"/>
              <a:defRPr kumimoji="0" lang="zh-CN" altLang="en-US" sz="2000" b="0" i="0" u="none" kern="1200" baseline="0">
                <a:solidFill>
                  <a:schemeClr val="tx1"/>
                </a:solidFill>
                <a:effectLst/>
                <a:latin typeface="+mn-lt"/>
                <a:ea typeface="+mn-ea"/>
                <a:cs typeface="等线"/>
              </a:defRPr>
            </a:lvl3pPr>
            <a:lvl4pPr marL="1600200" indent="-228600" algn="l" defTabSz="914400" rtl="0" eaLnBrk="0" fontAlgn="base" hangingPunct="0">
              <a:lnSpc>
                <a:spcPct val="90000"/>
              </a:lnSpc>
              <a:spcBef>
                <a:spcPts val="500"/>
              </a:spcBef>
              <a:spcAft>
                <a:spcPct val="0"/>
              </a:spcAft>
              <a:buClrTx/>
              <a:buSzTx/>
              <a:buFont typeface="Arial" pitchFamily="34" charset="0"/>
              <a:buChar char="•"/>
              <a:defRPr kumimoji="0" lang="zh-CN" altLang="en-US" sz="2000" b="0" i="0" u="none" kern="1200" baseline="0">
                <a:solidFill>
                  <a:schemeClr val="tx1"/>
                </a:solidFill>
                <a:effectLst/>
                <a:latin typeface="+mn-lt"/>
                <a:ea typeface="+mn-ea"/>
                <a:cs typeface="等线"/>
              </a:defRPr>
            </a:lvl4pPr>
            <a:lvl5pPr marL="2057400" indent="-228600" algn="l" defTabSz="914400" rtl="0" eaLnBrk="0" fontAlgn="base" hangingPunct="0">
              <a:lnSpc>
                <a:spcPct val="90000"/>
              </a:lnSpc>
              <a:spcBef>
                <a:spcPts val="500"/>
              </a:spcBef>
              <a:spcAft>
                <a:spcPct val="0"/>
              </a:spcAft>
              <a:buClrTx/>
              <a:buSzTx/>
              <a:buFont typeface="Arial" pitchFamily="34" charset="0"/>
              <a:buChar char="•"/>
              <a:defRPr kumimoji="0" lang="zh-CN" altLang="en-US" sz="2000" b="0" i="0" u="none" kern="1200" baseline="0">
                <a:solidFill>
                  <a:schemeClr val="tx1"/>
                </a:solidFill>
                <a:effectLst/>
                <a:latin typeface="+mn-lt"/>
                <a:ea typeface="+mn-ea"/>
                <a:cs typeface="等线"/>
              </a:defRPr>
            </a:lvl5pPr>
            <a:lvl6pPr marL="2514600" indent="-228600" algn="l" defTabSz="914400" rtl="0" eaLnBrk="1" latinLnBrk="0" hangingPunct="1">
              <a:lnSpc>
                <a:spcPct val="90000"/>
              </a:lnSpc>
              <a:spcBef>
                <a:spcPts val="500"/>
              </a:spcBef>
              <a:buFont typeface="Arial" pitchFamily="34" charset="0"/>
              <a:buChar char="•"/>
              <a:defRPr lang="zh-CN" altLang="en-US"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lang="zh-CN" altLang="en-US"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lang="zh-CN" altLang="en-US"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lang="zh-CN" altLang="en-US" sz="1800" kern="1200">
                <a:solidFill>
                  <a:schemeClr val="tx1"/>
                </a:solidFill>
                <a:latin typeface="+mn-lt"/>
                <a:ea typeface="+mn-ea"/>
                <a:cs typeface="+mn-cs"/>
              </a:defRPr>
            </a:lvl9pPr>
          </a:lstStyle>
          <a:p>
            <a:pPr marL="0" lvl="0" indent="0">
              <a:lnSpc>
                <a:spcPct val="100000"/>
              </a:lnSpc>
              <a:spcBef>
                <a:spcPct val="0"/>
              </a:spcBef>
              <a:buNone/>
            </a:pPr>
            <a:r>
              <a:rPr lang="zh-CN" altLang="en-US" sz="2400" b="1" u="sng">
                <a:solidFill>
                  <a:srgbClr val="000000"/>
                </a:solidFill>
                <a:latin typeface="微软雅黑" pitchFamily="34" charset="-122"/>
                <a:ea typeface="微软雅黑" pitchFamily="34" charset="-122"/>
              </a:rPr>
              <a:t>先越站后变铺</a:t>
            </a:r>
          </a:p>
        </p:txBody>
      </p:sp>
      <p:grpSp>
        <p:nvGrpSpPr>
          <p:cNvPr id="34825" name="组合 6"/>
          <p:cNvGrpSpPr/>
          <p:nvPr/>
        </p:nvGrpSpPr>
        <p:grpSpPr>
          <a:xfrm>
            <a:off x="1306513" y="2460625"/>
            <a:ext cx="2816225" cy="473075"/>
            <a:chOff x="1306513" y="2460625"/>
            <a:chExt cx="2816225" cy="473075"/>
          </a:xfrm>
        </p:grpSpPr>
        <p:grpSp>
          <p:nvGrpSpPr>
            <p:cNvPr id="34840" name="组合 3"/>
            <p:cNvGrpSpPr/>
            <p:nvPr/>
          </p:nvGrpSpPr>
          <p:grpSpPr>
            <a:xfrm>
              <a:off x="1306513" y="2460625"/>
              <a:ext cx="503237" cy="473075"/>
              <a:chOff x="1306513" y="2460625"/>
              <a:chExt cx="503237" cy="473075"/>
            </a:xfrm>
          </p:grpSpPr>
          <p:sp>
            <p:nvSpPr>
              <p:cNvPr id="34842" name="Oval 4"/>
              <p:cNvSpPr/>
              <p:nvPr/>
            </p:nvSpPr>
            <p:spPr bwMode="auto">
              <a:xfrm>
                <a:off x="1306513" y="2460625"/>
                <a:ext cx="503237" cy="473075"/>
              </a:xfrm>
              <a:prstGeom prst="ellipse">
                <a:avLst/>
              </a:prstGeom>
              <a:solidFill>
                <a:srgbClr val="3181D1"/>
              </a:solidFill>
              <a:ln w="12700" cap="flat" cmpd="sng" algn="ctr">
                <a:noFill/>
                <a:prstDash val="solid"/>
                <a:miter lim="800000"/>
              </a:ln>
              <a:effectLst/>
            </p:spPr>
            <p:txBody>
              <a:bodyPr anchor="ctr" anchorCtr="0">
                <a:noAutofit/>
              </a:bodyPr>
              <a:lstStyle>
                <a:defPPr>
                  <a:defRPr lang="zh-CN"/>
                </a:defPPr>
                <a:lvl1pPr marL="0" indent="0" algn="l" defTabSz="914400" rtl="0" eaLnBrk="0" fontAlgn="base" hangingPunct="0">
                  <a:lnSpc>
                    <a:spcPct val="100000"/>
                  </a:lnSpc>
                  <a:spcBef>
                    <a:spcPct val="0"/>
                  </a:spcBef>
                  <a:spcAft>
                    <a:spcPct val="0"/>
                  </a:spcAft>
                  <a:buClrTx/>
                  <a:buSzTx/>
                  <a:buFontTx/>
                  <a:buNone/>
                  <a:defRPr kumimoji="0" lang="zh-CN" altLang="en-US" sz="1800" b="0" i="0" u="sng" baseline="0">
                    <a:solidFill>
                      <a:schemeClr val="tx1"/>
                    </a:solidFill>
                    <a:effectLst/>
                    <a:latin typeface="Verdana"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sng" baseline="0">
                    <a:solidFill>
                      <a:schemeClr val="tx1"/>
                    </a:solidFill>
                    <a:effectLst/>
                    <a:latin typeface="Verdana" pitchFamily="34"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sng" baseline="0">
                    <a:solidFill>
                      <a:schemeClr val="tx1"/>
                    </a:solidFill>
                    <a:effectLst/>
                    <a:latin typeface="Verdana" pitchFamily="34"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sng" baseline="0">
                    <a:solidFill>
                      <a:schemeClr val="tx1"/>
                    </a:solidFill>
                    <a:effectLst/>
                    <a:latin typeface="Verdana" pitchFamily="34"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sng" baseline="0">
                    <a:solidFill>
                      <a:schemeClr val="tx1"/>
                    </a:solidFill>
                    <a:effectLst/>
                    <a:latin typeface="Verdana" pitchFamily="34" charset="0"/>
                    <a:ea typeface="宋体" pitchFamily="2" charset="-122"/>
                  </a:defRPr>
                </a:lvl5pPr>
              </a:lstStyle>
              <a:p>
                <a:pPr marL="0" lvl="0" indent="0" algn="ctr" eaLnBrk="1" hangingPunct="0"/>
                <a:endParaRPr lang="en-US" altLang="zh-CN" sz="2400" u="none">
                  <a:solidFill>
                    <a:srgbClr val="FFFFFF"/>
                  </a:solidFill>
                  <a:latin typeface="Open Sans"/>
                </a:endParaRPr>
              </a:p>
            </p:txBody>
          </p:sp>
          <p:sp>
            <p:nvSpPr>
              <p:cNvPr id="34843" name="Shape 2525"/>
              <p:cNvSpPr/>
              <p:nvPr/>
            </p:nvSpPr>
            <p:spPr bwMode="auto">
              <a:xfrm>
                <a:off x="1420813" y="2568575"/>
                <a:ext cx="274637" cy="257175"/>
              </a:xfrm>
              <a:custGeom>
                <a:cxnLst>
                  <a:cxn ang="0">
                    <a:pos x="wd2" y="hd2"/>
                  </a:cxn>
                  <a:cxn ang="5400000">
                    <a:pos x="wd2" y="hd2"/>
                  </a:cxn>
                  <a:cxn ang="10800000">
                    <a:pos x="wd2" y="hd2"/>
                  </a:cxn>
                  <a:cxn ang="16200000">
                    <a:pos x="wd2" y="hd2"/>
                  </a:cxn>
                </a:cxnLst>
                <a:rect l="0" t="0" r="r" b="b"/>
                <a:pathLst>
                  <a:path w="21600" h="21600" extrusionOk="0">
                    <a:moveTo>
                      <a:pt x="11291" y="17673"/>
                    </a:moveTo>
                    <a:cubicBezTo>
                      <a:pt x="11562" y="17673"/>
                      <a:pt x="11782" y="17453"/>
                      <a:pt x="11782" y="17182"/>
                    </a:cubicBezTo>
                    <a:cubicBezTo>
                      <a:pt x="11782" y="16911"/>
                      <a:pt x="11562" y="16691"/>
                      <a:pt x="11291" y="16691"/>
                    </a:cubicBezTo>
                    <a:cubicBezTo>
                      <a:pt x="11020" y="16691"/>
                      <a:pt x="10800" y="16911"/>
                      <a:pt x="10800" y="17182"/>
                    </a:cubicBezTo>
                    <a:cubicBezTo>
                      <a:pt x="10800" y="17453"/>
                      <a:pt x="11020" y="17673"/>
                      <a:pt x="11291" y="17673"/>
                    </a:cubicBezTo>
                    <a:moveTo>
                      <a:pt x="17673" y="18655"/>
                    </a:moveTo>
                    <a:lnTo>
                      <a:pt x="13745" y="18655"/>
                    </a:lnTo>
                    <a:lnTo>
                      <a:pt x="13745" y="12273"/>
                    </a:lnTo>
                    <a:cubicBezTo>
                      <a:pt x="13745" y="12002"/>
                      <a:pt x="13525" y="11782"/>
                      <a:pt x="13255" y="11782"/>
                    </a:cubicBezTo>
                    <a:lnTo>
                      <a:pt x="8345" y="11782"/>
                    </a:lnTo>
                    <a:cubicBezTo>
                      <a:pt x="8075" y="11782"/>
                      <a:pt x="7855" y="12002"/>
                      <a:pt x="7855" y="12273"/>
                    </a:cubicBezTo>
                    <a:lnTo>
                      <a:pt x="7855" y="18655"/>
                    </a:lnTo>
                    <a:lnTo>
                      <a:pt x="3927" y="18655"/>
                    </a:lnTo>
                    <a:lnTo>
                      <a:pt x="3927" y="8058"/>
                    </a:lnTo>
                    <a:lnTo>
                      <a:pt x="10800" y="1185"/>
                    </a:lnTo>
                    <a:lnTo>
                      <a:pt x="17673" y="8058"/>
                    </a:lnTo>
                    <a:cubicBezTo>
                      <a:pt x="17673" y="8058"/>
                      <a:pt x="17673" y="18655"/>
                      <a:pt x="17673" y="18655"/>
                    </a:cubicBezTo>
                    <a:close/>
                    <a:moveTo>
                      <a:pt x="17673" y="20618"/>
                    </a:moveTo>
                    <a:lnTo>
                      <a:pt x="13745" y="20618"/>
                    </a:lnTo>
                    <a:lnTo>
                      <a:pt x="13745" y="19636"/>
                    </a:lnTo>
                    <a:lnTo>
                      <a:pt x="17673" y="19636"/>
                    </a:lnTo>
                    <a:cubicBezTo>
                      <a:pt x="17673" y="19636"/>
                      <a:pt x="17673" y="20618"/>
                      <a:pt x="17673" y="20618"/>
                    </a:cubicBezTo>
                    <a:close/>
                    <a:moveTo>
                      <a:pt x="12764" y="20618"/>
                    </a:moveTo>
                    <a:lnTo>
                      <a:pt x="8836" y="20618"/>
                    </a:lnTo>
                    <a:lnTo>
                      <a:pt x="8836" y="12764"/>
                    </a:lnTo>
                    <a:lnTo>
                      <a:pt x="12764" y="12764"/>
                    </a:lnTo>
                    <a:cubicBezTo>
                      <a:pt x="12764" y="12764"/>
                      <a:pt x="12764" y="20618"/>
                      <a:pt x="12764" y="20618"/>
                    </a:cubicBezTo>
                    <a:close/>
                    <a:moveTo>
                      <a:pt x="7855" y="20618"/>
                    </a:moveTo>
                    <a:lnTo>
                      <a:pt x="3927" y="20618"/>
                    </a:lnTo>
                    <a:lnTo>
                      <a:pt x="3927" y="19636"/>
                    </a:lnTo>
                    <a:lnTo>
                      <a:pt x="7855" y="19636"/>
                    </a:lnTo>
                    <a:cubicBezTo>
                      <a:pt x="7855" y="19636"/>
                      <a:pt x="7855" y="20618"/>
                      <a:pt x="7855" y="20618"/>
                    </a:cubicBezTo>
                    <a:close/>
                    <a:moveTo>
                      <a:pt x="14727" y="1964"/>
                    </a:moveTo>
                    <a:lnTo>
                      <a:pt x="16691" y="1964"/>
                    </a:lnTo>
                    <a:lnTo>
                      <a:pt x="16691" y="5688"/>
                    </a:lnTo>
                    <a:lnTo>
                      <a:pt x="14727" y="3724"/>
                    </a:lnTo>
                    <a:cubicBezTo>
                      <a:pt x="14727" y="3724"/>
                      <a:pt x="14727" y="1964"/>
                      <a:pt x="14727" y="1964"/>
                    </a:cubicBezTo>
                    <a:close/>
                    <a:moveTo>
                      <a:pt x="21456" y="10453"/>
                    </a:moveTo>
                    <a:lnTo>
                      <a:pt x="17673" y="6670"/>
                    </a:lnTo>
                    <a:lnTo>
                      <a:pt x="17673" y="1473"/>
                    </a:lnTo>
                    <a:cubicBezTo>
                      <a:pt x="17673" y="1202"/>
                      <a:pt x="17453" y="982"/>
                      <a:pt x="17182" y="982"/>
                    </a:cubicBezTo>
                    <a:lnTo>
                      <a:pt x="14236" y="982"/>
                    </a:lnTo>
                    <a:cubicBezTo>
                      <a:pt x="13966" y="982"/>
                      <a:pt x="13745" y="1202"/>
                      <a:pt x="13745" y="1473"/>
                    </a:cubicBezTo>
                    <a:lnTo>
                      <a:pt x="13745" y="2742"/>
                    </a:lnTo>
                    <a:lnTo>
                      <a:pt x="11147" y="144"/>
                    </a:lnTo>
                    <a:cubicBezTo>
                      <a:pt x="11058" y="55"/>
                      <a:pt x="10935" y="0"/>
                      <a:pt x="10800" y="0"/>
                    </a:cubicBezTo>
                    <a:cubicBezTo>
                      <a:pt x="10665" y="0"/>
                      <a:pt x="10542" y="55"/>
                      <a:pt x="10453" y="144"/>
                    </a:cubicBezTo>
                    <a:lnTo>
                      <a:pt x="144" y="10453"/>
                    </a:lnTo>
                    <a:cubicBezTo>
                      <a:pt x="55" y="10542"/>
                      <a:pt x="0" y="10665"/>
                      <a:pt x="0" y="10800"/>
                    </a:cubicBezTo>
                    <a:cubicBezTo>
                      <a:pt x="0" y="11072"/>
                      <a:pt x="220" y="11291"/>
                      <a:pt x="491" y="11291"/>
                    </a:cubicBezTo>
                    <a:cubicBezTo>
                      <a:pt x="626" y="11291"/>
                      <a:pt x="749" y="11236"/>
                      <a:pt x="838" y="11147"/>
                    </a:cubicBezTo>
                    <a:lnTo>
                      <a:pt x="2945" y="9040"/>
                    </a:lnTo>
                    <a:lnTo>
                      <a:pt x="2945" y="21109"/>
                    </a:lnTo>
                    <a:cubicBezTo>
                      <a:pt x="2945" y="21381"/>
                      <a:pt x="3166" y="21600"/>
                      <a:pt x="3436" y="21600"/>
                    </a:cubicBezTo>
                    <a:lnTo>
                      <a:pt x="18164" y="21600"/>
                    </a:lnTo>
                    <a:cubicBezTo>
                      <a:pt x="18434" y="21600"/>
                      <a:pt x="18655" y="21381"/>
                      <a:pt x="18655" y="21109"/>
                    </a:cubicBezTo>
                    <a:lnTo>
                      <a:pt x="18655" y="9040"/>
                    </a:lnTo>
                    <a:lnTo>
                      <a:pt x="20762" y="11147"/>
                    </a:lnTo>
                    <a:cubicBezTo>
                      <a:pt x="20851" y="11236"/>
                      <a:pt x="20974" y="11291"/>
                      <a:pt x="21109" y="11291"/>
                    </a:cubicBezTo>
                    <a:cubicBezTo>
                      <a:pt x="21380" y="11291"/>
                      <a:pt x="21600" y="11072"/>
                      <a:pt x="21600" y="10800"/>
                    </a:cubicBezTo>
                    <a:cubicBezTo>
                      <a:pt x="21600" y="10665"/>
                      <a:pt x="21545" y="10542"/>
                      <a:pt x="21456" y="10453"/>
                    </a:cubicBezTo>
                  </a:path>
                </a:pathLst>
              </a:custGeom>
              <a:solidFill>
                <a:sysClr val="window" lastClr="FFFFFF"/>
              </a:solidFill>
              <a:ln w="12700">
                <a:miter lim="400000"/>
              </a:ln>
            </p:spPr>
            <p:txBody>
              <a:bodyPr lIns="38090" tIns="38090" rIns="38090" bIns="38090" anchor="ctr"/>
              <a:lstStyle>
                <a:defPPr>
                  <a:defRPr lang="zh-CN"/>
                </a:defPPr>
                <a:lvl1pPr marL="0" indent="0" algn="l" defTabSz="914400" rtl="0" eaLnBrk="0" fontAlgn="base" hangingPunct="0">
                  <a:lnSpc>
                    <a:spcPct val="100000"/>
                  </a:lnSpc>
                  <a:spcBef>
                    <a:spcPct val="0"/>
                  </a:spcBef>
                  <a:spcAft>
                    <a:spcPct val="0"/>
                  </a:spcAft>
                  <a:buClrTx/>
                  <a:buSzTx/>
                  <a:buFontTx/>
                  <a:buNone/>
                  <a:defRPr kumimoji="0" sz="1800" b="0" i="0" u="sng" baseline="0">
                    <a:solidFill>
                      <a:schemeClr val="tx1"/>
                    </a:solidFill>
                    <a:effectLst/>
                    <a:latin typeface="Verdana"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sz="1800" b="0" i="0" u="sng" baseline="0">
                    <a:solidFill>
                      <a:schemeClr val="tx1"/>
                    </a:solidFill>
                    <a:effectLst/>
                    <a:latin typeface="Verdana" pitchFamily="34"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sz="1800" b="0" i="0" u="sng" baseline="0">
                    <a:solidFill>
                      <a:schemeClr val="tx1"/>
                    </a:solidFill>
                    <a:effectLst/>
                    <a:latin typeface="Verdana" pitchFamily="34"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sz="1800" b="0" i="0" u="sng" baseline="0">
                    <a:solidFill>
                      <a:schemeClr val="tx1"/>
                    </a:solidFill>
                    <a:effectLst/>
                    <a:latin typeface="Verdana" pitchFamily="34"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sz="1800" b="0" i="0" u="sng" baseline="0">
                    <a:solidFill>
                      <a:schemeClr val="tx1"/>
                    </a:solidFill>
                    <a:effectLst/>
                    <a:latin typeface="Verdana" pitchFamily="34" charset="0"/>
                    <a:ea typeface="宋体" pitchFamily="2" charset="-122"/>
                  </a:defRPr>
                </a:lvl5pPr>
              </a:lstStyle>
              <a:p>
                <a:pPr marL="0" marR="0" lvl="0" indent="0" algn="l" defTabSz="456565" rtl="0" eaLnBrk="1" fontAlgn="auto" latinLnBrk="0" hangingPunct="1">
                  <a:lnSpc>
                    <a:spcPct val="100000"/>
                  </a:lnSpc>
                  <a:spcBef>
                    <a:spcPct val="0"/>
                  </a:spcBef>
                  <a:spcAft>
                    <a:spcPct val="0"/>
                  </a:spcAft>
                  <a:buClrTx/>
                  <a:buSzTx/>
                  <a:buFontTx/>
                  <a:buNone/>
                  <a:defRPr sz="3000" cap="none">
                    <a:solidFill>
                      <a:srgbClr val="FFFFFF"/>
                    </a:solidFill>
                    <a:effectLst>
                      <a:outerShdw blurRad="38100" dist="12700" dir="5400000" rotWithShape="0">
                        <a:srgbClr val="000000">
                          <a:alpha val="50000"/>
                        </a:srgbClr>
                      </a:outerShdw>
                    </a:effectLst>
                    <a:latin typeface="Gill Sans"/>
                    <a:ea typeface="Gill Sans"/>
                    <a:cs typeface="Gill Sans"/>
                    <a:sym typeface="Gill Sans"/>
                  </a:defRPr>
                </a:pPr>
                <a:endParaRPr kumimoji="0" sz="3600" b="0" i="0" u="none" strike="noStrike" kern="0" cap="none" spc="0" normalizeH="0" baseline="0" noProof="0">
                  <a:ln>
                    <a:noFill/>
                  </a:ln>
                  <a:solidFill>
                    <a:srgbClr val="FFFFFF"/>
                  </a:solidFill>
                  <a:effectLst>
                    <a:outerShdw blurRad="38100" dist="12700" dir="5400000" rotWithShape="0">
                      <a:srgbClr val="000000">
                        <a:alpha val="50000"/>
                      </a:srgbClr>
                    </a:outerShdw>
                  </a:effectLst>
                  <a:uLnTx/>
                  <a:uFillTx/>
                  <a:latin typeface="Gill Sans"/>
                  <a:ea typeface="Gill Sans"/>
                  <a:cs typeface="Gill Sans"/>
                  <a:sym typeface="Gill Sans"/>
                </a:endParaRPr>
              </a:p>
            </p:txBody>
          </p:sp>
        </p:grpSp>
        <p:sp>
          <p:nvSpPr>
            <p:cNvPr id="34841" name="矩形 19"/>
            <p:cNvSpPr/>
            <p:nvPr/>
          </p:nvSpPr>
          <p:spPr>
            <a:xfrm>
              <a:off x="2111375" y="2460625"/>
              <a:ext cx="2011363" cy="423863"/>
            </a:xfrm>
            <a:prstGeom prst="rect">
              <a:avLst/>
            </a:prstGeom>
            <a:noFill/>
            <a:ln>
              <a:noFill/>
              <a:miter lim="800000"/>
            </a:ln>
          </p:spPr>
          <p:txBody>
            <a:bodyPr wrap="none">
              <a:spAutoFit/>
            </a:bodyPr>
            <a:lstStyle>
              <a:defPPr>
                <a:defRPr lang="zh-CN"/>
              </a:defPPr>
              <a:lvl1pPr marL="228600" indent="-228600" algn="l" defTabSz="914400" rtl="0" eaLnBrk="0" fontAlgn="base" hangingPunct="0">
                <a:lnSpc>
                  <a:spcPct val="90000"/>
                </a:lnSpc>
                <a:spcBef>
                  <a:spcPts val="1000"/>
                </a:spcBef>
                <a:spcAft>
                  <a:spcPct val="0"/>
                </a:spcAft>
                <a:buClrTx/>
                <a:buSzTx/>
                <a:buFont typeface="Arial" pitchFamily="34" charset="0"/>
                <a:buChar char="•"/>
                <a:defRPr kumimoji="0" lang="zh-CN" altLang="en-US" sz="2800" b="0" i="0" u="none" kern="1200" baseline="0">
                  <a:solidFill>
                    <a:schemeClr val="tx1"/>
                  </a:solidFill>
                  <a:effectLst/>
                  <a:latin typeface="+mn-lt"/>
                  <a:ea typeface="+mn-ea"/>
                  <a:cs typeface="等线"/>
                </a:defRPr>
              </a:lvl1pPr>
              <a:lvl2pPr marL="685800" indent="-228600" algn="l" defTabSz="914400" rtl="0" eaLnBrk="0" fontAlgn="base" hangingPunct="0">
                <a:lnSpc>
                  <a:spcPct val="90000"/>
                </a:lnSpc>
                <a:spcBef>
                  <a:spcPts val="500"/>
                </a:spcBef>
                <a:spcAft>
                  <a:spcPct val="0"/>
                </a:spcAft>
                <a:buClrTx/>
                <a:buSzTx/>
                <a:buFont typeface="Arial" pitchFamily="34" charset="0"/>
                <a:buChar char="•"/>
                <a:defRPr kumimoji="0" lang="zh-CN" altLang="en-US" sz="2400" b="0" i="0" u="none" kern="1200" baseline="0">
                  <a:solidFill>
                    <a:schemeClr val="tx1"/>
                  </a:solidFill>
                  <a:effectLst/>
                  <a:latin typeface="+mn-lt"/>
                  <a:ea typeface="+mn-ea"/>
                  <a:cs typeface="等线"/>
                </a:defRPr>
              </a:lvl2pPr>
              <a:lvl3pPr marL="1143000" indent="-228600" algn="l" defTabSz="914400" rtl="0" eaLnBrk="0" fontAlgn="base" hangingPunct="0">
                <a:lnSpc>
                  <a:spcPct val="90000"/>
                </a:lnSpc>
                <a:spcBef>
                  <a:spcPts val="500"/>
                </a:spcBef>
                <a:spcAft>
                  <a:spcPct val="0"/>
                </a:spcAft>
                <a:buClrTx/>
                <a:buSzTx/>
                <a:buFont typeface="Arial" pitchFamily="34" charset="0"/>
                <a:buChar char="•"/>
                <a:defRPr kumimoji="0" lang="zh-CN" altLang="en-US" sz="2000" b="0" i="0" u="none" kern="1200" baseline="0">
                  <a:solidFill>
                    <a:schemeClr val="tx1"/>
                  </a:solidFill>
                  <a:effectLst/>
                  <a:latin typeface="+mn-lt"/>
                  <a:ea typeface="+mn-ea"/>
                  <a:cs typeface="等线"/>
                </a:defRPr>
              </a:lvl3pPr>
              <a:lvl4pPr marL="1600200" indent="-228600" algn="l" defTabSz="914400" rtl="0" eaLnBrk="0" fontAlgn="base" hangingPunct="0">
                <a:lnSpc>
                  <a:spcPct val="90000"/>
                </a:lnSpc>
                <a:spcBef>
                  <a:spcPts val="500"/>
                </a:spcBef>
                <a:spcAft>
                  <a:spcPct val="0"/>
                </a:spcAft>
                <a:buClrTx/>
                <a:buSzTx/>
                <a:buFont typeface="Arial" pitchFamily="34" charset="0"/>
                <a:buChar char="•"/>
                <a:defRPr kumimoji="0" lang="zh-CN" altLang="en-US" sz="2000" b="0" i="0" u="none" kern="1200" baseline="0">
                  <a:solidFill>
                    <a:schemeClr val="tx1"/>
                  </a:solidFill>
                  <a:effectLst/>
                  <a:latin typeface="+mn-lt"/>
                  <a:ea typeface="+mn-ea"/>
                  <a:cs typeface="等线"/>
                </a:defRPr>
              </a:lvl4pPr>
              <a:lvl5pPr marL="2057400" indent="-228600" algn="l" defTabSz="914400" rtl="0" eaLnBrk="0" fontAlgn="base" hangingPunct="0">
                <a:lnSpc>
                  <a:spcPct val="90000"/>
                </a:lnSpc>
                <a:spcBef>
                  <a:spcPts val="500"/>
                </a:spcBef>
                <a:spcAft>
                  <a:spcPct val="0"/>
                </a:spcAft>
                <a:buClrTx/>
                <a:buSzTx/>
                <a:buFont typeface="Arial" pitchFamily="34" charset="0"/>
                <a:buChar char="•"/>
                <a:defRPr kumimoji="0" lang="zh-CN" altLang="en-US" sz="2000" b="0" i="0" u="none" kern="1200" baseline="0">
                  <a:solidFill>
                    <a:schemeClr val="tx1"/>
                  </a:solidFill>
                  <a:effectLst/>
                  <a:latin typeface="+mn-lt"/>
                  <a:ea typeface="+mn-ea"/>
                  <a:cs typeface="等线"/>
                </a:defRPr>
              </a:lvl5pPr>
              <a:lvl6pPr marL="2514600" indent="-228600" algn="l" defTabSz="914400" rtl="0" eaLnBrk="1" latinLnBrk="0" hangingPunct="1">
                <a:lnSpc>
                  <a:spcPct val="90000"/>
                </a:lnSpc>
                <a:spcBef>
                  <a:spcPts val="500"/>
                </a:spcBef>
                <a:buFont typeface="Arial" pitchFamily="34" charset="0"/>
                <a:buChar char="•"/>
                <a:defRPr lang="zh-CN" altLang="en-US"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lang="zh-CN" altLang="en-US"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lang="zh-CN" altLang="en-US"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lang="zh-CN" altLang="en-US" sz="1800" kern="1200">
                  <a:solidFill>
                    <a:schemeClr val="tx1"/>
                  </a:solidFill>
                  <a:latin typeface="+mn-lt"/>
                  <a:ea typeface="+mn-ea"/>
                  <a:cs typeface="+mn-cs"/>
                </a:defRPr>
              </a:lvl9pPr>
            </a:lstStyle>
            <a:p>
              <a:pPr marL="0" lvl="0" indent="0" eaLnBrk="1" hangingPunct="1">
                <a:buNone/>
              </a:pPr>
              <a:r>
                <a:rPr lang="zh-CN" altLang="en-US" sz="2400" b="1" u="sng">
                  <a:solidFill>
                    <a:srgbClr val="000000"/>
                  </a:solidFill>
                  <a:latin typeface="微软雅黑" pitchFamily="34" charset="-122"/>
                  <a:ea typeface="微软雅黑" pitchFamily="34" charset="-122"/>
                </a:rPr>
                <a:t>先变座后加铺</a:t>
              </a:r>
            </a:p>
          </p:txBody>
        </p:sp>
      </p:grpSp>
      <p:grpSp>
        <p:nvGrpSpPr>
          <p:cNvPr id="34826" name="组合 7"/>
          <p:cNvGrpSpPr/>
          <p:nvPr/>
        </p:nvGrpSpPr>
        <p:grpSpPr>
          <a:xfrm>
            <a:off x="1306513" y="3216275"/>
            <a:ext cx="2806700" cy="501650"/>
            <a:chOff x="1306513" y="3216275"/>
            <a:chExt cx="2806700" cy="501650"/>
          </a:xfrm>
        </p:grpSpPr>
        <p:grpSp>
          <p:nvGrpSpPr>
            <p:cNvPr id="34836" name="组合 4"/>
            <p:cNvGrpSpPr/>
            <p:nvPr/>
          </p:nvGrpSpPr>
          <p:grpSpPr>
            <a:xfrm>
              <a:off x="1306513" y="3244850"/>
              <a:ext cx="503237" cy="473075"/>
              <a:chOff x="1306513" y="3244850"/>
              <a:chExt cx="503237" cy="473075"/>
            </a:xfrm>
          </p:grpSpPr>
          <p:sp>
            <p:nvSpPr>
              <p:cNvPr id="34838" name="Oval 5"/>
              <p:cNvSpPr/>
              <p:nvPr/>
            </p:nvSpPr>
            <p:spPr bwMode="auto">
              <a:xfrm>
                <a:off x="1306513" y="3244850"/>
                <a:ext cx="503237" cy="473075"/>
              </a:xfrm>
              <a:prstGeom prst="ellipse">
                <a:avLst/>
              </a:prstGeom>
              <a:solidFill>
                <a:srgbClr val="3181D1"/>
              </a:solidFill>
              <a:ln w="12700" cap="flat" cmpd="sng" algn="ctr">
                <a:noFill/>
                <a:prstDash val="solid"/>
                <a:miter lim="800000"/>
              </a:ln>
              <a:effectLst/>
            </p:spPr>
            <p:txBody>
              <a:bodyPr anchor="ctr" anchorCtr="0">
                <a:noAutofit/>
              </a:bodyPr>
              <a:lstStyle>
                <a:defPPr>
                  <a:defRPr lang="zh-CN"/>
                </a:defPPr>
                <a:lvl1pPr marL="0" indent="0" algn="l" defTabSz="914400" rtl="0" eaLnBrk="0" fontAlgn="base" hangingPunct="0">
                  <a:lnSpc>
                    <a:spcPct val="100000"/>
                  </a:lnSpc>
                  <a:spcBef>
                    <a:spcPct val="0"/>
                  </a:spcBef>
                  <a:spcAft>
                    <a:spcPct val="0"/>
                  </a:spcAft>
                  <a:buClrTx/>
                  <a:buSzTx/>
                  <a:buFontTx/>
                  <a:buNone/>
                  <a:defRPr kumimoji="0" lang="zh-CN" altLang="en-US" sz="1800" b="0" i="0" u="sng" baseline="0">
                    <a:solidFill>
                      <a:schemeClr val="tx1"/>
                    </a:solidFill>
                    <a:effectLst/>
                    <a:latin typeface="Verdana"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sng" baseline="0">
                    <a:solidFill>
                      <a:schemeClr val="tx1"/>
                    </a:solidFill>
                    <a:effectLst/>
                    <a:latin typeface="Verdana" pitchFamily="34"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sng" baseline="0">
                    <a:solidFill>
                      <a:schemeClr val="tx1"/>
                    </a:solidFill>
                    <a:effectLst/>
                    <a:latin typeface="Verdana" pitchFamily="34"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sng" baseline="0">
                    <a:solidFill>
                      <a:schemeClr val="tx1"/>
                    </a:solidFill>
                    <a:effectLst/>
                    <a:latin typeface="Verdana" pitchFamily="34"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sng" baseline="0">
                    <a:solidFill>
                      <a:schemeClr val="tx1"/>
                    </a:solidFill>
                    <a:effectLst/>
                    <a:latin typeface="Verdana" pitchFamily="34" charset="0"/>
                    <a:ea typeface="宋体" pitchFamily="2" charset="-122"/>
                  </a:defRPr>
                </a:lvl5pPr>
              </a:lstStyle>
              <a:p>
                <a:pPr marL="0" lvl="0" indent="0" algn="ctr" eaLnBrk="1" hangingPunct="0"/>
                <a:endParaRPr lang="en-US" altLang="zh-CN" sz="2400" u="none">
                  <a:solidFill>
                    <a:srgbClr val="FFFFFF"/>
                  </a:solidFill>
                  <a:latin typeface="Open Sans"/>
                </a:endParaRPr>
              </a:p>
            </p:txBody>
          </p:sp>
          <p:sp>
            <p:nvSpPr>
              <p:cNvPr id="34839" name="Shape 2587"/>
              <p:cNvSpPr/>
              <p:nvPr/>
            </p:nvSpPr>
            <p:spPr bwMode="auto">
              <a:xfrm>
                <a:off x="1420813" y="3351213"/>
                <a:ext cx="274637" cy="258762"/>
              </a:xfrm>
              <a:custGeom>
                <a:cxnLst>
                  <a:cxn ang="0">
                    <a:pos x="wd2" y="hd2"/>
                  </a:cxn>
                  <a:cxn ang="5400000">
                    <a:pos x="wd2" y="hd2"/>
                  </a:cxn>
                  <a:cxn ang="10800000">
                    <a:pos x="wd2" y="hd2"/>
                  </a:cxn>
                  <a:cxn ang="16200000">
                    <a:pos x="wd2" y="hd2"/>
                  </a:cxn>
                </a:cxnLst>
                <a:rect l="0" t="0" r="r" b="b"/>
                <a:pathLst>
                  <a:path w="21600" h="21600" extrusionOk="0">
                    <a:moveTo>
                      <a:pt x="12281" y="19846"/>
                    </a:moveTo>
                    <a:lnTo>
                      <a:pt x="9413" y="12882"/>
                    </a:lnTo>
                    <a:lnTo>
                      <a:pt x="19655" y="2640"/>
                    </a:lnTo>
                    <a:cubicBezTo>
                      <a:pt x="19655" y="2640"/>
                      <a:pt x="12281" y="19846"/>
                      <a:pt x="12281" y="19846"/>
                    </a:cubicBezTo>
                    <a:close/>
                    <a:moveTo>
                      <a:pt x="1755" y="9320"/>
                    </a:moveTo>
                    <a:lnTo>
                      <a:pt x="18960" y="1945"/>
                    </a:lnTo>
                    <a:lnTo>
                      <a:pt x="8719" y="12187"/>
                    </a:lnTo>
                    <a:cubicBezTo>
                      <a:pt x="8719" y="12187"/>
                      <a:pt x="1755" y="9320"/>
                      <a:pt x="1755" y="9320"/>
                    </a:cubicBezTo>
                    <a:close/>
                    <a:moveTo>
                      <a:pt x="21600" y="491"/>
                    </a:moveTo>
                    <a:cubicBezTo>
                      <a:pt x="21600" y="220"/>
                      <a:pt x="21380" y="0"/>
                      <a:pt x="21109" y="0"/>
                    </a:cubicBezTo>
                    <a:cubicBezTo>
                      <a:pt x="21034" y="0"/>
                      <a:pt x="20964" y="20"/>
                      <a:pt x="20900" y="52"/>
                    </a:cubicBezTo>
                    <a:lnTo>
                      <a:pt x="20898" y="48"/>
                    </a:lnTo>
                    <a:lnTo>
                      <a:pt x="302" y="8875"/>
                    </a:lnTo>
                    <a:cubicBezTo>
                      <a:pt x="301" y="8875"/>
                      <a:pt x="299" y="8876"/>
                      <a:pt x="297" y="8877"/>
                    </a:cubicBezTo>
                    <a:lnTo>
                      <a:pt x="280" y="8885"/>
                    </a:lnTo>
                    <a:lnTo>
                      <a:pt x="281" y="8887"/>
                    </a:lnTo>
                    <a:cubicBezTo>
                      <a:pt x="116" y="8967"/>
                      <a:pt x="0" y="9132"/>
                      <a:pt x="0" y="9327"/>
                    </a:cubicBezTo>
                    <a:cubicBezTo>
                      <a:pt x="0" y="9550"/>
                      <a:pt x="151" y="9731"/>
                      <a:pt x="355" y="9791"/>
                    </a:cubicBezTo>
                    <a:lnTo>
                      <a:pt x="353" y="9799"/>
                    </a:lnTo>
                    <a:lnTo>
                      <a:pt x="8462" y="13138"/>
                    </a:lnTo>
                    <a:lnTo>
                      <a:pt x="11801" y="21248"/>
                    </a:lnTo>
                    <a:lnTo>
                      <a:pt x="11809" y="21245"/>
                    </a:lnTo>
                    <a:cubicBezTo>
                      <a:pt x="11869" y="21449"/>
                      <a:pt x="12050" y="21600"/>
                      <a:pt x="12273" y="21600"/>
                    </a:cubicBezTo>
                    <a:cubicBezTo>
                      <a:pt x="12468" y="21600"/>
                      <a:pt x="12634" y="21484"/>
                      <a:pt x="12713" y="21319"/>
                    </a:cubicBezTo>
                    <a:lnTo>
                      <a:pt x="12716" y="21320"/>
                    </a:lnTo>
                    <a:lnTo>
                      <a:pt x="12723" y="21303"/>
                    </a:lnTo>
                    <a:cubicBezTo>
                      <a:pt x="12724" y="21301"/>
                      <a:pt x="12725" y="21300"/>
                      <a:pt x="12725" y="21298"/>
                    </a:cubicBezTo>
                    <a:lnTo>
                      <a:pt x="21553" y="702"/>
                    </a:lnTo>
                    <a:lnTo>
                      <a:pt x="21547" y="699"/>
                    </a:lnTo>
                    <a:cubicBezTo>
                      <a:pt x="21578" y="636"/>
                      <a:pt x="21600" y="567"/>
                      <a:pt x="21600" y="491"/>
                    </a:cubicBezTo>
                    <a:moveTo>
                      <a:pt x="7855" y="16200"/>
                    </a:moveTo>
                    <a:cubicBezTo>
                      <a:pt x="7719" y="16200"/>
                      <a:pt x="7596" y="16255"/>
                      <a:pt x="7507" y="16344"/>
                    </a:cubicBezTo>
                    <a:lnTo>
                      <a:pt x="6035" y="17817"/>
                    </a:lnTo>
                    <a:cubicBezTo>
                      <a:pt x="5946" y="17905"/>
                      <a:pt x="5891" y="18029"/>
                      <a:pt x="5891" y="18164"/>
                    </a:cubicBezTo>
                    <a:cubicBezTo>
                      <a:pt x="5891" y="18435"/>
                      <a:pt x="6111" y="18655"/>
                      <a:pt x="6382" y="18655"/>
                    </a:cubicBezTo>
                    <a:cubicBezTo>
                      <a:pt x="6517" y="18655"/>
                      <a:pt x="6640" y="18600"/>
                      <a:pt x="6729" y="18511"/>
                    </a:cubicBezTo>
                    <a:lnTo>
                      <a:pt x="8202" y="17038"/>
                    </a:lnTo>
                    <a:cubicBezTo>
                      <a:pt x="8291" y="16950"/>
                      <a:pt x="8345" y="16827"/>
                      <a:pt x="8345" y="16691"/>
                    </a:cubicBezTo>
                    <a:cubicBezTo>
                      <a:pt x="8345" y="16420"/>
                      <a:pt x="8126" y="16200"/>
                      <a:pt x="7855" y="16200"/>
                    </a:cubicBezTo>
                    <a:moveTo>
                      <a:pt x="7855" y="14237"/>
                    </a:moveTo>
                    <a:cubicBezTo>
                      <a:pt x="7855" y="13966"/>
                      <a:pt x="7635" y="13745"/>
                      <a:pt x="7364" y="13745"/>
                    </a:cubicBezTo>
                    <a:cubicBezTo>
                      <a:pt x="7228" y="13745"/>
                      <a:pt x="7105" y="13801"/>
                      <a:pt x="7017" y="13889"/>
                    </a:cubicBezTo>
                    <a:lnTo>
                      <a:pt x="2107" y="18798"/>
                    </a:lnTo>
                    <a:cubicBezTo>
                      <a:pt x="2019" y="18888"/>
                      <a:pt x="1964" y="19011"/>
                      <a:pt x="1964" y="19145"/>
                    </a:cubicBezTo>
                    <a:cubicBezTo>
                      <a:pt x="1964" y="19417"/>
                      <a:pt x="2184" y="19636"/>
                      <a:pt x="2455" y="19636"/>
                    </a:cubicBezTo>
                    <a:cubicBezTo>
                      <a:pt x="2590" y="19636"/>
                      <a:pt x="2713" y="19582"/>
                      <a:pt x="2802" y="19493"/>
                    </a:cubicBezTo>
                    <a:lnTo>
                      <a:pt x="7711" y="14583"/>
                    </a:lnTo>
                    <a:cubicBezTo>
                      <a:pt x="7800" y="14495"/>
                      <a:pt x="7855" y="14372"/>
                      <a:pt x="7855" y="14237"/>
                    </a:cubicBezTo>
                    <a:moveTo>
                      <a:pt x="4765" y="14583"/>
                    </a:moveTo>
                    <a:lnTo>
                      <a:pt x="5256" y="14093"/>
                    </a:lnTo>
                    <a:cubicBezTo>
                      <a:pt x="5345" y="14004"/>
                      <a:pt x="5400" y="13881"/>
                      <a:pt x="5400" y="13745"/>
                    </a:cubicBezTo>
                    <a:cubicBezTo>
                      <a:pt x="5400" y="13475"/>
                      <a:pt x="5180" y="13255"/>
                      <a:pt x="4909" y="13255"/>
                    </a:cubicBezTo>
                    <a:cubicBezTo>
                      <a:pt x="4774" y="13255"/>
                      <a:pt x="4651" y="13310"/>
                      <a:pt x="4562" y="13398"/>
                    </a:cubicBezTo>
                    <a:lnTo>
                      <a:pt x="4071" y="13889"/>
                    </a:lnTo>
                    <a:cubicBezTo>
                      <a:pt x="3982" y="13979"/>
                      <a:pt x="3927" y="14101"/>
                      <a:pt x="3927" y="14237"/>
                    </a:cubicBezTo>
                    <a:cubicBezTo>
                      <a:pt x="3927" y="14507"/>
                      <a:pt x="4147" y="14727"/>
                      <a:pt x="4418" y="14727"/>
                    </a:cubicBezTo>
                    <a:cubicBezTo>
                      <a:pt x="4554" y="14727"/>
                      <a:pt x="4676" y="14673"/>
                      <a:pt x="4765" y="14583"/>
                    </a:cubicBezTo>
                  </a:path>
                </a:pathLst>
              </a:custGeom>
              <a:solidFill>
                <a:sysClr val="window" lastClr="FFFFFF"/>
              </a:solidFill>
              <a:ln w="12700">
                <a:miter lim="400000"/>
              </a:ln>
            </p:spPr>
            <p:txBody>
              <a:bodyPr lIns="38090" tIns="38090" rIns="38090" bIns="38090" anchor="ctr"/>
              <a:lstStyle>
                <a:defPPr>
                  <a:defRPr lang="zh-CN"/>
                </a:defPPr>
                <a:lvl1pPr marL="0" indent="0" algn="l" defTabSz="914400" rtl="0" eaLnBrk="0" fontAlgn="base" hangingPunct="0">
                  <a:lnSpc>
                    <a:spcPct val="100000"/>
                  </a:lnSpc>
                  <a:spcBef>
                    <a:spcPct val="0"/>
                  </a:spcBef>
                  <a:spcAft>
                    <a:spcPct val="0"/>
                  </a:spcAft>
                  <a:buClrTx/>
                  <a:buSzTx/>
                  <a:buFontTx/>
                  <a:buNone/>
                  <a:defRPr kumimoji="0" sz="1800" b="0" i="0" u="sng" baseline="0">
                    <a:solidFill>
                      <a:schemeClr val="tx1"/>
                    </a:solidFill>
                    <a:effectLst/>
                    <a:latin typeface="Verdana"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sz="1800" b="0" i="0" u="sng" baseline="0">
                    <a:solidFill>
                      <a:schemeClr val="tx1"/>
                    </a:solidFill>
                    <a:effectLst/>
                    <a:latin typeface="Verdana" pitchFamily="34"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sz="1800" b="0" i="0" u="sng" baseline="0">
                    <a:solidFill>
                      <a:schemeClr val="tx1"/>
                    </a:solidFill>
                    <a:effectLst/>
                    <a:latin typeface="Verdana" pitchFamily="34"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sz="1800" b="0" i="0" u="sng" baseline="0">
                    <a:solidFill>
                      <a:schemeClr val="tx1"/>
                    </a:solidFill>
                    <a:effectLst/>
                    <a:latin typeface="Verdana" pitchFamily="34"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sz="1800" b="0" i="0" u="sng" baseline="0">
                    <a:solidFill>
                      <a:schemeClr val="tx1"/>
                    </a:solidFill>
                    <a:effectLst/>
                    <a:latin typeface="Verdana" pitchFamily="34" charset="0"/>
                    <a:ea typeface="宋体" pitchFamily="2" charset="-122"/>
                  </a:defRPr>
                </a:lvl5pPr>
              </a:lstStyle>
              <a:p>
                <a:pPr marL="0" marR="0" lvl="0" indent="0" algn="l" defTabSz="456565" rtl="0" eaLnBrk="1" fontAlgn="auto" latinLnBrk="0" hangingPunct="1">
                  <a:lnSpc>
                    <a:spcPct val="100000"/>
                  </a:lnSpc>
                  <a:spcBef>
                    <a:spcPct val="0"/>
                  </a:spcBef>
                  <a:spcAft>
                    <a:spcPct val="0"/>
                  </a:spcAft>
                  <a:buClrTx/>
                  <a:buSzTx/>
                  <a:buFontTx/>
                  <a:buNone/>
                  <a:defRPr sz="3000" cap="none">
                    <a:solidFill>
                      <a:srgbClr val="FFFFFF"/>
                    </a:solidFill>
                    <a:effectLst>
                      <a:outerShdw blurRad="38100" dist="12700" dir="5400000" rotWithShape="0">
                        <a:srgbClr val="000000">
                          <a:alpha val="50000"/>
                        </a:srgbClr>
                      </a:outerShdw>
                    </a:effectLst>
                    <a:latin typeface="Gill Sans"/>
                    <a:ea typeface="Gill Sans"/>
                    <a:cs typeface="Gill Sans"/>
                    <a:sym typeface="Gill Sans"/>
                  </a:defRPr>
                </a:pPr>
                <a:endParaRPr kumimoji="0" sz="3600" b="0" i="0" u="none" strike="noStrike" kern="0" cap="none" spc="0" normalizeH="0" baseline="0" noProof="0">
                  <a:ln>
                    <a:noFill/>
                  </a:ln>
                  <a:solidFill>
                    <a:srgbClr val="FFFFFF"/>
                  </a:solidFill>
                  <a:effectLst>
                    <a:outerShdw blurRad="38100" dist="12700" dir="5400000" rotWithShape="0">
                      <a:srgbClr val="000000">
                        <a:alpha val="50000"/>
                      </a:srgbClr>
                    </a:outerShdw>
                  </a:effectLst>
                  <a:uLnTx/>
                  <a:uFillTx/>
                  <a:latin typeface="Gill Sans"/>
                  <a:ea typeface="Gill Sans"/>
                  <a:cs typeface="Gill Sans"/>
                  <a:sym typeface="Gill Sans"/>
                </a:endParaRPr>
              </a:p>
            </p:txBody>
          </p:sp>
        </p:grpSp>
        <p:sp>
          <p:nvSpPr>
            <p:cNvPr id="34837" name="矩形 20"/>
            <p:cNvSpPr/>
            <p:nvPr/>
          </p:nvSpPr>
          <p:spPr>
            <a:xfrm>
              <a:off x="2101850" y="3216275"/>
              <a:ext cx="2011363" cy="423863"/>
            </a:xfrm>
            <a:prstGeom prst="rect">
              <a:avLst/>
            </a:prstGeom>
            <a:noFill/>
            <a:ln>
              <a:noFill/>
              <a:miter lim="800000"/>
            </a:ln>
          </p:spPr>
          <p:txBody>
            <a:bodyPr wrap="none">
              <a:spAutoFit/>
            </a:bodyPr>
            <a:lstStyle>
              <a:defPPr>
                <a:defRPr lang="zh-CN"/>
              </a:defPPr>
              <a:lvl1pPr marL="228600" indent="-228600" algn="l" defTabSz="914400" rtl="0" eaLnBrk="0" fontAlgn="base" hangingPunct="0">
                <a:lnSpc>
                  <a:spcPct val="90000"/>
                </a:lnSpc>
                <a:spcBef>
                  <a:spcPts val="1000"/>
                </a:spcBef>
                <a:spcAft>
                  <a:spcPct val="0"/>
                </a:spcAft>
                <a:buClrTx/>
                <a:buSzTx/>
                <a:buFont typeface="Arial" pitchFamily="34" charset="0"/>
                <a:buChar char="•"/>
                <a:defRPr kumimoji="0" lang="zh-CN" altLang="en-US" sz="2800" b="0" i="0" u="none" kern="1200" baseline="0">
                  <a:solidFill>
                    <a:schemeClr val="tx1"/>
                  </a:solidFill>
                  <a:effectLst/>
                  <a:latin typeface="+mn-lt"/>
                  <a:ea typeface="+mn-ea"/>
                  <a:cs typeface="等线"/>
                </a:defRPr>
              </a:lvl1pPr>
              <a:lvl2pPr marL="685800" indent="-228600" algn="l" defTabSz="914400" rtl="0" eaLnBrk="0" fontAlgn="base" hangingPunct="0">
                <a:lnSpc>
                  <a:spcPct val="90000"/>
                </a:lnSpc>
                <a:spcBef>
                  <a:spcPts val="500"/>
                </a:spcBef>
                <a:spcAft>
                  <a:spcPct val="0"/>
                </a:spcAft>
                <a:buClrTx/>
                <a:buSzTx/>
                <a:buFont typeface="Arial" pitchFamily="34" charset="0"/>
                <a:buChar char="•"/>
                <a:defRPr kumimoji="0" lang="zh-CN" altLang="en-US" sz="2400" b="0" i="0" u="none" kern="1200" baseline="0">
                  <a:solidFill>
                    <a:schemeClr val="tx1"/>
                  </a:solidFill>
                  <a:effectLst/>
                  <a:latin typeface="+mn-lt"/>
                  <a:ea typeface="+mn-ea"/>
                  <a:cs typeface="等线"/>
                </a:defRPr>
              </a:lvl2pPr>
              <a:lvl3pPr marL="1143000" indent="-228600" algn="l" defTabSz="914400" rtl="0" eaLnBrk="0" fontAlgn="base" hangingPunct="0">
                <a:lnSpc>
                  <a:spcPct val="90000"/>
                </a:lnSpc>
                <a:spcBef>
                  <a:spcPts val="500"/>
                </a:spcBef>
                <a:spcAft>
                  <a:spcPct val="0"/>
                </a:spcAft>
                <a:buClrTx/>
                <a:buSzTx/>
                <a:buFont typeface="Arial" pitchFamily="34" charset="0"/>
                <a:buChar char="•"/>
                <a:defRPr kumimoji="0" lang="zh-CN" altLang="en-US" sz="2000" b="0" i="0" u="none" kern="1200" baseline="0">
                  <a:solidFill>
                    <a:schemeClr val="tx1"/>
                  </a:solidFill>
                  <a:effectLst/>
                  <a:latin typeface="+mn-lt"/>
                  <a:ea typeface="+mn-ea"/>
                  <a:cs typeface="等线"/>
                </a:defRPr>
              </a:lvl3pPr>
              <a:lvl4pPr marL="1600200" indent="-228600" algn="l" defTabSz="914400" rtl="0" eaLnBrk="0" fontAlgn="base" hangingPunct="0">
                <a:lnSpc>
                  <a:spcPct val="90000"/>
                </a:lnSpc>
                <a:spcBef>
                  <a:spcPts val="500"/>
                </a:spcBef>
                <a:spcAft>
                  <a:spcPct val="0"/>
                </a:spcAft>
                <a:buClrTx/>
                <a:buSzTx/>
                <a:buFont typeface="Arial" pitchFamily="34" charset="0"/>
                <a:buChar char="•"/>
                <a:defRPr kumimoji="0" lang="zh-CN" altLang="en-US" sz="2000" b="0" i="0" u="none" kern="1200" baseline="0">
                  <a:solidFill>
                    <a:schemeClr val="tx1"/>
                  </a:solidFill>
                  <a:effectLst/>
                  <a:latin typeface="+mn-lt"/>
                  <a:ea typeface="+mn-ea"/>
                  <a:cs typeface="等线"/>
                </a:defRPr>
              </a:lvl4pPr>
              <a:lvl5pPr marL="2057400" indent="-228600" algn="l" defTabSz="914400" rtl="0" eaLnBrk="0" fontAlgn="base" hangingPunct="0">
                <a:lnSpc>
                  <a:spcPct val="90000"/>
                </a:lnSpc>
                <a:spcBef>
                  <a:spcPts val="500"/>
                </a:spcBef>
                <a:spcAft>
                  <a:spcPct val="0"/>
                </a:spcAft>
                <a:buClrTx/>
                <a:buSzTx/>
                <a:buFont typeface="Arial" pitchFamily="34" charset="0"/>
                <a:buChar char="•"/>
                <a:defRPr kumimoji="0" lang="zh-CN" altLang="en-US" sz="2000" b="0" i="0" u="none" kern="1200" baseline="0">
                  <a:solidFill>
                    <a:schemeClr val="tx1"/>
                  </a:solidFill>
                  <a:effectLst/>
                  <a:latin typeface="+mn-lt"/>
                  <a:ea typeface="+mn-ea"/>
                  <a:cs typeface="等线"/>
                </a:defRPr>
              </a:lvl5pPr>
              <a:lvl6pPr marL="2514600" indent="-228600" algn="l" defTabSz="914400" rtl="0" eaLnBrk="1" latinLnBrk="0" hangingPunct="1">
                <a:lnSpc>
                  <a:spcPct val="90000"/>
                </a:lnSpc>
                <a:spcBef>
                  <a:spcPts val="500"/>
                </a:spcBef>
                <a:buFont typeface="Arial" pitchFamily="34" charset="0"/>
                <a:buChar char="•"/>
                <a:defRPr lang="zh-CN" altLang="en-US"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lang="zh-CN" altLang="en-US"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lang="zh-CN" altLang="en-US"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lang="zh-CN" altLang="en-US" sz="1800" kern="1200">
                  <a:solidFill>
                    <a:schemeClr val="tx1"/>
                  </a:solidFill>
                  <a:latin typeface="+mn-lt"/>
                  <a:ea typeface="+mn-ea"/>
                  <a:cs typeface="+mn-cs"/>
                </a:defRPr>
              </a:lvl9pPr>
            </a:lstStyle>
            <a:p>
              <a:pPr marL="0" lvl="0" indent="0" eaLnBrk="1" hangingPunct="1">
                <a:buNone/>
              </a:pPr>
              <a:r>
                <a:rPr lang="zh-CN" altLang="en-US" sz="2400" b="1" u="sng">
                  <a:solidFill>
                    <a:srgbClr val="000000"/>
                  </a:solidFill>
                  <a:latin typeface="微软雅黑" pitchFamily="34" charset="-122"/>
                  <a:ea typeface="微软雅黑" pitchFamily="34" charset="-122"/>
                </a:rPr>
                <a:t>先变座后变铺</a:t>
              </a:r>
            </a:p>
          </p:txBody>
        </p:sp>
      </p:grpSp>
      <p:grpSp>
        <p:nvGrpSpPr>
          <p:cNvPr id="34827" name="组合 8"/>
          <p:cNvGrpSpPr/>
          <p:nvPr/>
        </p:nvGrpSpPr>
        <p:grpSpPr>
          <a:xfrm>
            <a:off x="1306513" y="3995738"/>
            <a:ext cx="3714750" cy="506412"/>
            <a:chOff x="1306513" y="3995738"/>
            <a:chExt cx="3714750" cy="506412"/>
          </a:xfrm>
        </p:grpSpPr>
        <p:grpSp>
          <p:nvGrpSpPr>
            <p:cNvPr id="34832" name="组合 5"/>
            <p:cNvGrpSpPr/>
            <p:nvPr/>
          </p:nvGrpSpPr>
          <p:grpSpPr>
            <a:xfrm>
              <a:off x="1306513" y="4027488"/>
              <a:ext cx="503237" cy="474662"/>
              <a:chOff x="1306513" y="4027488"/>
              <a:chExt cx="503237" cy="474662"/>
            </a:xfrm>
          </p:grpSpPr>
          <p:sp>
            <p:nvSpPr>
              <p:cNvPr id="34834" name="Oval 6"/>
              <p:cNvSpPr/>
              <p:nvPr/>
            </p:nvSpPr>
            <p:spPr bwMode="auto">
              <a:xfrm>
                <a:off x="1306513" y="4027488"/>
                <a:ext cx="503237" cy="474662"/>
              </a:xfrm>
              <a:prstGeom prst="ellipse">
                <a:avLst/>
              </a:prstGeom>
              <a:solidFill>
                <a:srgbClr val="3181D1"/>
              </a:solidFill>
              <a:ln w="12700" cap="flat" cmpd="sng" algn="ctr">
                <a:noFill/>
                <a:prstDash val="solid"/>
                <a:miter lim="800000"/>
              </a:ln>
              <a:effectLst/>
            </p:spPr>
            <p:txBody>
              <a:bodyPr anchor="ctr" anchorCtr="0">
                <a:noAutofit/>
              </a:bodyPr>
              <a:lstStyle>
                <a:defPPr>
                  <a:defRPr lang="zh-CN"/>
                </a:defPPr>
                <a:lvl1pPr marL="0" indent="0" algn="l" defTabSz="914400" rtl="0" eaLnBrk="0" fontAlgn="base" hangingPunct="0">
                  <a:lnSpc>
                    <a:spcPct val="100000"/>
                  </a:lnSpc>
                  <a:spcBef>
                    <a:spcPct val="0"/>
                  </a:spcBef>
                  <a:spcAft>
                    <a:spcPct val="0"/>
                  </a:spcAft>
                  <a:buClrTx/>
                  <a:buSzTx/>
                  <a:buFontTx/>
                  <a:buNone/>
                  <a:defRPr kumimoji="0" lang="zh-CN" altLang="en-US" sz="1800" b="0" i="0" u="sng" baseline="0">
                    <a:solidFill>
                      <a:schemeClr val="tx1"/>
                    </a:solidFill>
                    <a:effectLst/>
                    <a:latin typeface="Verdana"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sng" baseline="0">
                    <a:solidFill>
                      <a:schemeClr val="tx1"/>
                    </a:solidFill>
                    <a:effectLst/>
                    <a:latin typeface="Verdana" pitchFamily="34"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sng" baseline="0">
                    <a:solidFill>
                      <a:schemeClr val="tx1"/>
                    </a:solidFill>
                    <a:effectLst/>
                    <a:latin typeface="Verdana" pitchFamily="34"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sng" baseline="0">
                    <a:solidFill>
                      <a:schemeClr val="tx1"/>
                    </a:solidFill>
                    <a:effectLst/>
                    <a:latin typeface="Verdana" pitchFamily="34"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sng" baseline="0">
                    <a:solidFill>
                      <a:schemeClr val="tx1"/>
                    </a:solidFill>
                    <a:effectLst/>
                    <a:latin typeface="Verdana" pitchFamily="34" charset="0"/>
                    <a:ea typeface="宋体" pitchFamily="2" charset="-122"/>
                  </a:defRPr>
                </a:lvl5pPr>
              </a:lstStyle>
              <a:p>
                <a:pPr marL="0" lvl="0" indent="0" algn="ctr" eaLnBrk="1" hangingPunct="0"/>
                <a:endParaRPr lang="en-US" altLang="zh-CN" sz="2400" u="none">
                  <a:solidFill>
                    <a:srgbClr val="FFFFFF"/>
                  </a:solidFill>
                  <a:latin typeface="Open Sans"/>
                </a:endParaRPr>
              </a:p>
            </p:txBody>
          </p:sp>
          <p:sp>
            <p:nvSpPr>
              <p:cNvPr id="34835" name="Shape 2569"/>
              <p:cNvSpPr/>
              <p:nvPr/>
            </p:nvSpPr>
            <p:spPr bwMode="auto">
              <a:xfrm>
                <a:off x="1420813" y="4138613"/>
                <a:ext cx="274637" cy="258762"/>
              </a:xfrm>
              <a:custGeom>
                <a:cxnLst>
                  <a:cxn ang="0">
                    <a:pos x="wd2" y="hd2"/>
                  </a:cxn>
                  <a:cxn ang="5400000">
                    <a:pos x="wd2" y="hd2"/>
                  </a:cxn>
                  <a:cxn ang="10800000">
                    <a:pos x="wd2" y="hd2"/>
                  </a:cxn>
                  <a:cxn ang="16200000">
                    <a:pos x="wd2" y="hd2"/>
                  </a:cxn>
                </a:cxnLst>
                <a:rect l="0" t="0" r="r" b="b"/>
                <a:pathLst>
                  <a:path w="21600" h="21600" extrusionOk="0">
                    <a:moveTo>
                      <a:pt x="20618" y="8836"/>
                    </a:moveTo>
                    <a:lnTo>
                      <a:pt x="982" y="8836"/>
                    </a:lnTo>
                    <a:lnTo>
                      <a:pt x="982" y="6873"/>
                    </a:lnTo>
                    <a:lnTo>
                      <a:pt x="20618" y="6873"/>
                    </a:lnTo>
                    <a:cubicBezTo>
                      <a:pt x="20618" y="6873"/>
                      <a:pt x="20618" y="8836"/>
                      <a:pt x="20618" y="8836"/>
                    </a:cubicBezTo>
                    <a:close/>
                    <a:moveTo>
                      <a:pt x="18655" y="20618"/>
                    </a:moveTo>
                    <a:lnTo>
                      <a:pt x="2945" y="20618"/>
                    </a:lnTo>
                    <a:lnTo>
                      <a:pt x="2945" y="9818"/>
                    </a:lnTo>
                    <a:lnTo>
                      <a:pt x="18655" y="9818"/>
                    </a:lnTo>
                    <a:cubicBezTo>
                      <a:pt x="18655" y="9818"/>
                      <a:pt x="18655" y="20618"/>
                      <a:pt x="18655" y="20618"/>
                    </a:cubicBezTo>
                    <a:close/>
                    <a:moveTo>
                      <a:pt x="3927" y="982"/>
                    </a:moveTo>
                    <a:lnTo>
                      <a:pt x="11782" y="982"/>
                    </a:lnTo>
                    <a:lnTo>
                      <a:pt x="11782" y="3436"/>
                    </a:lnTo>
                    <a:cubicBezTo>
                      <a:pt x="11782" y="3708"/>
                      <a:pt x="12002" y="3927"/>
                      <a:pt x="12273" y="3927"/>
                    </a:cubicBezTo>
                    <a:lnTo>
                      <a:pt x="14727" y="3927"/>
                    </a:lnTo>
                    <a:lnTo>
                      <a:pt x="14727" y="5891"/>
                    </a:lnTo>
                    <a:lnTo>
                      <a:pt x="3927" y="5891"/>
                    </a:lnTo>
                    <a:cubicBezTo>
                      <a:pt x="3927" y="5891"/>
                      <a:pt x="3927" y="982"/>
                      <a:pt x="3927" y="982"/>
                    </a:cubicBezTo>
                    <a:close/>
                    <a:moveTo>
                      <a:pt x="12764" y="1473"/>
                    </a:moveTo>
                    <a:lnTo>
                      <a:pt x="14236" y="2945"/>
                    </a:lnTo>
                    <a:lnTo>
                      <a:pt x="12764" y="2945"/>
                    </a:lnTo>
                    <a:cubicBezTo>
                      <a:pt x="12764" y="2945"/>
                      <a:pt x="12764" y="1473"/>
                      <a:pt x="12764" y="1473"/>
                    </a:cubicBezTo>
                    <a:close/>
                    <a:moveTo>
                      <a:pt x="17673" y="1964"/>
                    </a:moveTo>
                    <a:lnTo>
                      <a:pt x="17673" y="5891"/>
                    </a:lnTo>
                    <a:lnTo>
                      <a:pt x="15709" y="5891"/>
                    </a:lnTo>
                    <a:lnTo>
                      <a:pt x="15709" y="2945"/>
                    </a:lnTo>
                    <a:lnTo>
                      <a:pt x="14727" y="1964"/>
                    </a:lnTo>
                    <a:cubicBezTo>
                      <a:pt x="14727" y="1964"/>
                      <a:pt x="17673" y="1964"/>
                      <a:pt x="17673" y="1964"/>
                    </a:cubicBezTo>
                    <a:close/>
                    <a:moveTo>
                      <a:pt x="20618" y="5891"/>
                    </a:moveTo>
                    <a:lnTo>
                      <a:pt x="18655" y="5891"/>
                    </a:lnTo>
                    <a:lnTo>
                      <a:pt x="18655" y="1964"/>
                    </a:lnTo>
                    <a:cubicBezTo>
                      <a:pt x="18655" y="1422"/>
                      <a:pt x="18215" y="982"/>
                      <a:pt x="17673" y="982"/>
                    </a:cubicBezTo>
                    <a:lnTo>
                      <a:pt x="13745" y="982"/>
                    </a:lnTo>
                    <a:lnTo>
                      <a:pt x="12764" y="0"/>
                    </a:lnTo>
                    <a:lnTo>
                      <a:pt x="3927" y="0"/>
                    </a:lnTo>
                    <a:cubicBezTo>
                      <a:pt x="3385" y="0"/>
                      <a:pt x="2945" y="440"/>
                      <a:pt x="2945" y="982"/>
                    </a:cubicBezTo>
                    <a:lnTo>
                      <a:pt x="2945" y="5891"/>
                    </a:lnTo>
                    <a:lnTo>
                      <a:pt x="982" y="5891"/>
                    </a:lnTo>
                    <a:cubicBezTo>
                      <a:pt x="440" y="5891"/>
                      <a:pt x="0" y="6331"/>
                      <a:pt x="0" y="6873"/>
                    </a:cubicBezTo>
                    <a:lnTo>
                      <a:pt x="0" y="8836"/>
                    </a:lnTo>
                    <a:cubicBezTo>
                      <a:pt x="0" y="9379"/>
                      <a:pt x="440" y="9818"/>
                      <a:pt x="982" y="9818"/>
                    </a:cubicBezTo>
                    <a:lnTo>
                      <a:pt x="1964" y="9818"/>
                    </a:lnTo>
                    <a:lnTo>
                      <a:pt x="1964" y="20618"/>
                    </a:lnTo>
                    <a:cubicBezTo>
                      <a:pt x="1964" y="21160"/>
                      <a:pt x="2403" y="21600"/>
                      <a:pt x="2945" y="21600"/>
                    </a:cubicBezTo>
                    <a:lnTo>
                      <a:pt x="18655" y="21600"/>
                    </a:lnTo>
                    <a:cubicBezTo>
                      <a:pt x="19197" y="21600"/>
                      <a:pt x="19636" y="21160"/>
                      <a:pt x="19636" y="20618"/>
                    </a:cubicBezTo>
                    <a:lnTo>
                      <a:pt x="19636" y="9818"/>
                    </a:lnTo>
                    <a:lnTo>
                      <a:pt x="20618" y="9818"/>
                    </a:lnTo>
                    <a:cubicBezTo>
                      <a:pt x="21160" y="9818"/>
                      <a:pt x="21600" y="9379"/>
                      <a:pt x="21600" y="8836"/>
                    </a:cubicBezTo>
                    <a:lnTo>
                      <a:pt x="21600" y="6873"/>
                    </a:lnTo>
                    <a:cubicBezTo>
                      <a:pt x="21600" y="6331"/>
                      <a:pt x="21160" y="5891"/>
                      <a:pt x="20618" y="5891"/>
                    </a:cubicBezTo>
                    <a:moveTo>
                      <a:pt x="7855" y="12763"/>
                    </a:moveTo>
                    <a:lnTo>
                      <a:pt x="13745" y="12763"/>
                    </a:lnTo>
                    <a:lnTo>
                      <a:pt x="13745" y="13745"/>
                    </a:lnTo>
                    <a:lnTo>
                      <a:pt x="7855" y="13745"/>
                    </a:lnTo>
                    <a:cubicBezTo>
                      <a:pt x="7855" y="13745"/>
                      <a:pt x="7855" y="12763"/>
                      <a:pt x="7855" y="12763"/>
                    </a:cubicBezTo>
                    <a:close/>
                    <a:moveTo>
                      <a:pt x="7855" y="14727"/>
                    </a:moveTo>
                    <a:lnTo>
                      <a:pt x="13745" y="14727"/>
                    </a:lnTo>
                    <a:cubicBezTo>
                      <a:pt x="14287" y="14727"/>
                      <a:pt x="14727" y="14287"/>
                      <a:pt x="14727" y="13745"/>
                    </a:cubicBezTo>
                    <a:lnTo>
                      <a:pt x="14727" y="12763"/>
                    </a:lnTo>
                    <a:cubicBezTo>
                      <a:pt x="14727" y="12221"/>
                      <a:pt x="14287" y="11782"/>
                      <a:pt x="13745" y="11782"/>
                    </a:cubicBezTo>
                    <a:lnTo>
                      <a:pt x="7855" y="11782"/>
                    </a:lnTo>
                    <a:cubicBezTo>
                      <a:pt x="7313" y="11782"/>
                      <a:pt x="6873" y="12221"/>
                      <a:pt x="6873" y="12763"/>
                    </a:cubicBezTo>
                    <a:lnTo>
                      <a:pt x="6873" y="13745"/>
                    </a:lnTo>
                    <a:cubicBezTo>
                      <a:pt x="6873" y="14287"/>
                      <a:pt x="7313" y="14727"/>
                      <a:pt x="7855" y="14727"/>
                    </a:cubicBezTo>
                  </a:path>
                </a:pathLst>
              </a:custGeom>
              <a:solidFill>
                <a:sysClr val="window" lastClr="FFFFFF"/>
              </a:solidFill>
              <a:ln w="12700">
                <a:miter lim="400000"/>
              </a:ln>
            </p:spPr>
            <p:txBody>
              <a:bodyPr lIns="38090" tIns="38090" rIns="38090" bIns="38090" anchor="ctr"/>
              <a:lstStyle>
                <a:defPPr>
                  <a:defRPr lang="zh-CN"/>
                </a:defPPr>
                <a:lvl1pPr marL="0" indent="0" algn="l" defTabSz="914400" rtl="0" eaLnBrk="0" fontAlgn="base" hangingPunct="0">
                  <a:lnSpc>
                    <a:spcPct val="100000"/>
                  </a:lnSpc>
                  <a:spcBef>
                    <a:spcPct val="0"/>
                  </a:spcBef>
                  <a:spcAft>
                    <a:spcPct val="0"/>
                  </a:spcAft>
                  <a:buClrTx/>
                  <a:buSzTx/>
                  <a:buFontTx/>
                  <a:buNone/>
                  <a:defRPr kumimoji="0" sz="1800" b="0" i="0" u="sng" baseline="0">
                    <a:solidFill>
                      <a:schemeClr val="tx1"/>
                    </a:solidFill>
                    <a:effectLst/>
                    <a:latin typeface="Verdana"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sz="1800" b="0" i="0" u="sng" baseline="0">
                    <a:solidFill>
                      <a:schemeClr val="tx1"/>
                    </a:solidFill>
                    <a:effectLst/>
                    <a:latin typeface="Verdana" pitchFamily="34"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sz="1800" b="0" i="0" u="sng" baseline="0">
                    <a:solidFill>
                      <a:schemeClr val="tx1"/>
                    </a:solidFill>
                    <a:effectLst/>
                    <a:latin typeface="Verdana" pitchFamily="34"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sz="1800" b="0" i="0" u="sng" baseline="0">
                    <a:solidFill>
                      <a:schemeClr val="tx1"/>
                    </a:solidFill>
                    <a:effectLst/>
                    <a:latin typeface="Verdana" pitchFamily="34"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sz="1800" b="0" i="0" u="sng" baseline="0">
                    <a:solidFill>
                      <a:schemeClr val="tx1"/>
                    </a:solidFill>
                    <a:effectLst/>
                    <a:latin typeface="Verdana" pitchFamily="34" charset="0"/>
                    <a:ea typeface="宋体" pitchFamily="2" charset="-122"/>
                  </a:defRPr>
                </a:lvl5pPr>
              </a:lstStyle>
              <a:p>
                <a:pPr marL="0" marR="0" lvl="0" indent="0" algn="l" defTabSz="456565" rtl="0" eaLnBrk="1" fontAlgn="auto" latinLnBrk="0" hangingPunct="1">
                  <a:lnSpc>
                    <a:spcPct val="100000"/>
                  </a:lnSpc>
                  <a:spcBef>
                    <a:spcPct val="0"/>
                  </a:spcBef>
                  <a:spcAft>
                    <a:spcPct val="0"/>
                  </a:spcAft>
                  <a:buClrTx/>
                  <a:buSzTx/>
                  <a:buFontTx/>
                  <a:buNone/>
                  <a:defRPr sz="3000" cap="none">
                    <a:solidFill>
                      <a:srgbClr val="FFFFFF"/>
                    </a:solidFill>
                    <a:effectLst>
                      <a:outerShdw blurRad="38100" dist="12700" dir="5400000" rotWithShape="0">
                        <a:srgbClr val="000000">
                          <a:alpha val="50000"/>
                        </a:srgbClr>
                      </a:outerShdw>
                    </a:effectLst>
                    <a:latin typeface="Gill Sans"/>
                    <a:ea typeface="Gill Sans"/>
                    <a:cs typeface="Gill Sans"/>
                    <a:sym typeface="Gill Sans"/>
                  </a:defRPr>
                </a:pPr>
                <a:endParaRPr kumimoji="0" sz="3600" b="0" i="0" u="none" strike="noStrike" kern="0" cap="none" spc="0" normalizeH="0" baseline="0" noProof="0">
                  <a:ln>
                    <a:noFill/>
                  </a:ln>
                  <a:solidFill>
                    <a:srgbClr val="FFFFFF"/>
                  </a:solidFill>
                  <a:effectLst>
                    <a:outerShdw blurRad="38100" dist="12700" dir="5400000" rotWithShape="0">
                      <a:srgbClr val="000000">
                        <a:alpha val="50000"/>
                      </a:srgbClr>
                    </a:outerShdw>
                  </a:effectLst>
                  <a:uLnTx/>
                  <a:uFillTx/>
                  <a:latin typeface="Gill Sans"/>
                  <a:ea typeface="Gill Sans"/>
                  <a:cs typeface="Gill Sans"/>
                  <a:sym typeface="Gill Sans"/>
                </a:endParaRPr>
              </a:p>
            </p:txBody>
          </p:sp>
        </p:grpSp>
        <p:sp>
          <p:nvSpPr>
            <p:cNvPr id="34833" name="矩形 21"/>
            <p:cNvSpPr/>
            <p:nvPr/>
          </p:nvSpPr>
          <p:spPr>
            <a:xfrm>
              <a:off x="2095500" y="3995738"/>
              <a:ext cx="2925763" cy="423862"/>
            </a:xfrm>
            <a:prstGeom prst="rect">
              <a:avLst/>
            </a:prstGeom>
            <a:noFill/>
            <a:ln>
              <a:noFill/>
              <a:miter lim="800000"/>
            </a:ln>
          </p:spPr>
          <p:txBody>
            <a:bodyPr wrap="none">
              <a:spAutoFit/>
            </a:bodyPr>
            <a:lstStyle>
              <a:defPPr>
                <a:defRPr lang="zh-CN"/>
              </a:defPPr>
              <a:lvl1pPr marL="228600" indent="-228600" algn="l" defTabSz="914400" rtl="0" eaLnBrk="0" fontAlgn="base" hangingPunct="0">
                <a:lnSpc>
                  <a:spcPct val="90000"/>
                </a:lnSpc>
                <a:spcBef>
                  <a:spcPts val="1000"/>
                </a:spcBef>
                <a:spcAft>
                  <a:spcPct val="0"/>
                </a:spcAft>
                <a:buClrTx/>
                <a:buSzTx/>
                <a:buFont typeface="Arial" pitchFamily="34" charset="0"/>
                <a:buChar char="•"/>
                <a:defRPr kumimoji="0" lang="zh-CN" altLang="en-US" sz="2800" b="0" i="0" u="none" kern="1200" baseline="0">
                  <a:solidFill>
                    <a:schemeClr val="tx1"/>
                  </a:solidFill>
                  <a:effectLst/>
                  <a:latin typeface="+mn-lt"/>
                  <a:ea typeface="+mn-ea"/>
                  <a:cs typeface="等线"/>
                </a:defRPr>
              </a:lvl1pPr>
              <a:lvl2pPr marL="685800" indent="-228600" algn="l" defTabSz="914400" rtl="0" eaLnBrk="0" fontAlgn="base" hangingPunct="0">
                <a:lnSpc>
                  <a:spcPct val="90000"/>
                </a:lnSpc>
                <a:spcBef>
                  <a:spcPts val="500"/>
                </a:spcBef>
                <a:spcAft>
                  <a:spcPct val="0"/>
                </a:spcAft>
                <a:buClrTx/>
                <a:buSzTx/>
                <a:buFont typeface="Arial" pitchFamily="34" charset="0"/>
                <a:buChar char="•"/>
                <a:defRPr kumimoji="0" lang="zh-CN" altLang="en-US" sz="2400" b="0" i="0" u="none" kern="1200" baseline="0">
                  <a:solidFill>
                    <a:schemeClr val="tx1"/>
                  </a:solidFill>
                  <a:effectLst/>
                  <a:latin typeface="+mn-lt"/>
                  <a:ea typeface="+mn-ea"/>
                  <a:cs typeface="等线"/>
                </a:defRPr>
              </a:lvl2pPr>
              <a:lvl3pPr marL="1143000" indent="-228600" algn="l" defTabSz="914400" rtl="0" eaLnBrk="0" fontAlgn="base" hangingPunct="0">
                <a:lnSpc>
                  <a:spcPct val="90000"/>
                </a:lnSpc>
                <a:spcBef>
                  <a:spcPts val="500"/>
                </a:spcBef>
                <a:spcAft>
                  <a:spcPct val="0"/>
                </a:spcAft>
                <a:buClrTx/>
                <a:buSzTx/>
                <a:buFont typeface="Arial" pitchFamily="34" charset="0"/>
                <a:buChar char="•"/>
                <a:defRPr kumimoji="0" lang="zh-CN" altLang="en-US" sz="2000" b="0" i="0" u="none" kern="1200" baseline="0">
                  <a:solidFill>
                    <a:schemeClr val="tx1"/>
                  </a:solidFill>
                  <a:effectLst/>
                  <a:latin typeface="+mn-lt"/>
                  <a:ea typeface="+mn-ea"/>
                  <a:cs typeface="等线"/>
                </a:defRPr>
              </a:lvl3pPr>
              <a:lvl4pPr marL="1600200" indent="-228600" algn="l" defTabSz="914400" rtl="0" eaLnBrk="0" fontAlgn="base" hangingPunct="0">
                <a:lnSpc>
                  <a:spcPct val="90000"/>
                </a:lnSpc>
                <a:spcBef>
                  <a:spcPts val="500"/>
                </a:spcBef>
                <a:spcAft>
                  <a:spcPct val="0"/>
                </a:spcAft>
                <a:buClrTx/>
                <a:buSzTx/>
                <a:buFont typeface="Arial" pitchFamily="34" charset="0"/>
                <a:buChar char="•"/>
                <a:defRPr kumimoji="0" lang="zh-CN" altLang="en-US" sz="2000" b="0" i="0" u="none" kern="1200" baseline="0">
                  <a:solidFill>
                    <a:schemeClr val="tx1"/>
                  </a:solidFill>
                  <a:effectLst/>
                  <a:latin typeface="+mn-lt"/>
                  <a:ea typeface="+mn-ea"/>
                  <a:cs typeface="等线"/>
                </a:defRPr>
              </a:lvl4pPr>
              <a:lvl5pPr marL="2057400" indent="-228600" algn="l" defTabSz="914400" rtl="0" eaLnBrk="0" fontAlgn="base" hangingPunct="0">
                <a:lnSpc>
                  <a:spcPct val="90000"/>
                </a:lnSpc>
                <a:spcBef>
                  <a:spcPts val="500"/>
                </a:spcBef>
                <a:spcAft>
                  <a:spcPct val="0"/>
                </a:spcAft>
                <a:buClrTx/>
                <a:buSzTx/>
                <a:buFont typeface="Arial" pitchFamily="34" charset="0"/>
                <a:buChar char="•"/>
                <a:defRPr kumimoji="0" lang="zh-CN" altLang="en-US" sz="2000" b="0" i="0" u="none" kern="1200" baseline="0">
                  <a:solidFill>
                    <a:schemeClr val="tx1"/>
                  </a:solidFill>
                  <a:effectLst/>
                  <a:latin typeface="+mn-lt"/>
                  <a:ea typeface="+mn-ea"/>
                  <a:cs typeface="等线"/>
                </a:defRPr>
              </a:lvl5pPr>
              <a:lvl6pPr marL="2514600" indent="-228600" algn="l" defTabSz="914400" rtl="0" eaLnBrk="1" latinLnBrk="0" hangingPunct="1">
                <a:lnSpc>
                  <a:spcPct val="90000"/>
                </a:lnSpc>
                <a:spcBef>
                  <a:spcPts val="500"/>
                </a:spcBef>
                <a:buFont typeface="Arial" pitchFamily="34" charset="0"/>
                <a:buChar char="•"/>
                <a:defRPr lang="zh-CN" altLang="en-US"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lang="zh-CN" altLang="en-US"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lang="zh-CN" altLang="en-US"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lang="zh-CN" altLang="en-US" sz="1800" kern="1200">
                  <a:solidFill>
                    <a:schemeClr val="tx1"/>
                  </a:solidFill>
                  <a:latin typeface="+mn-lt"/>
                  <a:ea typeface="+mn-ea"/>
                  <a:cs typeface="+mn-cs"/>
                </a:defRPr>
              </a:lvl9pPr>
            </a:lstStyle>
            <a:p>
              <a:pPr marL="0" lvl="0" indent="0" eaLnBrk="1" hangingPunct="1">
                <a:buNone/>
              </a:pPr>
              <a:r>
                <a:rPr lang="zh-CN" altLang="en-US" sz="2400" b="1" u="sng">
                  <a:solidFill>
                    <a:srgbClr val="000000"/>
                  </a:solidFill>
                  <a:latin typeface="微软雅黑" pitchFamily="34" charset="-122"/>
                  <a:ea typeface="微软雅黑" pitchFamily="34" charset="-122"/>
                </a:rPr>
                <a:t>先变径后变（座）铺</a:t>
              </a:r>
            </a:p>
          </p:txBody>
        </p:sp>
      </p:grpSp>
      <p:grpSp>
        <p:nvGrpSpPr>
          <p:cNvPr id="34828" name="组合 22"/>
          <p:cNvGrpSpPr/>
          <p:nvPr/>
        </p:nvGrpSpPr>
        <p:grpSpPr>
          <a:xfrm>
            <a:off x="1298575" y="4792663"/>
            <a:ext cx="503238" cy="474662"/>
            <a:chOff x="526240" y="4854121"/>
            <a:chExt cx="654854" cy="654853"/>
          </a:xfrm>
        </p:grpSpPr>
        <p:sp>
          <p:nvSpPr>
            <p:cNvPr id="34830" name="Oval 3"/>
            <p:cNvSpPr/>
            <p:nvPr/>
          </p:nvSpPr>
          <p:spPr>
            <a:xfrm>
              <a:off x="526240" y="4854121"/>
              <a:ext cx="654854" cy="654853"/>
            </a:xfrm>
            <a:prstGeom prst="ellipse">
              <a:avLst/>
            </a:prstGeom>
            <a:solidFill>
              <a:srgbClr val="3181D1"/>
            </a:solidFill>
            <a:ln w="12700" cap="flat" cmpd="sng" algn="ctr">
              <a:noFill/>
              <a:prstDash val="solid"/>
              <a:miter lim="800000"/>
            </a:ln>
            <a:effectLst/>
          </p:spPr>
          <p:txBody>
            <a:bodyPr anchor="ctr" anchorCtr="0">
              <a:noAutofit/>
            </a:bodyPr>
            <a:lstStyle>
              <a:defPPr>
                <a:defRPr lang="zh-CN"/>
              </a:defPPr>
              <a:lvl1pPr marL="0" indent="0" algn="l" defTabSz="914400" rtl="0" eaLnBrk="0" fontAlgn="base" hangingPunct="0">
                <a:lnSpc>
                  <a:spcPct val="100000"/>
                </a:lnSpc>
                <a:spcBef>
                  <a:spcPct val="0"/>
                </a:spcBef>
                <a:spcAft>
                  <a:spcPct val="0"/>
                </a:spcAft>
                <a:buClrTx/>
                <a:buSzTx/>
                <a:buFontTx/>
                <a:buNone/>
                <a:defRPr kumimoji="0" lang="zh-CN" altLang="en-US" sz="1800" b="0" i="0" u="sng" baseline="0">
                  <a:solidFill>
                    <a:schemeClr val="tx1"/>
                  </a:solidFill>
                  <a:effectLst/>
                  <a:latin typeface="Verdana"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sng" baseline="0">
                  <a:solidFill>
                    <a:schemeClr val="tx1"/>
                  </a:solidFill>
                  <a:effectLst/>
                  <a:latin typeface="Verdana" pitchFamily="34"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sng" baseline="0">
                  <a:solidFill>
                    <a:schemeClr val="tx1"/>
                  </a:solidFill>
                  <a:effectLst/>
                  <a:latin typeface="Verdana" pitchFamily="34"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sng" baseline="0">
                  <a:solidFill>
                    <a:schemeClr val="tx1"/>
                  </a:solidFill>
                  <a:effectLst/>
                  <a:latin typeface="Verdana" pitchFamily="34"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sng" baseline="0">
                  <a:solidFill>
                    <a:schemeClr val="tx1"/>
                  </a:solidFill>
                  <a:effectLst/>
                  <a:latin typeface="Verdana" pitchFamily="34" charset="0"/>
                  <a:ea typeface="宋体" pitchFamily="2" charset="-122"/>
                </a:defRPr>
              </a:lvl5pPr>
            </a:lstStyle>
            <a:p>
              <a:pPr marL="0" lvl="0" indent="0" algn="ctr" eaLnBrk="1" hangingPunct="0"/>
              <a:endParaRPr lang="en-US" altLang="zh-CN" sz="2800" u="none">
                <a:solidFill>
                  <a:srgbClr val="FFFFFF"/>
                </a:solidFill>
                <a:latin typeface="FontAwesome"/>
              </a:endParaRPr>
            </a:p>
          </p:txBody>
        </p:sp>
        <p:sp>
          <p:nvSpPr>
            <p:cNvPr id="34831" name="Shape 2618"/>
            <p:cNvSpPr/>
            <p:nvPr/>
          </p:nvSpPr>
          <p:spPr>
            <a:xfrm>
              <a:off x="695634" y="5000860"/>
              <a:ext cx="328460" cy="328522"/>
            </a:xfrm>
            <a:custGeom>
              <a:cxnLst>
                <a:cxn ang="0">
                  <a:pos x="wd2" y="hd2"/>
                </a:cxn>
                <a:cxn ang="5400000">
                  <a:pos x="wd2" y="hd2"/>
                </a:cxn>
                <a:cxn ang="10800000">
                  <a:pos x="wd2" y="hd2"/>
                </a:cxn>
                <a:cxn ang="16200000">
                  <a:pos x="wd2" y="hd2"/>
                </a:cxn>
              </a:cxnLst>
              <a:rect l="0" t="0" r="r" b="b"/>
              <a:pathLst>
                <a:path w="21278" h="21600" extrusionOk="0">
                  <a:moveTo>
                    <a:pt x="2560" y="18308"/>
                  </a:moveTo>
                  <a:cubicBezTo>
                    <a:pt x="2472" y="18397"/>
                    <a:pt x="2418" y="18520"/>
                    <a:pt x="2418" y="18655"/>
                  </a:cubicBezTo>
                  <a:cubicBezTo>
                    <a:pt x="2418" y="18926"/>
                    <a:pt x="2635" y="19146"/>
                    <a:pt x="2902" y="19146"/>
                  </a:cubicBezTo>
                  <a:cubicBezTo>
                    <a:pt x="3169" y="19146"/>
                    <a:pt x="3385" y="18926"/>
                    <a:pt x="3385" y="18655"/>
                  </a:cubicBezTo>
                  <a:cubicBezTo>
                    <a:pt x="3385" y="18384"/>
                    <a:pt x="3169" y="18164"/>
                    <a:pt x="2902" y="18164"/>
                  </a:cubicBezTo>
                  <a:cubicBezTo>
                    <a:pt x="2768" y="18164"/>
                    <a:pt x="2647" y="18219"/>
                    <a:pt x="2560" y="18308"/>
                  </a:cubicBezTo>
                  <a:moveTo>
                    <a:pt x="20499" y="4279"/>
                  </a:moveTo>
                  <a:lnTo>
                    <a:pt x="20091" y="4692"/>
                  </a:lnTo>
                  <a:lnTo>
                    <a:pt x="20088" y="4688"/>
                  </a:lnTo>
                  <a:lnTo>
                    <a:pt x="17670" y="7143"/>
                  </a:lnTo>
                  <a:lnTo>
                    <a:pt x="17664" y="7137"/>
                  </a:lnTo>
                  <a:cubicBezTo>
                    <a:pt x="17227" y="7580"/>
                    <a:pt x="16624" y="7853"/>
                    <a:pt x="15958" y="7853"/>
                  </a:cubicBezTo>
                  <a:cubicBezTo>
                    <a:pt x="14624" y="7853"/>
                    <a:pt x="13543" y="6755"/>
                    <a:pt x="13543" y="5401"/>
                  </a:cubicBezTo>
                  <a:cubicBezTo>
                    <a:pt x="13543" y="4725"/>
                    <a:pt x="13813" y="4113"/>
                    <a:pt x="14248" y="3670"/>
                  </a:cubicBezTo>
                  <a:lnTo>
                    <a:pt x="13563" y="2975"/>
                  </a:lnTo>
                  <a:cubicBezTo>
                    <a:pt x="12951" y="3596"/>
                    <a:pt x="12571" y="4452"/>
                    <a:pt x="12571" y="5401"/>
                  </a:cubicBezTo>
                  <a:cubicBezTo>
                    <a:pt x="12571" y="7300"/>
                    <a:pt x="14087" y="8840"/>
                    <a:pt x="15958" y="8840"/>
                  </a:cubicBezTo>
                  <a:cubicBezTo>
                    <a:pt x="16893" y="8840"/>
                    <a:pt x="17737" y="8454"/>
                    <a:pt x="18348" y="7832"/>
                  </a:cubicBezTo>
                  <a:lnTo>
                    <a:pt x="18353" y="7837"/>
                  </a:lnTo>
                  <a:lnTo>
                    <a:pt x="20152" y="6011"/>
                  </a:lnTo>
                  <a:cubicBezTo>
                    <a:pt x="20516" y="7368"/>
                    <a:pt x="20343" y="8670"/>
                    <a:pt x="19540" y="9505"/>
                  </a:cubicBezTo>
                  <a:lnTo>
                    <a:pt x="16947" y="12198"/>
                  </a:lnTo>
                  <a:cubicBezTo>
                    <a:pt x="16605" y="12553"/>
                    <a:pt x="16104" y="12766"/>
                    <a:pt x="15610" y="12766"/>
                  </a:cubicBezTo>
                  <a:cubicBezTo>
                    <a:pt x="15590" y="12765"/>
                    <a:pt x="13953" y="12652"/>
                    <a:pt x="12318" y="11611"/>
                  </a:cubicBezTo>
                  <a:lnTo>
                    <a:pt x="12314" y="11620"/>
                  </a:lnTo>
                  <a:cubicBezTo>
                    <a:pt x="12239" y="11572"/>
                    <a:pt x="12155" y="11537"/>
                    <a:pt x="12060" y="11537"/>
                  </a:cubicBezTo>
                  <a:cubicBezTo>
                    <a:pt x="11897" y="11537"/>
                    <a:pt x="11759" y="11625"/>
                    <a:pt x="11671" y="11753"/>
                  </a:cubicBezTo>
                  <a:lnTo>
                    <a:pt x="11654" y="11742"/>
                  </a:lnTo>
                  <a:lnTo>
                    <a:pt x="4270" y="20043"/>
                  </a:lnTo>
                  <a:cubicBezTo>
                    <a:pt x="3919" y="20399"/>
                    <a:pt x="3436" y="20618"/>
                    <a:pt x="2902" y="20618"/>
                  </a:cubicBezTo>
                  <a:cubicBezTo>
                    <a:pt x="1833" y="20618"/>
                    <a:pt x="967" y="19740"/>
                    <a:pt x="967" y="18655"/>
                  </a:cubicBezTo>
                  <a:cubicBezTo>
                    <a:pt x="967" y="18113"/>
                    <a:pt x="1184" y="17622"/>
                    <a:pt x="1534" y="17267"/>
                  </a:cubicBezTo>
                  <a:lnTo>
                    <a:pt x="9684" y="9801"/>
                  </a:lnTo>
                  <a:lnTo>
                    <a:pt x="9671" y="9786"/>
                  </a:lnTo>
                  <a:cubicBezTo>
                    <a:pt x="9796" y="9698"/>
                    <a:pt x="9884" y="9557"/>
                    <a:pt x="9884" y="9389"/>
                  </a:cubicBezTo>
                  <a:cubicBezTo>
                    <a:pt x="9884" y="9283"/>
                    <a:pt x="9844" y="9190"/>
                    <a:pt x="9787" y="9110"/>
                  </a:cubicBezTo>
                  <a:lnTo>
                    <a:pt x="9790" y="9107"/>
                  </a:lnTo>
                  <a:cubicBezTo>
                    <a:pt x="8390" y="7219"/>
                    <a:pt x="8340" y="5816"/>
                    <a:pt x="9546" y="4488"/>
                  </a:cubicBezTo>
                  <a:lnTo>
                    <a:pt x="12130" y="1805"/>
                  </a:lnTo>
                  <a:cubicBezTo>
                    <a:pt x="12785" y="1125"/>
                    <a:pt x="13641" y="982"/>
                    <a:pt x="14244" y="982"/>
                  </a:cubicBezTo>
                  <a:lnTo>
                    <a:pt x="14246" y="982"/>
                  </a:lnTo>
                  <a:cubicBezTo>
                    <a:pt x="14611" y="982"/>
                    <a:pt x="14988" y="1037"/>
                    <a:pt x="15366" y="1136"/>
                  </a:cubicBezTo>
                  <a:lnTo>
                    <a:pt x="13559" y="2970"/>
                  </a:lnTo>
                  <a:lnTo>
                    <a:pt x="14243" y="3664"/>
                  </a:lnTo>
                  <a:lnTo>
                    <a:pt x="16661" y="1210"/>
                  </a:lnTo>
                  <a:lnTo>
                    <a:pt x="16657" y="1206"/>
                  </a:lnTo>
                  <a:lnTo>
                    <a:pt x="17082" y="775"/>
                  </a:lnTo>
                  <a:cubicBezTo>
                    <a:pt x="16139" y="269"/>
                    <a:pt x="15160" y="0"/>
                    <a:pt x="14246" y="0"/>
                  </a:cubicBezTo>
                  <a:lnTo>
                    <a:pt x="14244" y="0"/>
                  </a:lnTo>
                  <a:cubicBezTo>
                    <a:pt x="13167" y="0"/>
                    <a:pt x="12182" y="361"/>
                    <a:pt x="11460" y="1111"/>
                  </a:cubicBezTo>
                  <a:lnTo>
                    <a:pt x="8867" y="3804"/>
                  </a:lnTo>
                  <a:cubicBezTo>
                    <a:pt x="7163" y="5672"/>
                    <a:pt x="7613" y="7584"/>
                    <a:pt x="8769" y="9315"/>
                  </a:cubicBezTo>
                  <a:lnTo>
                    <a:pt x="850" y="16572"/>
                  </a:lnTo>
                  <a:cubicBezTo>
                    <a:pt x="325" y="17106"/>
                    <a:pt x="0" y="17842"/>
                    <a:pt x="0" y="18655"/>
                  </a:cubicBezTo>
                  <a:cubicBezTo>
                    <a:pt x="0" y="20282"/>
                    <a:pt x="1299" y="21600"/>
                    <a:pt x="2902" y="21600"/>
                  </a:cubicBezTo>
                  <a:cubicBezTo>
                    <a:pt x="3703" y="21600"/>
                    <a:pt x="4429" y="21271"/>
                    <a:pt x="4954" y="20738"/>
                  </a:cubicBezTo>
                  <a:lnTo>
                    <a:pt x="12160" y="12652"/>
                  </a:lnTo>
                  <a:cubicBezTo>
                    <a:pt x="13800" y="13590"/>
                    <a:pt x="15363" y="13747"/>
                    <a:pt x="15606" y="13747"/>
                  </a:cubicBezTo>
                  <a:cubicBezTo>
                    <a:pt x="16313" y="13747"/>
                    <a:pt x="17067" y="13463"/>
                    <a:pt x="17617" y="12892"/>
                  </a:cubicBezTo>
                  <a:lnTo>
                    <a:pt x="20209" y="10198"/>
                  </a:lnTo>
                  <a:cubicBezTo>
                    <a:pt x="21560" y="8795"/>
                    <a:pt x="21600" y="6433"/>
                    <a:pt x="20499" y="4279"/>
                  </a:cubicBezTo>
                </a:path>
              </a:pathLst>
            </a:custGeom>
            <a:solidFill>
              <a:sysClr val="window" lastClr="FFFFFF"/>
            </a:solidFill>
            <a:ln w="12700">
              <a:miter lim="400000"/>
            </a:ln>
          </p:spPr>
          <p:txBody>
            <a:bodyPr lIns="38090" tIns="38090" rIns="38090" bIns="38090" anchor="ctr"/>
            <a:lstStyle>
              <a:defPPr>
                <a:defRPr lang="zh-CN"/>
              </a:defPPr>
              <a:lvl1pPr marL="0" indent="0" algn="l" defTabSz="914400" rtl="0" eaLnBrk="0" fontAlgn="base" hangingPunct="0">
                <a:lnSpc>
                  <a:spcPct val="100000"/>
                </a:lnSpc>
                <a:spcBef>
                  <a:spcPct val="0"/>
                </a:spcBef>
                <a:spcAft>
                  <a:spcPct val="0"/>
                </a:spcAft>
                <a:buClrTx/>
                <a:buSzTx/>
                <a:buFontTx/>
                <a:buNone/>
                <a:defRPr kumimoji="0" sz="1800" b="0" i="0" u="sng" baseline="0">
                  <a:solidFill>
                    <a:schemeClr val="tx1"/>
                  </a:solidFill>
                  <a:effectLst/>
                  <a:latin typeface="Verdana"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sz="1800" b="0" i="0" u="sng" baseline="0">
                  <a:solidFill>
                    <a:schemeClr val="tx1"/>
                  </a:solidFill>
                  <a:effectLst/>
                  <a:latin typeface="Verdana" pitchFamily="34"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sz="1800" b="0" i="0" u="sng" baseline="0">
                  <a:solidFill>
                    <a:schemeClr val="tx1"/>
                  </a:solidFill>
                  <a:effectLst/>
                  <a:latin typeface="Verdana" pitchFamily="34"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sz="1800" b="0" i="0" u="sng" baseline="0">
                  <a:solidFill>
                    <a:schemeClr val="tx1"/>
                  </a:solidFill>
                  <a:effectLst/>
                  <a:latin typeface="Verdana" pitchFamily="34"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sz="1800" b="0" i="0" u="sng" baseline="0">
                  <a:solidFill>
                    <a:schemeClr val="tx1"/>
                  </a:solidFill>
                  <a:effectLst/>
                  <a:latin typeface="Verdana" pitchFamily="34" charset="0"/>
                  <a:ea typeface="宋体" pitchFamily="2" charset="-122"/>
                </a:defRPr>
              </a:lvl5pPr>
            </a:lstStyle>
            <a:p>
              <a:pPr marL="0" marR="0" lvl="0" indent="0" algn="l" defTabSz="456565" rtl="0" eaLnBrk="1" fontAlgn="auto" latinLnBrk="0" hangingPunct="1">
                <a:lnSpc>
                  <a:spcPct val="100000"/>
                </a:lnSpc>
                <a:spcBef>
                  <a:spcPct val="0"/>
                </a:spcBef>
                <a:spcAft>
                  <a:spcPct val="0"/>
                </a:spcAft>
                <a:buClrTx/>
                <a:buSzTx/>
                <a:buFontTx/>
                <a:buNone/>
                <a:defRPr sz="3000" cap="none">
                  <a:solidFill>
                    <a:srgbClr val="FFFFFF"/>
                  </a:solidFill>
                  <a:effectLst>
                    <a:outerShdw blurRad="38100" dist="12700" dir="5400000" rotWithShape="0">
                      <a:srgbClr val="000000">
                        <a:alpha val="50000"/>
                      </a:srgbClr>
                    </a:outerShdw>
                  </a:effectLst>
                  <a:latin typeface="Gill Sans"/>
                  <a:ea typeface="Gill Sans"/>
                  <a:cs typeface="Gill Sans"/>
                  <a:sym typeface="Gill Sans"/>
                </a:defRPr>
              </a:pPr>
              <a:endParaRPr kumimoji="0" sz="3600" b="0" i="0" u="none" strike="noStrike" kern="0" cap="none" spc="0" normalizeH="0" baseline="0" noProof="0">
                <a:ln>
                  <a:noFill/>
                </a:ln>
                <a:solidFill>
                  <a:srgbClr val="FFFFFF"/>
                </a:solidFill>
                <a:effectLst>
                  <a:outerShdw blurRad="38100" dist="12700" dir="5400000" rotWithShape="0">
                    <a:srgbClr val="000000">
                      <a:alpha val="50000"/>
                    </a:srgbClr>
                  </a:outerShdw>
                </a:effectLst>
                <a:uLnTx/>
                <a:uFillTx/>
                <a:latin typeface="Gill Sans"/>
                <a:ea typeface="Gill Sans"/>
                <a:cs typeface="Gill Sans"/>
                <a:sym typeface="Gill Sans"/>
              </a:endParaRPr>
            </a:p>
          </p:txBody>
        </p:sp>
      </p:grpSp>
      <p:sp>
        <p:nvSpPr>
          <p:cNvPr id="34829" name="Rectangle 25"/>
          <p:cNvSpPr/>
          <p:nvPr/>
        </p:nvSpPr>
        <p:spPr>
          <a:xfrm rot="2700000">
            <a:off x="6588125" y="2693988"/>
            <a:ext cx="1327150" cy="1327150"/>
          </a:xfrm>
          <a:prstGeom prst="rect">
            <a:avLst/>
          </a:prstGeom>
          <a:solidFill>
            <a:srgbClr val="3181D1">
              <a:alpha val="80000"/>
            </a:srgbClr>
          </a:solidFill>
          <a:ln w="12700" cap="flat" cmpd="sng" algn="ctr">
            <a:noFill/>
            <a:prstDash val="solid"/>
            <a:miter lim="800000"/>
          </a:ln>
          <a:effectLst/>
        </p:spPr>
        <p:txBody>
          <a:bodyPr anchor="ctr" anchorCtr="0">
            <a:noAutofit/>
          </a:bodyPr>
          <a:lstStyle>
            <a:defPPr>
              <a:defRPr lang="zh-CN"/>
            </a:defPPr>
            <a:lvl1pPr marL="0" indent="0" algn="l" defTabSz="914400" rtl="0" eaLnBrk="0" fontAlgn="base" hangingPunct="0">
              <a:lnSpc>
                <a:spcPct val="100000"/>
              </a:lnSpc>
              <a:spcBef>
                <a:spcPct val="0"/>
              </a:spcBef>
              <a:spcAft>
                <a:spcPct val="0"/>
              </a:spcAft>
              <a:buClrTx/>
              <a:buSzTx/>
              <a:buFontTx/>
              <a:buNone/>
              <a:defRPr kumimoji="0" lang="zh-CN" altLang="en-US" sz="1800" b="0" i="0" u="sng" baseline="0">
                <a:solidFill>
                  <a:schemeClr val="tx1"/>
                </a:solidFill>
                <a:effectLst/>
                <a:latin typeface="Verdana"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sng" baseline="0">
                <a:solidFill>
                  <a:schemeClr val="tx1"/>
                </a:solidFill>
                <a:effectLst/>
                <a:latin typeface="Verdana" pitchFamily="34"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sng" baseline="0">
                <a:solidFill>
                  <a:schemeClr val="tx1"/>
                </a:solidFill>
                <a:effectLst/>
                <a:latin typeface="Verdana" pitchFamily="34"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sng" baseline="0">
                <a:solidFill>
                  <a:schemeClr val="tx1"/>
                </a:solidFill>
                <a:effectLst/>
                <a:latin typeface="Verdana" pitchFamily="34"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sng" baseline="0">
                <a:solidFill>
                  <a:schemeClr val="tx1"/>
                </a:solidFill>
                <a:effectLst/>
                <a:latin typeface="Verdana" pitchFamily="34" charset="0"/>
                <a:ea typeface="宋体" pitchFamily="2" charset="-122"/>
              </a:defRPr>
            </a:lvl5pPr>
          </a:lstStyle>
          <a:p>
            <a:pPr marL="0" lvl="0" indent="0" algn="ctr" eaLnBrk="1" hangingPunct="0"/>
            <a:endParaRPr lang="en-US" altLang="zh-CN" u="none">
              <a:solidFill>
                <a:srgbClr val="FFFFFF"/>
              </a:solidFill>
              <a:latin typeface="Open Sans"/>
            </a:endParaRPr>
          </a:p>
        </p:txBody>
      </p:sp>
    </p:spTree>
  </p:cSld>
  <p:clrMapOvr>
    <a:masterClrMapping/>
  </p:clrMapOvr>
  <p:transition spd="slow">
    <p:random/>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42" presetClass="entr" presetSubtype="0" dur="1000" fill="hold" grpId="0" nodeType="clickEffect">
                                  <p:stCondLst>
                                    <p:cond delay="0"/>
                                  </p:stCondLst>
                                  <p:childTnLst>
                                    <p:set>
                                      <p:cBhvr>
                                        <p:cTn id="6" dur="1" fill="hold">
                                          <p:stCondLst>
                                            <p:cond delay="0"/>
                                          </p:stCondLst>
                                        </p:cTn>
                                        <p:tgtEl>
                                          <p:spTgt spid="34818"/>
                                        </p:tgtEl>
                                        <p:attrNameLst>
                                          <p:attrName>style.visibility</p:attrName>
                                        </p:attrNameLst>
                                      </p:cBhvr>
                                      <p:to>
                                        <p:strVal val="visible"/>
                                      </p:to>
                                    </p:set>
                                    <p:animEffect transition="in" filter="fade">
                                      <p:cBhvr>
                                        <p:cTn id="7" dur="1000"/>
                                        <p:tgtEl>
                                          <p:spTgt spid="34818"/>
                                        </p:tgtEl>
                                      </p:cBhvr>
                                    </p:animEffect>
                                    <p:anim calcmode="lin" valueType="num">
                                      <p:cBhvr>
                                        <p:cTn id="8" dur="1000" fill="hold"/>
                                        <p:tgtEl>
                                          <p:spTgt spid="34818"/>
                                        </p:tgtEl>
                                        <p:attrNameLst>
                                          <p:attrName>ppt_x</p:attrName>
                                        </p:attrNameLst>
                                      </p:cBhvr>
                                      <p:tavLst>
                                        <p:tav tm="0">
                                          <p:val>
                                            <p:strVal val="#ppt_x"/>
                                          </p:val>
                                        </p:tav>
                                        <p:tav tm="100000">
                                          <p:val>
                                            <p:strVal val="#ppt_x"/>
                                          </p:val>
                                        </p:tav>
                                      </p:tavLst>
                                    </p:anim>
                                    <p:anim calcmode="lin" valueType="num">
                                      <p:cBhvr>
                                        <p:cTn id="9" dur="1000" fill="hold"/>
                                        <p:tgtEl>
                                          <p:spTgt spid="34818"/>
                                        </p:tgtEl>
                                        <p:attrNameLst>
                                          <p:attrName>ppt_y</p:attrName>
                                        </p:attrNameLst>
                                      </p:cBhvr>
                                      <p:tavLst>
                                        <p:tav tm="0">
                                          <p:val>
                                            <p:strVal val="#ppt_y+.1"/>
                                          </p:val>
                                        </p:tav>
                                        <p:tav tm="100000">
                                          <p:val>
                                            <p:strVal val="#ppt_y"/>
                                          </p:val>
                                        </p:tav>
                                      </p:tavLst>
                                    </p:anim>
                                  </p:childTnLst>
                                </p:cTn>
                              </p:par>
                            </p:childTnLst>
                          </p:cTn>
                        </p:par>
                      </p:childTnLst>
                    </p:cTn>
                  </p:par>
                  <p:par>
                    <p:cTn id="10" fill="hold" nodeType="clickPar">
                      <p:stCondLst>
                        <p:cond delay="indefinite"/>
                      </p:stCondLst>
                      <p:childTnLst>
                        <p:par>
                          <p:cTn id="11" fill="hold" nodeType="withGroup">
                            <p:stCondLst>
                              <p:cond delay="0"/>
                            </p:stCondLst>
                            <p:childTnLst>
                              <p:par>
                                <p:cTn id="12" presetID="42" presetClass="entr" presetSubtype="0" dur="1000" fill="hold" nodeType="clickEffect">
                                  <p:stCondLst>
                                    <p:cond delay="0"/>
                                  </p:stCondLst>
                                  <p:childTnLst>
                                    <p:set>
                                      <p:cBhvr>
                                        <p:cTn id="13" dur="1" fill="hold">
                                          <p:stCondLst>
                                            <p:cond delay="0"/>
                                          </p:stCondLst>
                                        </p:cTn>
                                        <p:tgtEl>
                                          <p:spTgt spid="34823"/>
                                        </p:tgtEl>
                                        <p:attrNameLst>
                                          <p:attrName>style.visibility</p:attrName>
                                        </p:attrNameLst>
                                      </p:cBhvr>
                                      <p:to>
                                        <p:strVal val="visible"/>
                                      </p:to>
                                    </p:set>
                                    <p:animEffect transition="in" filter="fade">
                                      <p:cBhvr>
                                        <p:cTn id="14" dur="1000"/>
                                        <p:tgtEl>
                                          <p:spTgt spid="34823"/>
                                        </p:tgtEl>
                                      </p:cBhvr>
                                    </p:animEffect>
                                    <p:anim calcmode="lin" valueType="num">
                                      <p:cBhvr>
                                        <p:cTn id="15" dur="1000" fill="hold"/>
                                        <p:tgtEl>
                                          <p:spTgt spid="34823"/>
                                        </p:tgtEl>
                                        <p:attrNameLst>
                                          <p:attrName>ppt_x</p:attrName>
                                        </p:attrNameLst>
                                      </p:cBhvr>
                                      <p:tavLst>
                                        <p:tav tm="0">
                                          <p:val>
                                            <p:strVal val="#ppt_x"/>
                                          </p:val>
                                        </p:tav>
                                        <p:tav tm="100000">
                                          <p:val>
                                            <p:strVal val="#ppt_x"/>
                                          </p:val>
                                        </p:tav>
                                      </p:tavLst>
                                    </p:anim>
                                    <p:anim calcmode="lin" valueType="num">
                                      <p:cBhvr>
                                        <p:cTn id="16" dur="1000" fill="hold"/>
                                        <p:tgtEl>
                                          <p:spTgt spid="34823"/>
                                        </p:tgtEl>
                                        <p:attrNameLst>
                                          <p:attrName>ppt_y</p:attrName>
                                        </p:attrNameLst>
                                      </p:cBhvr>
                                      <p:tavLst>
                                        <p:tav tm="0">
                                          <p:val>
                                            <p:strVal val="#ppt_y+.1"/>
                                          </p:val>
                                        </p:tav>
                                        <p:tav tm="100000">
                                          <p:val>
                                            <p:strVal val="#ppt_y"/>
                                          </p:val>
                                        </p:tav>
                                      </p:tavLst>
                                    </p:anim>
                                  </p:childTnLst>
                                </p:cTn>
                              </p:par>
                              <p:par>
                                <p:cTn id="17" presetID="42" presetClass="entr" presetSubtype="0" dur="1000" fill="hold" grpId="0" nodeType="withEffect">
                                  <p:stCondLst>
                                    <p:cond delay="0"/>
                                  </p:stCondLst>
                                  <p:childTnLst>
                                    <p:set>
                                      <p:cBhvr>
                                        <p:cTn id="18" dur="1" fill="hold">
                                          <p:stCondLst>
                                            <p:cond delay="0"/>
                                          </p:stCondLst>
                                        </p:cTn>
                                        <p:tgtEl>
                                          <p:spTgt spid="34824"/>
                                        </p:tgtEl>
                                        <p:attrNameLst>
                                          <p:attrName>style.visibility</p:attrName>
                                        </p:attrNameLst>
                                      </p:cBhvr>
                                      <p:to>
                                        <p:strVal val="visible"/>
                                      </p:to>
                                    </p:set>
                                    <p:animEffect transition="in" filter="fade">
                                      <p:cBhvr>
                                        <p:cTn id="19" dur="1000"/>
                                        <p:tgtEl>
                                          <p:spTgt spid="34824"/>
                                        </p:tgtEl>
                                      </p:cBhvr>
                                    </p:animEffect>
                                    <p:anim calcmode="lin" valueType="num">
                                      <p:cBhvr>
                                        <p:cTn id="20" dur="1000" fill="hold"/>
                                        <p:tgtEl>
                                          <p:spTgt spid="34824"/>
                                        </p:tgtEl>
                                        <p:attrNameLst>
                                          <p:attrName>ppt_x</p:attrName>
                                        </p:attrNameLst>
                                      </p:cBhvr>
                                      <p:tavLst>
                                        <p:tav tm="0">
                                          <p:val>
                                            <p:strVal val="#ppt_x"/>
                                          </p:val>
                                        </p:tav>
                                        <p:tav tm="100000">
                                          <p:val>
                                            <p:strVal val="#ppt_x"/>
                                          </p:val>
                                        </p:tav>
                                      </p:tavLst>
                                    </p:anim>
                                    <p:anim calcmode="lin" valueType="num">
                                      <p:cBhvr>
                                        <p:cTn id="21" dur="1000" fill="hold"/>
                                        <p:tgtEl>
                                          <p:spTgt spid="34824"/>
                                        </p:tgtEl>
                                        <p:attrNameLst>
                                          <p:attrName>ppt_y</p:attrName>
                                        </p:attrNameLst>
                                      </p:cBhvr>
                                      <p:tavLst>
                                        <p:tav tm="0">
                                          <p:val>
                                            <p:strVal val="#ppt_y+.1"/>
                                          </p:val>
                                        </p:tav>
                                        <p:tav tm="100000">
                                          <p:val>
                                            <p:strVal val="#ppt_y"/>
                                          </p:val>
                                        </p:tav>
                                      </p:tavLst>
                                    </p:anim>
                                  </p:childTnLst>
                                </p:cTn>
                              </p:par>
                            </p:childTnLst>
                          </p:cTn>
                        </p:par>
                      </p:childTnLst>
                    </p:cTn>
                  </p:par>
                  <p:par>
                    <p:cTn id="22" fill="hold" nodeType="clickPar">
                      <p:stCondLst>
                        <p:cond delay="indefinite"/>
                      </p:stCondLst>
                      <p:childTnLst>
                        <p:par>
                          <p:cTn id="23" fill="hold" nodeType="withGroup">
                            <p:stCondLst>
                              <p:cond delay="0"/>
                            </p:stCondLst>
                            <p:childTnLst>
                              <p:par>
                                <p:cTn id="24" presetID="10" presetClass="entr" presetSubtype="0" dur="500" fill="hold" nodeType="clickEffect">
                                  <p:stCondLst>
                                    <p:cond delay="0"/>
                                  </p:stCondLst>
                                  <p:childTnLst>
                                    <p:set>
                                      <p:cBhvr>
                                        <p:cTn id="25" dur="1" fill="hold">
                                          <p:stCondLst>
                                            <p:cond delay="0"/>
                                          </p:stCondLst>
                                        </p:cTn>
                                        <p:tgtEl>
                                          <p:spTgt spid="34825"/>
                                        </p:tgtEl>
                                        <p:attrNameLst>
                                          <p:attrName>style.visibility</p:attrName>
                                        </p:attrNameLst>
                                      </p:cBhvr>
                                      <p:to>
                                        <p:strVal val="visible"/>
                                      </p:to>
                                    </p:set>
                                    <p:animEffect transition="in" filter="fade">
                                      <p:cBhvr>
                                        <p:cTn id="26" dur="500"/>
                                        <p:tgtEl>
                                          <p:spTgt spid="34825"/>
                                        </p:tgtEl>
                                      </p:cBhvr>
                                    </p:animEffect>
                                  </p:childTnLst>
                                </p:cTn>
                              </p:par>
                            </p:childTnLst>
                          </p:cTn>
                        </p:par>
                        <p:par>
                          <p:cTn id="27" fill="hold" nodeType="afterGroup">
                            <p:stCondLst>
                              <p:cond delay="500"/>
                            </p:stCondLst>
                            <p:childTnLst>
                              <p:par>
                                <p:cTn id="28" presetID="10" presetClass="entr" presetSubtype="0" dur="500" fill="hold" nodeType="afterEffect">
                                  <p:stCondLst>
                                    <p:cond delay="0"/>
                                  </p:stCondLst>
                                  <p:childTnLst>
                                    <p:set>
                                      <p:cBhvr>
                                        <p:cTn id="29" dur="1" fill="hold">
                                          <p:stCondLst>
                                            <p:cond delay="0"/>
                                          </p:stCondLst>
                                        </p:cTn>
                                        <p:tgtEl>
                                          <p:spTgt spid="34826"/>
                                        </p:tgtEl>
                                        <p:attrNameLst>
                                          <p:attrName>style.visibility</p:attrName>
                                        </p:attrNameLst>
                                      </p:cBhvr>
                                      <p:to>
                                        <p:strVal val="visible"/>
                                      </p:to>
                                    </p:set>
                                    <p:animEffect transition="in" filter="fade">
                                      <p:cBhvr>
                                        <p:cTn id="30" dur="500"/>
                                        <p:tgtEl>
                                          <p:spTgt spid="34826"/>
                                        </p:tgtEl>
                                      </p:cBhvr>
                                    </p:animEffect>
                                  </p:childTnLst>
                                </p:cTn>
                              </p:par>
                            </p:childTnLst>
                          </p:cTn>
                        </p:par>
                        <p:par>
                          <p:cTn id="31" fill="hold" nodeType="afterGroup">
                            <p:stCondLst>
                              <p:cond delay="1000"/>
                            </p:stCondLst>
                            <p:childTnLst>
                              <p:par>
                                <p:cTn id="32" presetID="10" presetClass="entr" presetSubtype="0" dur="500" fill="hold" nodeType="afterEffect">
                                  <p:stCondLst>
                                    <p:cond delay="0"/>
                                  </p:stCondLst>
                                  <p:childTnLst>
                                    <p:set>
                                      <p:cBhvr>
                                        <p:cTn id="33" dur="1" fill="hold">
                                          <p:stCondLst>
                                            <p:cond delay="0"/>
                                          </p:stCondLst>
                                        </p:cTn>
                                        <p:tgtEl>
                                          <p:spTgt spid="34827"/>
                                        </p:tgtEl>
                                        <p:attrNameLst>
                                          <p:attrName>style.visibility</p:attrName>
                                        </p:attrNameLst>
                                      </p:cBhvr>
                                      <p:to>
                                        <p:strVal val="visible"/>
                                      </p:to>
                                    </p:set>
                                    <p:animEffect transition="in" filter="fade">
                                      <p:cBhvr>
                                        <p:cTn id="34" dur="500"/>
                                        <p:tgtEl>
                                          <p:spTgt spid="34827"/>
                                        </p:tgtEl>
                                      </p:cBhvr>
                                    </p:animEffect>
                                  </p:childTnLst>
                                </p:cTn>
                              </p:par>
                            </p:childTnLst>
                          </p:cTn>
                        </p:par>
                      </p:childTnLst>
                    </p:cTn>
                  </p:par>
                  <p:par>
                    <p:cTn id="35" fill="hold" nodeType="clickPar">
                      <p:stCondLst>
                        <p:cond delay="indefinite"/>
                      </p:stCondLst>
                      <p:childTnLst>
                        <p:par>
                          <p:cTn id="36" fill="hold" nodeType="withGroup">
                            <p:stCondLst>
                              <p:cond delay="0"/>
                            </p:stCondLst>
                            <p:childTnLst>
                              <p:par>
                                <p:cTn id="37" presetID="10" presetClass="entr" presetSubtype="0" dur="500" fill="hold" grpId="0" nodeType="clickEffect">
                                  <p:stCondLst>
                                    <p:cond delay="0"/>
                                  </p:stCondLst>
                                  <p:childTnLst>
                                    <p:set>
                                      <p:cBhvr>
                                        <p:cTn id="38" dur="1" fill="hold">
                                          <p:stCondLst>
                                            <p:cond delay="0"/>
                                          </p:stCondLst>
                                        </p:cTn>
                                        <p:tgtEl>
                                          <p:spTgt spid="34819">
                                            <p:txEl>
                                              <p:pRg st="0" end="0"/>
                                            </p:txEl>
                                          </p:spTgt>
                                        </p:tgtEl>
                                        <p:attrNameLst>
                                          <p:attrName>style.visibility</p:attrName>
                                        </p:attrNameLst>
                                      </p:cBhvr>
                                      <p:to>
                                        <p:strVal val="visible"/>
                                      </p:to>
                                    </p:set>
                                    <p:animEffect transition="in" filter="fade">
                                      <p:cBhvr>
                                        <p:cTn id="39" dur="500"/>
                                        <p:tgtEl>
                                          <p:spTgt spid="34819">
                                            <p:txEl>
                                              <p:pRg st="0" end="0"/>
                                            </p:txEl>
                                          </p:spTgt>
                                        </p:tgtEl>
                                      </p:cBhvr>
                                    </p:animEffect>
                                  </p:childTnLst>
                                </p:cTn>
                              </p:par>
                              <p:par>
                                <p:cTn id="40" presetID="10" presetClass="entr" presetSubtype="0" dur="500" fill="hold" nodeType="withEffect">
                                  <p:stCondLst>
                                    <p:cond delay="0"/>
                                  </p:stCondLst>
                                  <p:childTnLst>
                                    <p:set>
                                      <p:cBhvr>
                                        <p:cTn id="41" dur="1" fill="hold">
                                          <p:stCondLst>
                                            <p:cond delay="0"/>
                                          </p:stCondLst>
                                        </p:cTn>
                                        <p:tgtEl>
                                          <p:spTgt spid="34828"/>
                                        </p:tgtEl>
                                        <p:attrNameLst>
                                          <p:attrName>style.visibility</p:attrName>
                                        </p:attrNameLst>
                                      </p:cBhvr>
                                      <p:to>
                                        <p:strVal val="visible"/>
                                      </p:to>
                                    </p:set>
                                    <p:animEffect transition="in" filter="fade">
                                      <p:cBhvr>
                                        <p:cTn id="42" dur="500"/>
                                        <p:tgtEl>
                                          <p:spTgt spid="3482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4818" grpId="0"/>
      <p:bldP spid="34819" grpId="0" build="p"/>
      <p:bldP spid="34824" grpId="0"/>
    </p:bldLst>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blipFill rotWithShape="0">
          <a:blip r:embed="rId4"/>
          <a:stretch>
            <a:fillRect/>
          </a:stretch>
        </a:blipFill>
        <a:effectLst/>
      </p:bgPr>
    </p:bg>
    <p:spTree>
      <p:nvGrpSpPr>
        <p:cNvPr id="1" name=""/>
        <p:cNvGrpSpPr/>
        <p:nvPr/>
      </p:nvGrpSpPr>
      <p:grpSpPr>
        <a:xfrm>
          <a:off x="0" y="0"/>
          <a:ext cx="0" cy="0"/>
        </a:xfrm>
      </p:grpSpPr>
      <p:sp>
        <p:nvSpPr>
          <p:cNvPr id="36867" name="矩形 4"/>
          <p:cNvSpPr/>
          <p:nvPr/>
        </p:nvSpPr>
        <p:spPr>
          <a:xfrm>
            <a:off x="0" y="4953000"/>
            <a:ext cx="6408738" cy="1905000"/>
          </a:xfrm>
          <a:prstGeom prst="rect">
            <a:avLst/>
          </a:prstGeom>
          <a:solidFill>
            <a:srgbClr val="3181D1">
              <a:alpha val="48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nchorCtr="0">
            <a:noAutofit/>
          </a:bodyPr>
          <a:lstStyle>
            <a:defPPr>
              <a:defRPr lang="zh-CN"/>
            </a:defPPr>
            <a:lvl1pPr marL="0" indent="0" algn="l" defTabSz="914400" rtl="0" eaLnBrk="0" fontAlgn="base" hangingPunct="0">
              <a:lnSpc>
                <a:spcPct val="100000"/>
              </a:lnSpc>
              <a:spcBef>
                <a:spcPct val="0"/>
              </a:spcBef>
              <a:spcAft>
                <a:spcPct val="0"/>
              </a:spcAft>
              <a:buClrTx/>
              <a:buSzTx/>
              <a:buFontTx/>
              <a:buNone/>
              <a:defRPr kumimoji="0" lang="zh-CN" altLang="en-US" sz="1800" b="0" i="0" u="sng" baseline="0">
                <a:solidFill>
                  <a:schemeClr val="tx1"/>
                </a:solidFill>
                <a:effectLst/>
                <a:latin typeface="Verdana"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sng" baseline="0">
                <a:solidFill>
                  <a:schemeClr val="tx1"/>
                </a:solidFill>
                <a:effectLst/>
                <a:latin typeface="Verdana" pitchFamily="34"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sng" baseline="0">
                <a:solidFill>
                  <a:schemeClr val="tx1"/>
                </a:solidFill>
                <a:effectLst/>
                <a:latin typeface="Verdana" pitchFamily="34"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sng" baseline="0">
                <a:solidFill>
                  <a:schemeClr val="tx1"/>
                </a:solidFill>
                <a:effectLst/>
                <a:latin typeface="Verdana" pitchFamily="34"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sng" baseline="0">
                <a:solidFill>
                  <a:schemeClr val="tx1"/>
                </a:solidFill>
                <a:effectLst/>
                <a:latin typeface="Verdana" pitchFamily="34" charset="0"/>
                <a:ea typeface="宋体" pitchFamily="2" charset="-122"/>
              </a:defRPr>
            </a:lvl5pPr>
            <a:lvl6pPr>
              <a:defRPr lang="zh-CN">
                <a:solidFill>
                  <a:srgbClr val="FFFFFF"/>
                </a:solidFill>
                <a:latin typeface="Calibri"/>
              </a:defRPr>
            </a:lvl6pPr>
            <a:lvl7pPr>
              <a:defRPr lang="zh-CN">
                <a:solidFill>
                  <a:srgbClr val="FFFFFF"/>
                </a:solidFill>
                <a:latin typeface="Calibri"/>
              </a:defRPr>
            </a:lvl7pPr>
            <a:lvl8pPr>
              <a:defRPr lang="zh-CN">
                <a:solidFill>
                  <a:srgbClr val="FFFFFF"/>
                </a:solidFill>
                <a:latin typeface="Calibri"/>
              </a:defRPr>
            </a:lvl8pPr>
            <a:lvl9pPr>
              <a:defRPr lang="zh-CN">
                <a:solidFill>
                  <a:srgbClr val="FFFFFF"/>
                </a:solidFill>
                <a:latin typeface="Calibri"/>
              </a:defRPr>
            </a:lvl9pPr>
          </a:lstStyle>
          <a:p>
            <a:pPr marL="0" lvl="0" indent="0" algn="ctr" hangingPunct="0"/>
            <a:endParaRPr lang="zh-CN" altLang="en-US">
              <a:solidFill>
                <a:srgbClr val="FFFFFF"/>
              </a:solidFill>
              <a:latin typeface="Calibri" pitchFamily="34" charset="0"/>
              <a:ea typeface="等线" pitchFamily="2" charset="-122"/>
            </a:endParaRPr>
          </a:p>
        </p:txBody>
      </p:sp>
      <p:pic>
        <p:nvPicPr>
          <p:cNvPr id="36868" name="Picture 5"/>
          <p:cNvPicPr>
            <a:picLocks noChangeAspect="1"/>
          </p:cNvPicPr>
          <p:nvPr/>
        </p:nvPicPr>
        <p:blipFill>
          <a:blip r:embed="rId2"/>
          <a:stretch>
            <a:fillRect/>
          </a:stretch>
        </p:blipFill>
        <p:spPr>
          <a:xfrm>
            <a:off x="1009650" y="0"/>
            <a:ext cx="4773613" cy="6858000"/>
          </a:xfrm>
          <a:prstGeom prst="rect">
            <a:avLst/>
          </a:prstGeom>
          <a:solidFill>
            <a:schemeClr val="bg1"/>
          </a:solidFill>
          <a:ln>
            <a:noFill/>
            <a:miter lim="800000"/>
          </a:ln>
        </p:spPr>
      </p:pic>
      <p:sp>
        <p:nvSpPr>
          <p:cNvPr id="36869" name="矩形 5"/>
          <p:cNvSpPr/>
          <p:nvPr/>
        </p:nvSpPr>
        <p:spPr>
          <a:xfrm>
            <a:off x="5783263" y="0"/>
            <a:ext cx="6408737" cy="2133600"/>
          </a:xfrm>
          <a:prstGeom prst="rect">
            <a:avLst/>
          </a:prstGeom>
          <a:solidFill>
            <a:srgbClr val="3181D1">
              <a:alpha val="48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nchorCtr="0">
            <a:noAutofit/>
          </a:bodyPr>
          <a:lstStyle>
            <a:defPPr>
              <a:defRPr lang="zh-CN"/>
            </a:defPPr>
            <a:lvl1pPr marL="0" indent="0" algn="l" defTabSz="914400" rtl="0" eaLnBrk="0" fontAlgn="base" hangingPunct="0">
              <a:lnSpc>
                <a:spcPct val="100000"/>
              </a:lnSpc>
              <a:spcBef>
                <a:spcPct val="0"/>
              </a:spcBef>
              <a:spcAft>
                <a:spcPct val="0"/>
              </a:spcAft>
              <a:buClrTx/>
              <a:buSzTx/>
              <a:buFontTx/>
              <a:buNone/>
              <a:defRPr kumimoji="0" lang="zh-CN" altLang="en-US" sz="1800" b="0" i="0" u="sng" baseline="0">
                <a:solidFill>
                  <a:schemeClr val="tx1"/>
                </a:solidFill>
                <a:effectLst/>
                <a:latin typeface="Verdana"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sng" baseline="0">
                <a:solidFill>
                  <a:schemeClr val="tx1"/>
                </a:solidFill>
                <a:effectLst/>
                <a:latin typeface="Verdana" pitchFamily="34"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sng" baseline="0">
                <a:solidFill>
                  <a:schemeClr val="tx1"/>
                </a:solidFill>
                <a:effectLst/>
                <a:latin typeface="Verdana" pitchFamily="34"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sng" baseline="0">
                <a:solidFill>
                  <a:schemeClr val="tx1"/>
                </a:solidFill>
                <a:effectLst/>
                <a:latin typeface="Verdana" pitchFamily="34"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sng" baseline="0">
                <a:solidFill>
                  <a:schemeClr val="tx1"/>
                </a:solidFill>
                <a:effectLst/>
                <a:latin typeface="Verdana" pitchFamily="34" charset="0"/>
                <a:ea typeface="宋体" pitchFamily="2" charset="-122"/>
              </a:defRPr>
            </a:lvl5pPr>
            <a:lvl6pPr>
              <a:defRPr lang="zh-CN">
                <a:solidFill>
                  <a:srgbClr val="FFFFFF"/>
                </a:solidFill>
                <a:latin typeface="Calibri"/>
              </a:defRPr>
            </a:lvl6pPr>
            <a:lvl7pPr>
              <a:defRPr lang="zh-CN">
                <a:solidFill>
                  <a:srgbClr val="FFFFFF"/>
                </a:solidFill>
                <a:latin typeface="Calibri"/>
              </a:defRPr>
            </a:lvl7pPr>
            <a:lvl8pPr>
              <a:defRPr lang="zh-CN">
                <a:solidFill>
                  <a:srgbClr val="FFFFFF"/>
                </a:solidFill>
                <a:latin typeface="Calibri"/>
              </a:defRPr>
            </a:lvl8pPr>
            <a:lvl9pPr>
              <a:defRPr lang="zh-CN">
                <a:solidFill>
                  <a:srgbClr val="FFFFFF"/>
                </a:solidFill>
                <a:latin typeface="Calibri"/>
              </a:defRPr>
            </a:lvl9pPr>
          </a:lstStyle>
          <a:p>
            <a:pPr marL="0" lvl="0" indent="0" algn="ctr" hangingPunct="0"/>
            <a:endParaRPr lang="zh-CN" altLang="en-US">
              <a:solidFill>
                <a:srgbClr val="FFFFFF"/>
              </a:solidFill>
              <a:latin typeface="Calibri" pitchFamily="34" charset="0"/>
              <a:ea typeface="等线" pitchFamily="2" charset="-122"/>
            </a:endParaRPr>
          </a:p>
        </p:txBody>
      </p:sp>
      <p:pic>
        <p:nvPicPr>
          <p:cNvPr id="36870" name="Picture 5"/>
          <p:cNvPicPr>
            <a:picLocks noChangeAspect="1"/>
          </p:cNvPicPr>
          <p:nvPr/>
        </p:nvPicPr>
        <p:blipFill>
          <a:blip r:embed="rId3"/>
          <a:stretch>
            <a:fillRect/>
          </a:stretch>
        </p:blipFill>
        <p:spPr>
          <a:xfrm>
            <a:off x="6781800" y="0"/>
            <a:ext cx="4776788" cy="6858000"/>
          </a:xfrm>
          <a:prstGeom prst="rect">
            <a:avLst/>
          </a:prstGeom>
          <a:solidFill>
            <a:schemeClr val="bg1"/>
          </a:solidFill>
          <a:ln>
            <a:noFill/>
            <a:miter lim="800000"/>
          </a:ln>
        </p:spPr>
      </p:pic>
    </p:spTree>
  </p:cSld>
  <p:clrMapOvr>
    <a:masterClrMapping/>
  </p:clrMapOvr>
  <p:transition spd="slow">
    <p:random/>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https://d.book118.com/756152211151010034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主题​​">
  <a:themeElements>
    <a:clrScheme name="Office 主题​​">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主题​​">
      <a:majorFont>
        <a:latin typeface="Calibri Light"/>
        <a:ea typeface="等线 Light"/>
        <a:cs typeface="Arial"/>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等线"/>
        <a:cs typeface="Arial"/>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主题​​">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r="http://schemas.openxmlformats.org/officeDocument/2006/relationships" xmlns:a="http://schemas.openxmlformats.org/drawingml/2006/main" name="3_Office 主题">
  <a:themeElements>
    <a:clrScheme name="自定义 763">
      <a:dk1>
        <a:sysClr val="windowText" lastClr="000000"/>
      </a:dk1>
      <a:lt1>
        <a:sysClr val="window" lastClr="FFFFFF"/>
      </a:lt1>
      <a:dk2>
        <a:srgbClr val="1F497D"/>
      </a:dk2>
      <a:lt2>
        <a:srgbClr val="EEECE1"/>
      </a:lt2>
      <a:accent1>
        <a:srgbClr val="3181D1"/>
      </a:accent1>
      <a:accent2>
        <a:srgbClr val="757376"/>
      </a:accent2>
      <a:accent3>
        <a:srgbClr val="3181D1"/>
      </a:accent3>
      <a:accent4>
        <a:srgbClr val="757376"/>
      </a:accent4>
      <a:accent5>
        <a:srgbClr val="3181D1"/>
      </a:accent5>
      <a:accent6>
        <a:srgbClr val="757376"/>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r="http://schemas.openxmlformats.org/officeDocument/2006/relationships" xmlns:a="http://schemas.openxmlformats.org/drawingml/2006/main" name="Office Theme">
  <a:themeElements>
    <a:clrScheme name="Herries">
      <a:dk1>
        <a:sysClr val="windowText" lastClr="000000"/>
      </a:dk1>
      <a:lt1>
        <a:sysClr val="window" lastClr="FFFFFF"/>
      </a:lt1>
      <a:dk2>
        <a:srgbClr val="44546A"/>
      </a:dk2>
      <a:lt2>
        <a:srgbClr val="E7E6E6"/>
      </a:lt2>
      <a:accent1>
        <a:srgbClr val="F64747"/>
      </a:accent1>
      <a:accent2>
        <a:srgbClr val="41C380"/>
      </a:accent2>
      <a:accent3>
        <a:srgbClr val="A5A5A5"/>
      </a:accent3>
      <a:accent4>
        <a:srgbClr val="FFC000"/>
      </a:accent4>
      <a:accent5>
        <a:srgbClr val="4472C4"/>
      </a:accent5>
      <a:accent6>
        <a:srgbClr val="70AD47"/>
      </a:accent6>
      <a:hlink>
        <a:srgbClr val="0563C1"/>
      </a:hlink>
      <a:folHlink>
        <a:srgbClr val="954F72"/>
      </a:folHlink>
    </a:clrScheme>
    <a:fontScheme name="Duka">
      <a:majorFont>
        <a:latin typeface="Montserrat"/>
        <a:ea typeface="Montserrat"/>
        <a:cs typeface="Arial"/>
      </a:majorFont>
      <a:minorFont>
        <a:latin typeface="Open Sans"/>
        <a:ea typeface="Open Sans"/>
        <a:cs typeface="Arial"/>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r="http://schemas.openxmlformats.org/officeDocument/2006/relationships" xmlns:a="http://schemas.openxmlformats.org/drawingml/2006/main" name="Office 主题​​">
  <a:themeElements>
    <a:clrScheme name="Office 主题​​">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主题​​">
      <a:majorFont>
        <a:latin typeface="Calibri Light"/>
        <a:ea typeface="等线 Light"/>
        <a:cs typeface="Arial"/>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等线"/>
        <a:cs typeface="Arial"/>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主题​​">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r="http://schemas.openxmlformats.org/officeDocument/2006/relationships" xmlns:a="http://schemas.openxmlformats.org/drawingml/2006/main" name="Office 主题">
  <a:themeElements>
    <a:clrScheme name="自定义 763">
      <a:dk1>
        <a:sysClr val="windowText" lastClr="000000"/>
      </a:dk1>
      <a:lt1>
        <a:sysClr val="window" lastClr="FFFFFF"/>
      </a:lt1>
      <a:dk2>
        <a:srgbClr val="1F497D"/>
      </a:dk2>
      <a:lt2>
        <a:srgbClr val="EEECE1"/>
      </a:lt2>
      <a:accent1>
        <a:srgbClr val="3181D1"/>
      </a:accent1>
      <a:accent2>
        <a:srgbClr val="757376"/>
      </a:accent2>
      <a:accent3>
        <a:srgbClr val="3181D1"/>
      </a:accent3>
      <a:accent4>
        <a:srgbClr val="757376"/>
      </a:accent4>
      <a:accent5>
        <a:srgbClr val="3181D1"/>
      </a:accent5>
      <a:accent6>
        <a:srgbClr val="757376"/>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Lst>
    <a:ext uri="{05A4C25C-085E-4340-85A3-A5531E510DB2}">
      <thm15:themeFamily xmlns:thm15="http://schemas.microsoft.com/office/thememl/2012/main" name="Office Theme" id="{62F939B6-93AF-4DB8-9C6B-D6C7DFDC589F}" vid="{4A3C46E8-61CC-4603-A589-7422A47A8E4A}"/>
    </a:ext>
  </a:extLst>
</a:theme>
</file>

<file path=ppt/theme/theme7.xml><?xml version="1.0" encoding="utf-8"?>
<a:theme xmlns:r="http://schemas.openxmlformats.org/officeDocument/2006/relationships" xmlns:a="http://schemas.openxmlformats.org/drawingml/2006/main" name="Office 主题​​">
  <a:themeElements>
    <a:clrScheme name="Office 主题​​">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主题​​">
      <a:majorFont>
        <a:latin typeface="Calibri Light"/>
        <a:ea typeface="等线 Light"/>
        <a:cs typeface="Arial"/>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等线"/>
        <a:cs typeface="Arial"/>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主题​​">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Lst>
    <a:ext uri="{05A4C25C-085E-4340-85A3-A5531E510DB2}">
      <thm15:themeFamily xmlns:thm15="http://schemas.microsoft.com/office/thememl/2012/main" name="Office Theme" id="{62F939B6-93AF-4DB8-9C6B-D6C7DFDC589F}" vid="{4A3C46E8-61CC-4603-A589-7422A47A8E4A}"/>
    </a:ext>
  </a:extLst>
</a:theme>
</file>

<file path=ppt/theme/theme8.xml><?xml version="1.0" encoding="utf-8"?>
<a:theme xmlns:r="http://schemas.openxmlformats.org/officeDocument/2006/relationships" xmlns:a="http://schemas.openxmlformats.org/drawingml/2006/main" name="3_Office 主题">
  <a:themeElements>
    <a:clrScheme name="自定义 763">
      <a:dk1>
        <a:sysClr val="windowText" lastClr="000000"/>
      </a:dk1>
      <a:lt1>
        <a:sysClr val="window" lastClr="FFFFFF"/>
      </a:lt1>
      <a:dk2>
        <a:srgbClr val="1F497D"/>
      </a:dk2>
      <a:lt2>
        <a:srgbClr val="EEECE1"/>
      </a:lt2>
      <a:accent1>
        <a:srgbClr val="3181D1"/>
      </a:accent1>
      <a:accent2>
        <a:srgbClr val="757376"/>
      </a:accent2>
      <a:accent3>
        <a:srgbClr val="3181D1"/>
      </a:accent3>
      <a:accent4>
        <a:srgbClr val="757376"/>
      </a:accent4>
      <a:accent5>
        <a:srgbClr val="3181D1"/>
      </a:accent5>
      <a:accent6>
        <a:srgbClr val="757376"/>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Lst>
    <a:ext uri="{05A4C25C-085E-4340-85A3-A5531E510DB2}">
      <thm15:themeFamily xmlns:thm15="http://schemas.microsoft.com/office/thememl/2012/main" name="Office Theme" id="{62F939B6-93AF-4DB8-9C6B-D6C7DFDC589F}" vid="{4A3C46E8-61CC-4603-A589-7422A47A8E4A}"/>
    </a:ext>
  </a:extLst>
</a:theme>
</file>

<file path=ppt/theme/theme9.xml><?xml version="1.0" encoding="utf-8"?>
<a:theme xmlns:r="http://schemas.openxmlformats.org/officeDocument/2006/relationships" xmlns:a="http://schemas.openxmlformats.org/drawingml/2006/main" name="Office 主题">
  <a:themeElements>
    <a:clrScheme name="自定义 763">
      <a:dk1>
        <a:sysClr val="windowText" lastClr="000000"/>
      </a:dk1>
      <a:lt1>
        <a:sysClr val="window" lastClr="FFFFFF"/>
      </a:lt1>
      <a:dk2>
        <a:srgbClr val="1F497D"/>
      </a:dk2>
      <a:lt2>
        <a:srgbClr val="EEECE1"/>
      </a:lt2>
      <a:accent1>
        <a:srgbClr val="3181D1"/>
      </a:accent1>
      <a:accent2>
        <a:srgbClr val="757376"/>
      </a:accent2>
      <a:accent3>
        <a:srgbClr val="3181D1"/>
      </a:accent3>
      <a:accent4>
        <a:srgbClr val="757376"/>
      </a:accent4>
      <a:accent5>
        <a:srgbClr val="3181D1"/>
      </a:accent5>
      <a:accent6>
        <a:srgbClr val="757376"/>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Lst>
    <a:ext uri="{05A4C25C-085E-4340-85A3-A5531E510DB2}">
      <thm15:themeFamily xmlns:thm15="http://schemas.microsoft.com/office/thememl/2012/main" name="Office Theme" id="{62F939B6-93AF-4DB8-9C6B-D6C7DFDC589F}" vid="{4A3C46E8-61CC-4603-A589-7422A47A8E4A}"/>
    </a:ext>
  </a:extLst>
</a:theme>
</file>

<file path=ppt/theme/theme10.xml><?xml version="1.0" encoding="utf-8"?>
<a:theme xmlns:r="http://schemas.openxmlformats.org/officeDocument/2006/relationships" xmlns:a="http://schemas.openxmlformats.org/drawingml/2006/main" name="Office Theme">
  <a:themeElements>
    <a:clrScheme name="Herries">
      <a:dk1>
        <a:sysClr val="windowText" lastClr="000000"/>
      </a:dk1>
      <a:lt1>
        <a:sysClr val="window" lastClr="FFFFFF"/>
      </a:lt1>
      <a:dk2>
        <a:srgbClr val="44546A"/>
      </a:dk2>
      <a:lt2>
        <a:srgbClr val="E7E6E6"/>
      </a:lt2>
      <a:accent1>
        <a:srgbClr val="F64747"/>
      </a:accent1>
      <a:accent2>
        <a:srgbClr val="41C380"/>
      </a:accent2>
      <a:accent3>
        <a:srgbClr val="A5A5A5"/>
      </a:accent3>
      <a:accent4>
        <a:srgbClr val="FFC000"/>
      </a:accent4>
      <a:accent5>
        <a:srgbClr val="4472C4"/>
      </a:accent5>
      <a:accent6>
        <a:srgbClr val="70AD47"/>
      </a:accent6>
      <a:hlink>
        <a:srgbClr val="0563C1"/>
      </a:hlink>
      <a:folHlink>
        <a:srgbClr val="954F72"/>
      </a:folHlink>
    </a:clrScheme>
    <a:fontScheme name="Duka">
      <a:majorFont>
        <a:latin typeface="Montserrat"/>
        <a:ea typeface="Montserrat"/>
        <a:cs typeface="Arial"/>
      </a:majorFont>
      <a:minorFont>
        <a:latin typeface="Open Sans"/>
        <a:ea typeface="Open Sans"/>
        <a:cs typeface="Arial"/>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Lst>
    <a:ext uri="{05A4C25C-085E-4340-85A3-A5531E510DB2}">
      <thm15:themeFamily xmlns:thm15="http://schemas.microsoft.com/office/thememl/2012/main" name="Office Theme" id="{62F939B6-93AF-4DB8-9C6B-D6C7DFDC589F}" vid="{4A3C46E8-61CC-4603-A589-7422A47A8E4A}"/>
    </a:ext>
  </a:extLst>
</a:theme>
</file>

<file path=ppt/theme/theme11.xml><?xml version="1.0" encoding="utf-8"?>
<a:theme xmlns:r="http://schemas.openxmlformats.org/officeDocument/2006/relationships" xmlns:a="http://schemas.openxmlformats.org/drawingml/2006/main" name="默认设计模板">
  <a:themeElements>
    <a:clrScheme name="Office 主题​​">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主题​​">
      <a:majorFont>
        <a:latin typeface="Calibri Light"/>
        <a:ea typeface="Calibri Light"/>
        <a:cs typeface="Arial"/>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Calibri"/>
        <a:cs typeface="Arial"/>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主题​​">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Lst>
    <a:ext uri="{05A4C25C-085E-4340-85A3-A5531E510DB2}">
      <thm15:themeFamily xmlns:thm15="http://schemas.microsoft.com/office/thememl/2012/main" name="Office Theme" id="{62F939B6-93AF-4DB8-9C6B-D6C7DFDC589F}" vid="{4A3C46E8-61CC-4603-A589-7422A47A8E4A}"/>
    </a:ext>
  </a:extLst>
</a:theme>
</file>

<file path=ppt/theme/theme12.xml><?xml version="1.0" encoding="utf-8"?>
<a:theme xmlns:r="http://schemas.openxmlformats.org/officeDocument/2006/relationships" xmlns:a="http://schemas.openxmlformats.org/drawingml/2006/main" name="Office 主题">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85</Paragraphs>
  <Slides>18</Slides>
  <Notes>9</Notes>
  <TotalTime>1</TotalTime>
  <HiddenSlides>0</HiddenSlides>
  <MMClips>0</MMClips>
  <ScaleCrop>0</ScaleCrop>
  <HeadingPairs>
    <vt:vector baseType="variant" size="6">
      <vt:variant>
        <vt:lpstr>Fonts used</vt:lpstr>
      </vt:variant>
      <vt:variant>
        <vt:i4>17</vt:i4>
      </vt:variant>
      <vt:variant>
        <vt:lpstr>Theme</vt:lpstr>
      </vt:variant>
      <vt:variant>
        <vt:i4>1</vt:i4>
      </vt:variant>
      <vt:variant>
        <vt:lpstr>Slide Titles</vt:lpstr>
      </vt:variant>
      <vt:variant>
        <vt:i4>18</vt:i4>
      </vt:variant>
    </vt:vector>
  </HeadingPairs>
  <TitlesOfParts>
    <vt:vector baseType="lpstr" size="36">
      <vt:lpstr>Arial</vt:lpstr>
      <vt:lpstr>Calibri</vt:lpstr>
      <vt:lpstr>Calibri Light</vt:lpstr>
      <vt:lpstr>等线 Light</vt:lpstr>
      <vt:lpstr>等线</vt:lpstr>
      <vt:lpstr>微软雅黑</vt:lpstr>
      <vt:lpstr>方正综艺简体</vt:lpstr>
      <vt:lpstr>苏新诗古印宋简</vt:lpstr>
      <vt:lpstr>宋体</vt:lpstr>
      <vt:lpstr>Verdana</vt:lpstr>
      <vt:lpstr>Lato Regular</vt:lpstr>
      <vt:lpstr>Montserrat</vt:lpstr>
      <vt:lpstr>Open Sans</vt:lpstr>
      <vt:lpstr>Gill Sans</vt:lpstr>
      <vt:lpstr>Wingdings</vt:lpstr>
      <vt:lpstr>FontAwesome</vt:lpstr>
      <vt:lpstr>Times New Roman</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代用票的用途及规定</vt:lpstr>
      <vt:lpstr>PowerPoint Presentation</vt:lpstr>
      <vt:lpstr>PowerPoint Presentation</vt:lpstr>
      <vt:lpstr>PowerPoint Presentation</vt:lpstr>
      <vt:lpstr>PowerPoint Presentation</vt:lpstr>
      <vt:lpstr>01.手续费</vt:lpstr>
      <vt:lpstr>PowerPoint Presentation</vt:lpstr>
      <vt:lpstr>03.发生两种以上变更</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2024-09-04T00:46:11.153</cp:lastPrinted>
  <dcterms:created xsi:type="dcterms:W3CDTF">2024-09-03T16:46:11Z</dcterms:created>
  <dcterms:modified xsi:type="dcterms:W3CDTF">2024-09-03T16:46:14Z</dcterms:modified>
</cp:coreProperties>
</file>