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F8B97-260D-4E28-B464-5E0886871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93D26-EA6A-4BE5-B9A3-4E0A64F43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84417-60D4-4FC4-B7E0-BACCBB1F4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D9CBF-51CF-49F7-BB0A-EBD92EAD9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25A45F-20E6-46A5-9191-A978126F4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281487-81BC-40A9-B463-9104B268B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EE6C5F-56CB-46B1-9244-1EC9C30D8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68A6A0-34AA-4DE3-BA8A-F99089631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8BDBB-FEEE-4105-9CDD-A90C5FA70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132A9-93E3-422E-A198-11B788621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C9086-0BD5-471B-964D-3A0D3AEFF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5301315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数理统计的基础知识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方差分析与回归分析初步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理统计是应用概率论的结果，更深入地分析研究统计资料，通过对某些现象的频率的观察来发现该现象的内在规律性，并做出一定精确度的判断和预测；将这些研究的某些结果加以归纳整理，逐步形成一定的数学概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数理统计以概率论为基础，根据试验或观察得到的数据，来研究随机现象，对研究对象的全体所做的试验或观察进行分析，从而在一定可靠性程度上，对研究对象做出某种估计和推断。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数理统计的定义与特点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社会科学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在社会科学中，数理统计被广泛应用于调查、实验和观察数据的分析。例如，在心理学、社会学、经济学等领域，研究人员使用数理统计方法来分析和解释数据，验证假设并得出结论。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医学与健康科学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医学和健康科学领域的研究经常涉及大量的数据和复杂的实验设计。数理统计提供了处理这些数据的方法，帮助研究人员确定治疗方法的疗效、疾病的危险因素以及生物标志物的识别等。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工程与技术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在工程和技术领域，数理统计在质量控制、可靠性工程和六西格玛管理等方面发挥着重要作用。它帮助工程师和技术人员了解产品的性能、优化制造过程并减少缺陷。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自然科学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在自然科学中，如物理学、化学、生物学和地球科学等，数理统计为研究人员提供了分析和解释实验数据的工具。它有助于验证科学假设、发现新的自然现象并推动科学理论的发展。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数理统计的应用领域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培养逻辑思维能力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学习数理统计可以培养我们的逻辑思维能力，使我们能够更好地理清思路，分析问题。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在当今数据驱动的社会中，掌握数理统计技能对于处理和分析大量数据至关重要。这些技能有助于我们提取有用信息、识别模式和趋势，并做出明智的决策。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数理统计作为连接不同学科的桥梁，促进了跨学科研究的发展。它允许研究人员在不同领域之间共享方法和技术，从而推动知识的综合和创新。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数理统计不仅应用于学术研究领域，还在日常生活中发挥重要作用。它帮助我们评估风险、预测未来、优化资源分配等，使我们能够更好地应对现实生活中的挑战。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掌握数据处理技能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推动跨学科研究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应对现实生活中的挑战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学习数理统计的意义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在一定条件下，并不总是发生（或说必然发生）的现象。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概率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表示事件发生的可能性大小的数值，常用P来表示。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概率的基本性质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非负性、规范性、可加性。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事件与概率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古典概型与几何概型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古典概型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如果每个样本点发生的可能性相等，则称这种概率模型为古典概率模型，简称古典概型。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几何概型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如果每个样本点发生的可能性只与其几何度量（如长度、面积、体积等）成比例，则称这种概率模型为几何概率模型，简称几何概型。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在事件B发生的条件下，事件A发生的概率，记作P(A|B)。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事件的独立性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如果事件A的发生与否对事件B发生的概率没有影响，则称事件A与事件B相互独立。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条件概率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条件概率与独立性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离散型随机变量及其分布律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取值可数的随机变量称为离散型随机变量，其分布律可用分布列或分布函数表示。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连续型随机变量及其概率密度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取值充满某个区间的随机变量称为连续型随机变量，其概率分布可用概率密度函数表示。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定义在样本空间上的实值函数，常用大写字母X, Y, Z等表示。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随机变量及其分布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研究对象的全体个体组成的集合，通常用一个概率分布来描述。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从总体中随机抽取的一部分个体组成的集合，用于推断总体的性质。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样本容量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样本中包含的个体数目。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总体与样本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常见的抽样分布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正态分布、t分布、F分布、卡方分布等。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样本的函数，用于描述样本的特征，如样本均值、样本方差等。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统计量的概率分布，描述了统计量在多次抽样中的分布情况。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统计量与抽样分布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点估计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用一个具体的数值来估计总体参数的方法，如样本均值估计总体均值。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区间估计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用一个区间来估计总体参数的方法，该区间以一定的概率包含总体参数的真值。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置信区间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用于区间估计的区间，其置信水平表示区间包含总体参数真值的概率。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点估计与区间估计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假设检验与显著性水平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先对总体参数提出一个假设，然后利用样本信息来判断该假设是否成立的过程。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显著性水平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用于判断假设检验结果的临界值，通常取0.05或0.01。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原假设与备择假设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原假设是待检验的假设，备择假设是与原假设对立的假设。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检验统计量与拒绝域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检验统计量是用于判断原假设是否成立的统计量，拒绝域是检验统计量取值的范围，当检验统计量落入拒绝域时，我们拒绝原假设。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https://d.book118.com/756153013152010045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2024-09-14T14:01:17.782</cp:lastPrinted>
  <dcterms:created xsi:type="dcterms:W3CDTF">2024-09-14T06:01:17Z</dcterms:created>
  <dcterms:modified xsi:type="dcterms:W3CDTF">2024-09-14T06:01:20Z</dcterms:modified>
</cp:coreProperties>
</file>