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63059-DABC-429A-8CD3-883C537FF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92E9E-7990-474A-BDEC-DDFAD6711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6A3E4-F0B5-44F5-BD24-698637A1C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75C81-A026-48FA-8930-46B98A52E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C47CB2-EF91-4309-8415-0F9A350F4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741E1A-70D5-4C01-9E80-35601F965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D585FD-C989-4202-9F31-C76FDD2CE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2E667-FE69-4BD4-B71A-4EE1D981C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275A6-C984-4839-99D4-AF7E745E6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A6977-364B-47DF-BDFF-88C54E1E4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1C46C-0690-4CFE-954F-24F9325CA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54104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建立公平竞争的企业文化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公平竞争企业文化的内涵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建立公平竞争企业文化的关键因素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公平竞争企业文化建设的步骤与方法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公平竞争企业文化建设的实践与案例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公平竞争企业文化建设的挑战与对策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778" b="9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建立公平竞争的企业文化，有助于激发员工积极性和创造力，提高企业整体竞争力。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公平竞争的企业文化有利于企业形成良好的内部环境，为企业的可持续发展奠定基础。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应对市场变化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随着市场竞争的加剧和消费者需求的变化，企业需要建立公平竞争的企业文化来适应市场变化。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企业文化是企业的灵魂，对于员工的行为和态度具有导向作用。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企业文化能够增强员工的归属感和凝聚力，提高员工的工作满意度和忠诚度。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企业文化能够激发员工的积极性和创造力，提高员工的工作绩效。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企业文化能够对员工的行为进行约束和规范，确保企业的正常运营和发展。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导向作用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凝聚作用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激励作用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约束作用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公平竞争企业文化的内涵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公平竞争是指在市场经济条件下，企业遵循市场规则，通过提升自身实力和产品质量，在市场中获得竞争优势的行为。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公平竞争定义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机会均等、规则公正、过程透明、结果公平。企业应确保所有员工在竞争过程中享有平等的机会和资源，制定公正的评价标准和奖惩机制，保持竞争过程的透明度和可监督性，以及确保竞争结果的公正性和合理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公平竞争原则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公平竞争的定义与原则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包括价值观、行为准则、企业精神、企业形象等。价值观是企业文化的核心，行为准则是企业文化的具体表现，企业精神是企业文化的灵魂，企业形象是企业文化的外在表现。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具有独特性、稳定性、传承性、变革性。每个企业的文化都是独特的，企业文化一旦形成就具有相对稳定性，企业文化会在企业内部代代相传，同时随着企业内外部环境的变化，企业文化也需要不断变革和创新。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75" r="2537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企业文化的构成与特点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公平竞争企业文化能够激发员工的积极性和创造力，提高企业的创新能力和市场竞争力。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促进企业和谐发展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88" r="1718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树立良好企业形象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公平竞争企业文化能够营造和谐的工作氛围，增强员工的归属感和凝聚力，促进企业的稳定发展。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公平竞争企业文化能够展现企业的社会责任感和诚信经营的理念，提升企业的社会声誉和品牌形象。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公平竞争企业文化的意义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建立公平竞争企业文化的关键因素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领导层需明确并倡导公平竞争的价值观，将其融入企业战略和日常管理中。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000" r="4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292" r="5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042" r="11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明确公平竞争理念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领导层需以身作则，营造尊重、平等、公正的工作氛围，鼓励员工积极参与竞争。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营造公平竞争氛围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领导层需为公平竞争提供必要的资源支持，如培训、资金、时间等，确保竞争环境的公平性。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提供支持资源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领导层的支持与推动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员工应参与制定公平竞争规则，确保规则合理、公正，并得到广泛认同。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024" r="120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参与制定规则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员工需严格遵守竞争规则，诚信参与竞争，维护公平竞争秩序。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遵守竞争规则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员工应积极反馈竞争过程中出现的问题，提出改进建议，不断完善竞争机制。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积极反馈与改进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员工的参与与认同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企业应严格执行公平竞争制度，对违反制度的行为进行严肃处理，维护制度的权威性。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制定公平竞争制度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企业应建立完善的公平竞争制度，明确竞争原则、规则、程序等，确保竞争的公平、公正。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企业应建立监督机制，对竞争过程进行监督与评估，确保竞争的公开、透明和公正。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292" r="17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750" r="107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制度的保障与执行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企业应不断学习国内外先进的公平竞争理念和方法，提升自身竞争水平。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学习先进理念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企业应定期评估竞争机制的效果，针对存在的问题进行持续改进，优化竞争环境。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企业应通过培训、宣传等方式培养员工的竞争意识，提高员工参与竞争的积极性和能力。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培养竞争意识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持续的学习与改进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公平竞争企业文化建设的步骤与方法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分析员工离职率、满意度等关键指标，评估企业文化的健康状况。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根据调研和数据分析结果，识别现有企业文化中存在的问题和挑战。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员工调研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通过问卷调查、访谈等方式，了解员工对企业文化的认知和感受。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诊断现有企业文化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https://d.book118.com/756154104122010034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2024-09-03T18:10:10.687</cp:lastPrinted>
  <dcterms:created xsi:type="dcterms:W3CDTF">2024-09-03T10:10:10Z</dcterms:created>
  <dcterms:modified xsi:type="dcterms:W3CDTF">2024-09-03T10:10:12Z</dcterms:modified>
</cp:coreProperties>
</file>