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614C2-0724-43A7-8146-F0E07343C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D6198-B19C-4615-84FD-C260DC42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0A7BE-9FAE-4160-8045-758ABB756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4636D-0C7C-4D82-9CA8-B89062849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8C95CF-2ECF-42E1-BF5F-E734D2B8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4F5AE-4D41-41A5-8E8C-934DDD88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D796D3-BC9B-4E8E-B44F-DA89EEF56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3B88C-2562-4586-A2B3-2F48EC06D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50A25-39CE-4160-965F-9808FC1F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6E775-B1AD-4A36-8F47-EE57A5CBE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060F4-66AC-4E18-BF04-1C0A61AC8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550151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护理人员的素养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护理人员的基本素质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护理人员的情绪管理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护理人员的团队协作能力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护理人员的基本素质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护理人员应具备扎实的医学基础知识，包括人体解剖学、生理学、病理学等，以便更好地理解疾病的发生、发展和转归。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护理理论知识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护理人员需要掌握护理学的基本理论，如护理程序、护理评估、护理诊断等，以便能够科学地进行护理工作。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药物学知识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护理人员需要了解各类药物的性质、作用机制、用法用量及不良反应等方面的知识，以便能够正确地协助医生进行治疗。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护理人员应熟练掌握各项护理操作技能，如注射、输液、心肺复苏等，以确保能够及时有效地处理各种紧急情况。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护理人员应具备急救技能，包括创伤急救、心肺复苏等，以便在遇到紧急情况时能够迅速采取措施，为患者争取宝贵的救治时间。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仪器使用技能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随着医疗技术的不断发展，各种先进的医疗仪器在临床中得到广泛应用。护理人员应了解并掌握常见仪器的使用方法，如呼吸机、监护仪等，以提高护理工作的效率和质量。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护理人员应尊重患者的权利和尊严，关注患者的需求和感受，维护患者的隐私和尊严。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同情心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护理人员应具备高度的责任心，对患者的生命健康负责，尽职尽责地完成各项护理工作。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护理人员应具备同情心，关心患者的痛苦和困难，积极为患者提供心理支持和安慰。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护理人员在沟通时，应使用简洁明了的语言，避免使用医学术语或过于复杂的措辞，确保信息能够被患者和家属准确理解。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护理人员应给予患者和家属积极的反馈，鼓励他们提问或表达疑虑，同时及时解答他们的问题，增强他们的信心和安全感。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护理人员应耐心倾听患者和家属的诉求和疑虑，不要打断他们或过早做出判断，尊重他们的意见和感受。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护理人员在倾听过程中，应努力理解患者的感受和家庭背景，站在他们的角度思考问题，以建立更好的信任关系。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理解与共情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护理人员在表达自己的观点或建议时，应选择适当的时机和方式，避免造成不必要的误解或冲突。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护理人员应及时回应患者和家属的诉求或问题，让他们感受到被关注和重视，同时给予他们积极的支持和帮助。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94" r="21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表达与回应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护理人员的情绪管理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https://d.book118.com/756155015154010035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2024-09-05T16:32:54.278</cp:lastPrinted>
  <dcterms:created xsi:type="dcterms:W3CDTF">2024-09-05T08:32:54Z</dcterms:created>
  <dcterms:modified xsi:type="dcterms:W3CDTF">2024-09-05T08:32:56Z</dcterms:modified>
</cp:coreProperties>
</file>