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1A4898-0B65-43A6-AB21-9610B815D3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F727AF-996C-41FB-88C2-F81B2217A1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A91397-B108-4E91-96FA-BE3E461CF2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40B78A-BB5D-41C4-B4EB-3A659A7EA6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02732B6-90B8-4342-AFF8-B68A188DA0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FAF3C77-CD1A-4A7A-989B-26DDC60F7B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96F478B-B6B5-484E-AA10-FAF2796B43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E988A2-3A5E-415C-B769-E6D17823E2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806A9D-287F-4378-9ED5-F1D2C064B4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E87964-F40F-4419-A0C4-A0F1DC3A15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4D9C03-F122-4077-BA63-7035375BD7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6155221154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2425" y="2559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032908" y="1995037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银行与金融服务行业基础知识概述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1828" y="4629987"/>
            <a:ext cx="2411730" cy="3867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395" y="4606174"/>
            <a:ext cx="24117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79590" y="309453"/>
            <a:ext cx="2040255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84732" y="14391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DE9A39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70410" y="1406395"/>
            <a:ext cx="4818538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银行业概述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金融服务行业概述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银行与金融服务行业的关系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银行与金融服务行业的基础知识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银行与金融服务行业的职业发展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银行业概述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83" r="208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银行是一种金融机构，主要通过吸收存款、发放贷款、办理结算等业务，为客户提供全方位的金融服务。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银行在现代经济中发挥着重要作用，包括资金融通、支付结算、风险管理、信用创造等。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银行的定义与功能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银行的功能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银行的定义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早期银行业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早期的银行业起源于货币兑换和保管业务，随着商品经济的发展，逐渐出现了以存贷款和汇兑为主要业务的银行。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近现代银行业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随着工业革命的兴起和资本主义的发展，银行业逐渐发展壮大，出现了中央银行、商业银行、投资银行等多种类型的银行。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当代银行业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当代银行业在信息技术和全球化的推动下，不断创新发展，出现了网络银行、移动支付等新兴业态。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银行业的发展历程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银行的分类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根据银行的性质和业务范围，可以将银行分为中央银行、商业银行、政策性银行等多种类型。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银行的特点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不同类型的银行具有不同的特点，如中央银行具有发行的银行、银行的银行和政府的银行三大职能；商业银行则以盈利为目的，提供全方位的金融服务；政策性银行则主要承担国家政策性金融业务。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银行的分类与特点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金融服务行业概述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金融服务行业的定义与范围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金融服务行业是指提供各类金融产品和服务的行业，包括银行、证券、保险、信托、基金等。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范围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金融服务行业涵盖多个子领域，如银行业、证券业、保险业、信托业、基金业等，每个子领域都有其特定的业务和服务对象。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综合化和跨界融合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金融服务行业正朝着综合化和跨界融合的方向发展，如银行、证券、保险等业务的相互渗透和融合。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国际化和全球化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随着全球化的加速，金融服务行业也呈现出国际化和全球化的发展趋势，如跨国银行、国际证券交易等。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数字化和智能化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随着互联网和人工智能技术的发展，金融服务行业正经历着数字化和智能化的转型，如移动支付、智能投顾等。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金融服务行业的发展趋势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1914" b="11914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推动社会进步和发展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金融服务行业通过提供多样化的金融产品和服务，满足社会不同阶层和群体的需求，推动社会进步和发展。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支持实体经济发展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金融服务行业为实体经济提供资金支持和服务保障，促进经济增长和产业升级。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维护金融稳定和安全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金融服务行业在维护金融稳定和安全方面发挥着重要作用，如风险管理、合规监管等。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金融服务行业的重要性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银行与金融服务行业的关系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https://d.book118.com/756155221154010050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CFB"/>
      </a:lt1>
      <a:dk2>
        <a:srgbClr val="000000"/>
      </a:dk2>
      <a:lt2>
        <a:srgbClr val="FFFFFF"/>
      </a:lt2>
      <a:accent1>
        <a:srgbClr val="754807"/>
      </a:accent1>
      <a:accent2>
        <a:srgbClr val="B57016"/>
      </a:accent2>
      <a:accent3>
        <a:srgbClr val="DE9A39"/>
      </a:accent3>
      <a:accent4>
        <a:srgbClr val="F2B168"/>
      </a:accent4>
      <a:accent5>
        <a:srgbClr val="FDBE00"/>
      </a:accent5>
      <a:accent6>
        <a:srgbClr val="D16A1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2024-09-16T02:34:19.797</cp:lastPrinted>
  <dcterms:created xsi:type="dcterms:W3CDTF">2024-09-15T18:34:19Z</dcterms:created>
  <dcterms:modified xsi:type="dcterms:W3CDTF">2024-09-15T18:34:21Z</dcterms:modified>
</cp:coreProperties>
</file>