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3DB4E-10B6-4991-B6CB-B972B0551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4DADF-8E34-4072-88CD-5A203B1BE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8CB2E-2C5C-4075-A84F-ED8A2D8E7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D37E5-C1D9-44EE-BFFD-680769242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D86D02-1D31-494D-B2EE-04595A7EE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7C5139-6CC7-4F1F-AE9D-88003C5B6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FF5B70-B5EE-4B1D-ACAF-D78FAE6EF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27F71-8E0C-4EEC-9C70-A16667935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E4468-9305-42E3-95AB-C539499A6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E294C-592F-4A38-8730-2E3680DF0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54DB6-2914-4AFE-BA46-5F20AB5D9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0203103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管理护理质量风险的最佳实践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识别与评估护理质量风险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有效监控与持续改进策略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应对突发事件和危机处理方案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总结：构建安全高效护理环境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护理质量风险概述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指在护理过程中，可能导致患者安全受到威胁或护理质量下降的不确定因素。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根据来源可分为内部风险（如护理人员技能不足、设备故障等）和外部风险（如患者病情变化、家属不配合等）。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包括护理人员素质、护理管理制度、医疗设备与药品管理、患者自身因素等。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可能导致患者病情加重、并发症增多、死亡率上升，同时影响医院声誉和经济效益。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通过识别、评估和控制护理质量风险，保障患者安全，提高护理质量。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降低医疗纠纷发生率，提升医院整体服务水平和患者满意度，促进医院可持续发展。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管理意义与重要性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识别与评估护理质量风险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常规监测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通过定期收集和分析护理过程中的数据，发现潜在的风险因素和趋势。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事件报告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鼓励医护人员积极报告不良事件和安全隐患，以便及时发现和解决问题。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重视患者的意见和投诉，将其作为改进护理质量和识别风险的重要依据。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失效模式与影响分析（FMEA）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通过对护理过程中可能出现的失效模式进行评估，确定其严重程度、发生频率和可检测性，从而制定相应的预防措施。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风险评估矩阵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将风险事件的发生概率和影响程度绘制成矩阵，帮助管理者直观了解各风险点的优先级，并制定相应的应对策略。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风险评估模型与应用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某医院通过常规监测发现，某科室的跌倒事件发生率较高。经过进一步评估，发现地面湿滑、照明不足等是主要原因。医院及时采取措施，如增加防滑垫、改善照明条件等，有效降低了跌倒事件的发生率。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某医院在接到患者投诉后，对投诉内容进行了深入调查和分析。结果发现，部分护士在执行医嘱时存在疏漏。医院立即组织培训，强调医嘱执行的重要性和注意事项，提高了护士的责任心和执行力。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建立健全风险管理体系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护理质量风险报告制度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设立专门的报告渠道，鼓励医护人员积极上报护理质量风险事件，确保信息的及时传递和处理。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护理质量风险处置流程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明确针对不同风险级别的处置措施和流程，包括应急处理、原因分析、改进措施等环节，确保风险事件得到妥善处理。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护理质量风险评估制度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建立定期评估护理质量的机制，包括评估标准、评估周期、评估人员等要素，确保评估的客观性和公正性。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制定完善管理制度和流程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负责制定护理质量风险管理政策，提供必要的资源支持，并监督实施效果。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管理层职责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护理部门职责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医护人员职责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负责具体执行护理质量风险管理措施，包括风险评估、风险处置、质量改进等方面。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积极参与护理质量风险管理，认真执行各项制度和流程，及时上报风险事件。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明确各级职责与权限划分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https://d.book118.com/756202031032010040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2024-09-06T10:03:14.766</cp:lastPrinted>
  <dcterms:created xsi:type="dcterms:W3CDTF">2024-09-06T02:03:14Z</dcterms:created>
  <dcterms:modified xsi:type="dcterms:W3CDTF">2024-09-06T02:03:16Z</dcterms:modified>
</cp:coreProperties>
</file>