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8E3E6B-E057-41FE-9F7D-3D594522B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977C88-BC7D-4F64-AFCD-7357E143C0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F58EC9-D09C-4640-8289-3F7CE407A3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326D90-0C43-4AC6-9C40-170F164A7B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337C5F-54C0-492C-A246-65D4AFD779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E0F586-CB45-4F09-A5F5-B036CA906A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EABFA4-C6CA-4BA5-AC72-A4D46F0F84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C910A5-CC16-46F1-987F-27D57A82BF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AE67D1-4B24-4481-BDEA-4C20A6AC29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10B00-6602-46B4-B08C-8B2E9202B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3EF388-2B06-4AB6-9E6A-D2E033A43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202200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矿业经济全球化发展趋势</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矿业经济全球化定义与背景
 全球矿业资源分布与特点
 矿业经济全球化驱动力分析
 全球矿业市场现状与趋势
 矿业经济全球化面临的挑战
 矿业技术创新与可持续发展
 矿业经济全球化政策与法规
 未来发展与展望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矿业经济全球化定义与背景</a:t>
            </a:r>
          </a:p>
        </p:txBody>
      </p:sp>
      <p:sp>
        <p:nvSpPr>
          <p:cNvPr id="3" name="Subtitle 2"/>
          <p:cNvSpPr>
            <a:spLocks noGrp="1"/>
          </p:cNvSpPr>
          <p:nvPr>
            <p:ph type="subTitle" idx="1"/>
          </p:nvPr>
        </p:nvSpPr>
        <p:spPr/>
        <p:txBody>
          <a:bodyPr/>
          <a:lstStyle/>
          <a:p>
            <a:r>
              <a:t>矿业经济全球化发展趋势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矿业经济全球化定义与背景</a:t>
            </a:r>
          </a:p>
        </p:txBody>
      </p:sp>
      <p:sp>
        <p:nvSpPr>
          <p:cNvPr id="3" name="Content Placeholder 2"/>
          <p:cNvSpPr>
            <a:spLocks noGrp="1"/>
          </p:cNvSpPr>
          <p:nvPr>
            <p:ph sz="half" idx="2"/>
          </p:nvPr>
        </p:nvSpPr>
        <p:spPr/>
        <p:txBody>
          <a:bodyPr/>
          <a:lstStyle/>
          <a:p>
            <a:r>
              <a:t>1.矿业经济全球化指的是矿业资源的开发、加工、贸易以及投资活动在全球范围内的一体化进程，各国矿业经济通过贸易、投资、技术合作等方式日益紧密地联系在一起。</a:t>
            </a:r>
          </a:p>
          <a:p>
            <a:r>
              <a:t>2.这一进程的主要驱动力包括技术进步、市场开放、国际政策协调等。</a:t>
            </a:r>
          </a:p>
          <a:p>
            <a:r>
              <a:t>3.矿业经济全球化的定义不仅强调矿业资源的全球流动，更注重各国在矿业经济发展中的相互依赖和协同关系。</a:t>
            </a:r>
          </a:p>
          <a:p/>
        </p:txBody>
      </p:sp>
      <p:sp>
        <p:nvSpPr>
          <p:cNvPr id="4" name="Text Placeholder 3"/>
          <p:cNvSpPr>
            <a:spLocks noGrp="1"/>
          </p:cNvSpPr>
          <p:nvPr>
            <p:ph type="body" idx="3"/>
          </p:nvPr>
        </p:nvSpPr>
        <p:spPr/>
        <p:txBody>
          <a:bodyPr/>
          <a:lstStyle/>
          <a:p>
            <a:r>
              <a:t>矿业经济全球化的背景</a:t>
            </a:r>
          </a:p>
        </p:txBody>
      </p:sp>
      <p:sp>
        <p:nvSpPr>
          <p:cNvPr id="5" name="Content Placeholder 4"/>
          <p:cNvSpPr>
            <a:spLocks noGrp="1"/>
          </p:cNvSpPr>
          <p:nvPr>
            <p:ph sz="half" idx="4"/>
          </p:nvPr>
        </p:nvSpPr>
        <p:spPr/>
        <p:txBody>
          <a:bodyPr/>
          <a:lstStyle/>
          <a:p>
            <a:r>
              <a:t>1.随着经济全球化的深入发展，矿业资源的全球配置和流动成为趋势，矿业经济全球化在此背景下应运而生。</a:t>
            </a:r>
          </a:p>
          <a:p>
            <a:r>
              <a:t>2.全球矿业市场的整合和技术的快速发展，为矿业经济全球化提供了强大的动力。</a:t>
            </a:r>
          </a:p>
          <a:p>
            <a:r>
              <a:t>3.随着全球气候变化和环境问题的加剧，矿业经济发展也面临着越来越多的挑战，这进一步推动了矿业经济全球化的进程。</a:t>
            </a:r>
          </a:p>
          <a:p>
            <a:r>
              <a:t>以上内容仅供参考，具体情况还需根据实际研究和数据来进行深入分析和阐述。</a:t>
            </a:r>
          </a:p>
        </p:txBody>
      </p:sp>
      <p:sp>
        <p:nvSpPr>
          <p:cNvPr id="6" name="Text Placeholder 5"/>
          <p:cNvSpPr>
            <a:spLocks noGrp="1"/>
          </p:cNvSpPr>
          <p:nvPr>
            <p:ph type="body" idx="1"/>
          </p:nvPr>
        </p:nvSpPr>
        <p:spPr/>
        <p:txBody>
          <a:bodyPr/>
          <a:lstStyle/>
          <a:p>
            <a:r>
              <a:t>矿业经济全球化的定义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全球矿业资源分布与特点</a:t>
            </a:r>
          </a:p>
        </p:txBody>
      </p:sp>
      <p:sp>
        <p:nvSpPr>
          <p:cNvPr id="3" name="Subtitle 2"/>
          <p:cNvSpPr>
            <a:spLocks noGrp="1"/>
          </p:cNvSpPr>
          <p:nvPr>
            <p:ph type="subTitle" idx="1"/>
          </p:nvPr>
        </p:nvSpPr>
        <p:spPr/>
        <p:txBody>
          <a:bodyPr/>
          <a:lstStyle/>
          <a:p>
            <a:r>
              <a:t>矿业经济全球化发展趋势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全球矿业资源分布与特点</a:t>
            </a:r>
          </a:p>
        </p:txBody>
      </p:sp>
      <p:sp>
        <p:nvSpPr>
          <p:cNvPr id="3" name="Text Placeholder 2"/>
          <p:cNvSpPr>
            <a:spLocks noGrp="1"/>
          </p:cNvSpPr>
          <p:nvPr>
            <p:ph type="body" idx="1"/>
          </p:nvPr>
        </p:nvSpPr>
        <p:spPr/>
        <p:txBody>
          <a:bodyPr/>
          <a:lstStyle/>
          <a:p>
            <a:r>
              <a:t>全球矿业资源分布</a:t>
            </a:r>
          </a:p>
        </p:txBody>
      </p:sp>
      <p:sp>
        <p:nvSpPr>
          <p:cNvPr id="4" name="Content Placeholder 3"/>
          <p:cNvSpPr>
            <a:spLocks noGrp="1"/>
          </p:cNvSpPr>
          <p:nvPr>
            <p:ph sz="half" idx="2"/>
          </p:nvPr>
        </p:nvSpPr>
        <p:spPr/>
        <p:txBody>
          <a:bodyPr/>
          <a:lstStyle/>
          <a:p>
            <a:r>
              <a:t>1.矿业资源的全球化分布不均，主要集中在少数几个国家。例如，澳大利亚和南非的矿产资源丰富，拥有世界上大部分的铁矿石和黄金储量。</a:t>
            </a:r>
          </a:p>
          <a:p>
            <a:r>
              <a:t>2.亚洲国家在全球矿业资源分布中占据重要地位，特别是中国，拥有丰富的煤炭、稀土等资源。</a:t>
            </a:r>
          </a:p>
          <a:p>
            <a:r>
              <a:t>3.近年来，随着全球矿业市场的变化和矿产资源的消耗，各国都在积极寻求外部资源，通过投资、并购等方式获取更多的矿产资源。</a:t>
            </a:r>
          </a:p>
          <a:p/>
        </p:txBody>
      </p:sp>
      <p:sp>
        <p:nvSpPr>
          <p:cNvPr id="5" name="Text Placeholder 4"/>
          <p:cNvSpPr>
            <a:spLocks noGrp="1"/>
          </p:cNvSpPr>
          <p:nvPr>
            <p:ph type="body" idx="3"/>
          </p:nvPr>
        </p:nvSpPr>
        <p:spPr/>
        <p:txBody>
          <a:bodyPr/>
          <a:lstStyle/>
          <a:p>
            <a:r>
              <a:t>全球矿业资源特点</a:t>
            </a:r>
          </a:p>
        </p:txBody>
      </p:sp>
      <p:sp>
        <p:nvSpPr>
          <p:cNvPr id="6" name="Content Placeholder 5"/>
          <p:cNvSpPr>
            <a:spLocks noGrp="1"/>
          </p:cNvSpPr>
          <p:nvPr>
            <p:ph sz="half" idx="4"/>
          </p:nvPr>
        </p:nvSpPr>
        <p:spPr/>
        <p:txBody>
          <a:bodyPr/>
          <a:lstStyle/>
          <a:p>
            <a:r>
              <a:t>1.全球矿产资源种类繁多，但储量分布不均，一些关键矿产资源的供应主要集中在少数几个国家。</a:t>
            </a:r>
          </a:p>
          <a:p>
            <a:r>
              <a:t>2.随着科技的进步，一些传统矿产资源的地位逐渐下降，而一些新型矿产资源的地位逐渐上升。例如，随着新能源技术的发展，锂、钴等矿产资源的地位逐渐提升。</a:t>
            </a:r>
          </a:p>
          <a:p>
            <a:r>
              <a:t>3.全球矿业资源的开发受到环境保护、社会责任等因素的制约，矿业公司需要加强环境保护和社会责任，确保矿业的可持续发展。</a:t>
            </a:r>
          </a:p>
          <a:p>
            <a:r>
              <a:t>以上内容仅供参考，具体情况需要根据全球矿业市场的变化和发展趋势来确定。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矿业经济全球化驱动力分析</a:t>
            </a:r>
          </a:p>
        </p:txBody>
      </p:sp>
      <p:sp>
        <p:nvSpPr>
          <p:cNvPr id="3" name="Subtitle 2"/>
          <p:cNvSpPr>
            <a:spLocks noGrp="1"/>
          </p:cNvSpPr>
          <p:nvPr>
            <p:ph type="subTitle" idx="1"/>
          </p:nvPr>
        </p:nvSpPr>
        <p:spPr/>
        <p:txBody>
          <a:bodyPr/>
          <a:lstStyle/>
          <a:p>
            <a:r>
              <a:t>矿业经济全球化发展趋势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矿业经济全球化驱动力分析</a:t>
            </a:r>
          </a:p>
        </p:txBody>
      </p:sp>
      <p:sp>
        <p:nvSpPr>
          <p:cNvPr id="3" name="Text Placeholder 2"/>
          <p:cNvSpPr>
            <a:spLocks noGrp="1"/>
          </p:cNvSpPr>
          <p:nvPr>
            <p:ph type="body" idx="1"/>
          </p:nvPr>
        </p:nvSpPr>
        <p:spPr/>
        <p:txBody>
          <a:bodyPr/>
          <a:lstStyle/>
          <a:p>
            <a:r>
              <a:t>矿产资源需求增长</a:t>
            </a:r>
          </a:p>
        </p:txBody>
      </p:sp>
      <p:sp>
        <p:nvSpPr>
          <p:cNvPr id="4" name="Content Placeholder 3"/>
          <p:cNvSpPr>
            <a:spLocks noGrp="1"/>
          </p:cNvSpPr>
          <p:nvPr>
            <p:ph sz="half" idx="2"/>
          </p:nvPr>
        </p:nvSpPr>
        <p:spPr/>
        <p:txBody>
          <a:bodyPr/>
          <a:lstStyle/>
          <a:p>
            <a:r>
              <a:t>1.全球经济增长和人口增长带动矿产资源需求增长。</a:t>
            </a:r>
          </a:p>
          <a:p>
            <a:r>
              <a:t>2.新兴产业和技术的发展，如新能源、新材料等领域，对矿产资源的需求也在增加。</a:t>
            </a:r>
          </a:p>
          <a:p>
            <a:r>
              <a:t>3.矿产资源供应国的政策和地缘政治风险也会影响全球矿产资源需求。</a:t>
            </a:r>
          </a:p>
          <a:p/>
        </p:txBody>
      </p:sp>
      <p:sp>
        <p:nvSpPr>
          <p:cNvPr id="5" name="Text Placeholder 4"/>
          <p:cNvSpPr>
            <a:spLocks noGrp="1"/>
          </p:cNvSpPr>
          <p:nvPr>
            <p:ph type="body" idx="3"/>
          </p:nvPr>
        </p:nvSpPr>
        <p:spPr/>
        <p:txBody>
          <a:bodyPr/>
          <a:lstStyle/>
          <a:p>
            <a:r>
              <a:t>矿业投资自由化</a:t>
            </a:r>
          </a:p>
        </p:txBody>
      </p:sp>
      <p:sp>
        <p:nvSpPr>
          <p:cNvPr id="6" name="Content Placeholder 5"/>
          <p:cNvSpPr>
            <a:spLocks noGrp="1"/>
          </p:cNvSpPr>
          <p:nvPr>
            <p:ph sz="half" idx="4"/>
          </p:nvPr>
        </p:nvSpPr>
        <p:spPr/>
        <p:txBody>
          <a:bodyPr/>
          <a:lstStyle/>
          <a:p>
            <a:r>
              <a:t>1.全球矿业投资环境逐渐改善，各国政府纷纷降低矿业投资门槛，吸引外资进入。</a:t>
            </a:r>
          </a:p>
          <a:p>
            <a:r>
              <a:t>2.国际矿业公司逐渐成为全球矿业投资的主导力量。</a:t>
            </a:r>
          </a:p>
          <a:p>
            <a:r>
              <a:t>3.矿业投资自由化也带来了一些风险，如投资风险、政治风险等。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矿业经济全球化驱动力分析</a:t>
            </a:r>
          </a:p>
        </p:txBody>
      </p:sp>
      <p:sp>
        <p:nvSpPr>
          <p:cNvPr id="3" name="Text Placeholder 2"/>
          <p:cNvSpPr>
            <a:spLocks noGrp="1"/>
          </p:cNvSpPr>
          <p:nvPr>
            <p:ph type="body" idx="1"/>
          </p:nvPr>
        </p:nvSpPr>
        <p:spPr/>
        <p:txBody>
          <a:bodyPr/>
          <a:lstStyle/>
          <a:p>
            <a:r>
              <a:t>矿业技术进步</a:t>
            </a:r>
          </a:p>
        </p:txBody>
      </p:sp>
      <p:sp>
        <p:nvSpPr>
          <p:cNvPr id="4" name="Content Placeholder 3"/>
          <p:cNvSpPr>
            <a:spLocks noGrp="1"/>
          </p:cNvSpPr>
          <p:nvPr>
            <p:ph sz="half" idx="2"/>
          </p:nvPr>
        </p:nvSpPr>
        <p:spPr/>
        <p:txBody>
          <a:bodyPr/>
          <a:lstStyle/>
          <a:p>
            <a:r>
              <a:t>1.矿业技术进步提高了矿产资源的开采效率和产量，也降低了开采成本。</a:t>
            </a:r>
          </a:p>
          <a:p>
            <a:r>
              <a:t>2.新技术的应用，如人工智能、大数据等，正在改变矿业的生产方式和管理模式。</a:t>
            </a:r>
          </a:p>
          <a:p>
            <a:r>
              <a:t>3.矿业技术进步也对矿业全球化产生了推动作用。</a:t>
            </a:r>
          </a:p>
          <a:p/>
        </p:txBody>
      </p:sp>
      <p:sp>
        <p:nvSpPr>
          <p:cNvPr id="5" name="Text Placeholder 4"/>
          <p:cNvSpPr>
            <a:spLocks noGrp="1"/>
          </p:cNvSpPr>
          <p:nvPr>
            <p:ph type="body" idx="3"/>
          </p:nvPr>
        </p:nvSpPr>
        <p:spPr/>
        <p:txBody>
          <a:bodyPr/>
          <a:lstStyle/>
          <a:p>
            <a:r>
              <a:t>国际贸易环境改善</a:t>
            </a:r>
          </a:p>
        </p:txBody>
      </p:sp>
      <p:sp>
        <p:nvSpPr>
          <p:cNvPr id="6" name="Content Placeholder 5"/>
          <p:cNvSpPr>
            <a:spLocks noGrp="1"/>
          </p:cNvSpPr>
          <p:nvPr>
            <p:ph sz="half" idx="4"/>
          </p:nvPr>
        </p:nvSpPr>
        <p:spPr/>
        <p:txBody>
          <a:bodyPr/>
          <a:lstStyle/>
          <a:p>
            <a:r>
              <a:t>1.随着全球经济一体化的深入，国际贸易环境逐渐改善，为矿业全球化提供了有利条件。</a:t>
            </a:r>
          </a:p>
          <a:p>
            <a:r>
              <a:t>2.各国之间的贸易协定和合作机制也为矿业全球化提供了支持和保障。</a:t>
            </a:r>
          </a:p>
          <a:p>
            <a:r>
              <a:t>3.但是，贸易保护主义和地缘政治风险仍然存在，对矿业全球化产生了一定的影响。</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矿业经济全球化驱动力分析</a:t>
            </a:r>
          </a:p>
        </p:txBody>
      </p:sp>
      <p:sp>
        <p:nvSpPr>
          <p:cNvPr id="3" name="Text Placeholder 2"/>
          <p:cNvSpPr>
            <a:spLocks noGrp="1"/>
          </p:cNvSpPr>
          <p:nvPr>
            <p:ph type="body" idx="1"/>
          </p:nvPr>
        </p:nvSpPr>
        <p:spPr/>
        <p:txBody>
          <a:bodyPr/>
          <a:lstStyle/>
          <a:p>
            <a:r>
              <a:t>矿业企业兼并重组</a:t>
            </a:r>
          </a:p>
        </p:txBody>
      </p:sp>
      <p:sp>
        <p:nvSpPr>
          <p:cNvPr id="4" name="Content Placeholder 3"/>
          <p:cNvSpPr>
            <a:spLocks noGrp="1"/>
          </p:cNvSpPr>
          <p:nvPr>
            <p:ph sz="half" idx="2"/>
          </p:nvPr>
        </p:nvSpPr>
        <p:spPr/>
        <p:txBody>
          <a:bodyPr/>
          <a:lstStyle/>
          <a:p>
            <a:r>
              <a:t>1.全球矿业企业兼并重组加剧，形成了若干大型跨国矿业公司主导的全球矿业格局。</a:t>
            </a:r>
          </a:p>
          <a:p>
            <a:r>
              <a:t>2.兼并重组提高了矿业企业的规模和实力，也为其全球化发展提供了支持。</a:t>
            </a:r>
          </a:p>
          <a:p>
            <a:r>
              <a:t>3.但是，兼并重组也带来了一些问题，如市场垄断、资源浪费等。</a:t>
            </a:r>
          </a:p>
          <a:p/>
        </p:txBody>
      </p:sp>
      <p:sp>
        <p:nvSpPr>
          <p:cNvPr id="5" name="Text Placeholder 4"/>
          <p:cNvSpPr>
            <a:spLocks noGrp="1"/>
          </p:cNvSpPr>
          <p:nvPr>
            <p:ph type="body" idx="3"/>
          </p:nvPr>
        </p:nvSpPr>
        <p:spPr/>
        <p:txBody>
          <a:bodyPr/>
          <a:lstStyle/>
          <a:p>
            <a:r>
              <a:t>环境保护意识提高</a:t>
            </a:r>
          </a:p>
        </p:txBody>
      </p:sp>
      <p:sp>
        <p:nvSpPr>
          <p:cNvPr id="6" name="Content Placeholder 5"/>
          <p:cNvSpPr>
            <a:spLocks noGrp="1"/>
          </p:cNvSpPr>
          <p:nvPr>
            <p:ph sz="half" idx="4"/>
          </p:nvPr>
        </p:nvSpPr>
        <p:spPr/>
        <p:txBody>
          <a:bodyPr/>
          <a:lstStyle/>
          <a:p>
            <a:r>
              <a:t>1.全球环境保护意识逐渐提高，对矿业的环保要求也在加强。</a:t>
            </a:r>
          </a:p>
          <a:p>
            <a:r>
              <a:t>2.矿业企业需要加强环保意识和技术创新，提高矿产资源利用效率，减少环境污染。</a:t>
            </a:r>
          </a:p>
          <a:p>
            <a:r>
              <a:t>3.环境保护意识的提高也为矿业全球化提供了可持续发展的动力和支持。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全球矿业市场现状与趋势</a:t>
            </a:r>
          </a:p>
        </p:txBody>
      </p:sp>
      <p:sp>
        <p:nvSpPr>
          <p:cNvPr id="3" name="Subtitle 2"/>
          <p:cNvSpPr>
            <a:spLocks noGrp="1"/>
          </p:cNvSpPr>
          <p:nvPr>
            <p:ph type="subTitle" idx="1"/>
          </p:nvPr>
        </p:nvSpPr>
        <p:spPr/>
        <p:txBody>
          <a:bodyPr/>
          <a:lstStyle/>
          <a:p>
            <a:r>
              <a:t>矿业经济全球化发展趋势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全球矿业市场现状与趋势</a:t>
            </a:r>
          </a:p>
        </p:txBody>
      </p:sp>
      <p:sp>
        <p:nvSpPr>
          <p:cNvPr id="3" name="Text Placeholder 2"/>
          <p:cNvSpPr>
            <a:spLocks noGrp="1"/>
          </p:cNvSpPr>
          <p:nvPr>
            <p:ph type="body" idx="1"/>
          </p:nvPr>
        </p:nvSpPr>
        <p:spPr/>
        <p:txBody>
          <a:bodyPr/>
          <a:lstStyle/>
          <a:p>
            <a:r>
              <a:t>全球矿业市场现状与趋势</a:t>
            </a:r>
          </a:p>
        </p:txBody>
      </p:sp>
      <p:sp>
        <p:nvSpPr>
          <p:cNvPr id="4" name="Content Placeholder 3"/>
          <p:cNvSpPr>
            <a:spLocks noGrp="1"/>
          </p:cNvSpPr>
          <p:nvPr>
            <p:ph sz="half" idx="2"/>
          </p:nvPr>
        </p:nvSpPr>
        <p:spPr/>
        <p:txBody>
          <a:bodyPr/>
          <a:lstStyle/>
          <a:p>
            <a:r>
              <a:t>1.全球矿业市场持续增长，需求驱动主要来自亚洲，特别是中国。随着经济的持续发展，对矿产资源的需求呈上升趋势。</a:t>
            </a:r>
          </a:p>
          <a:p>
            <a:r>
              <a:t>2.矿业全球化程度加深，矿产资源链全球化趋势明显。矿业公司日益注重全球化布局，寻求最优资源配置。</a:t>
            </a:r>
          </a:p>
          <a:p>
            <a:r>
              <a:t>3.矿业技术创新加速，智能化、绿色化成为行业发展趋势。随着环保要求的提高，矿业公司更加注重环保技术和可持续发展技术的应用。</a:t>
            </a:r>
          </a:p>
          <a:p/>
        </p:txBody>
      </p:sp>
      <p:sp>
        <p:nvSpPr>
          <p:cNvPr id="5" name="Text Placeholder 4"/>
          <p:cNvSpPr>
            <a:spLocks noGrp="1"/>
          </p:cNvSpPr>
          <p:nvPr>
            <p:ph type="body" idx="3"/>
          </p:nvPr>
        </p:nvSpPr>
        <p:spPr/>
        <p:txBody>
          <a:bodyPr/>
          <a:lstStyle/>
          <a:p>
            <a:r>
              <a:t>矿产资源供需状况</a:t>
            </a:r>
          </a:p>
        </p:txBody>
      </p:sp>
      <p:sp>
        <p:nvSpPr>
          <p:cNvPr id="6" name="Content Placeholder 5"/>
          <p:cNvSpPr>
            <a:spLocks noGrp="1"/>
          </p:cNvSpPr>
          <p:nvPr>
            <p:ph sz="half" idx="4"/>
          </p:nvPr>
        </p:nvSpPr>
        <p:spPr/>
        <p:txBody>
          <a:bodyPr/>
          <a:lstStyle/>
          <a:p>
            <a:r>
              <a:t>1.全球矿产资源供应整体稳定，但部分矿产资源供应出现紧张局面，主要受到地缘政治、贸易保护主义等因素的影响。</a:t>
            </a:r>
          </a:p>
          <a:p>
            <a:r>
              <a:t>2.新能源矿产需求增长迅速，对传统矿产资源的需求产生一定影响，矿产资源供需结构正在发生改变。</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全球矿业市场现状与趋势</a:t>
            </a:r>
          </a:p>
        </p:txBody>
      </p:sp>
      <p:sp>
        <p:nvSpPr>
          <p:cNvPr id="3" name="Text Placeholder 2"/>
          <p:cNvSpPr>
            <a:spLocks noGrp="1"/>
          </p:cNvSpPr>
          <p:nvPr>
            <p:ph type="body" idx="1"/>
          </p:nvPr>
        </p:nvSpPr>
        <p:spPr/>
        <p:txBody>
          <a:bodyPr/>
          <a:lstStyle/>
          <a:p>
            <a:r>
              <a:t>矿业投资状况与机遇</a:t>
            </a:r>
          </a:p>
        </p:txBody>
      </p:sp>
      <p:sp>
        <p:nvSpPr>
          <p:cNvPr id="4" name="Content Placeholder 3"/>
          <p:cNvSpPr>
            <a:spLocks noGrp="1"/>
          </p:cNvSpPr>
          <p:nvPr>
            <p:ph sz="half" idx="2"/>
          </p:nvPr>
        </p:nvSpPr>
        <p:spPr/>
        <p:txBody>
          <a:bodyPr/>
          <a:lstStyle/>
          <a:p>
            <a:r>
              <a:t>1.全球矿业投资环境总体改善，投资机遇增多。随着经济的发展和技术的进步，矿业投资更加注重技术创新和可持续发展。</a:t>
            </a:r>
          </a:p>
          <a:p>
            <a:r>
              <a:t>2.矿业公司发展多元化，不仅关注矿产资源开发，也注重矿业服务、新技术研发等领域的投资。</a:t>
            </a:r>
          </a:p>
          <a:p/>
        </p:txBody>
      </p:sp>
      <p:sp>
        <p:nvSpPr>
          <p:cNvPr id="5" name="Text Placeholder 4"/>
          <p:cNvSpPr>
            <a:spLocks noGrp="1"/>
          </p:cNvSpPr>
          <p:nvPr>
            <p:ph type="body" idx="3"/>
          </p:nvPr>
        </p:nvSpPr>
        <p:spPr/>
        <p:txBody>
          <a:bodyPr/>
          <a:lstStyle/>
          <a:p>
            <a:r>
              <a:t>矿业政策与环境变化</a:t>
            </a:r>
          </a:p>
        </p:txBody>
      </p:sp>
      <p:sp>
        <p:nvSpPr>
          <p:cNvPr id="6" name="Content Placeholder 5"/>
          <p:cNvSpPr>
            <a:spLocks noGrp="1"/>
          </p:cNvSpPr>
          <p:nvPr>
            <p:ph sz="half" idx="4"/>
          </p:nvPr>
        </p:nvSpPr>
        <p:spPr/>
        <p:txBody>
          <a:bodyPr/>
          <a:lstStyle/>
          <a:p>
            <a:r>
              <a:t>1.全球矿业政策环境日益严格，对矿业的环保、社会责任等方面的要求提高。这要求矿业公司更加注重合规经营和可持续发展。</a:t>
            </a:r>
          </a:p>
          <a:p>
            <a:r>
              <a:t>2.随着全球气候变化问题的加剧，矿业公司需要更加注重环保和减排，以适应和应对政策环境的变化。</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全球矿业市场现状与趋势</a:t>
            </a:r>
          </a:p>
        </p:txBody>
      </p:sp>
      <p:sp>
        <p:nvSpPr>
          <p:cNvPr id="3" name="Text Placeholder 2"/>
          <p:cNvSpPr>
            <a:spLocks noGrp="1"/>
          </p:cNvSpPr>
          <p:nvPr>
            <p:ph type="body" idx="1"/>
          </p:nvPr>
        </p:nvSpPr>
        <p:spPr/>
        <p:txBody>
          <a:bodyPr/>
          <a:lstStyle/>
          <a:p>
            <a:r>
              <a:t>矿业技术发展与创新</a:t>
            </a:r>
          </a:p>
        </p:txBody>
      </p:sp>
      <p:sp>
        <p:nvSpPr>
          <p:cNvPr id="4" name="Content Placeholder 3"/>
          <p:cNvSpPr>
            <a:spLocks noGrp="1"/>
          </p:cNvSpPr>
          <p:nvPr>
            <p:ph sz="half" idx="2"/>
          </p:nvPr>
        </p:nvSpPr>
        <p:spPr/>
        <p:txBody>
          <a:bodyPr/>
          <a:lstStyle/>
          <a:p>
            <a:r>
              <a:t>1.矿业技术创新速度加快，智能化、无人化成为行业发展趋势。这有助于提高矿业生产效率，降低成本，提高竞争力。</a:t>
            </a:r>
          </a:p>
          <a:p>
            <a:r>
              <a:t>2.新技术的应用也对矿业劳动力产生一定影响，需要矿业公司注重人才培养和转型。</a:t>
            </a:r>
          </a:p>
          <a:p/>
        </p:txBody>
      </p:sp>
      <p:sp>
        <p:nvSpPr>
          <p:cNvPr id="5" name="Text Placeholder 4"/>
          <p:cNvSpPr>
            <a:spLocks noGrp="1"/>
          </p:cNvSpPr>
          <p:nvPr>
            <p:ph type="body" idx="3"/>
          </p:nvPr>
        </p:nvSpPr>
        <p:spPr/>
        <p:txBody>
          <a:bodyPr/>
          <a:lstStyle/>
          <a:p>
            <a:r>
              <a:t>矿业经济全球化发展展望</a:t>
            </a:r>
          </a:p>
        </p:txBody>
      </p:sp>
      <p:sp>
        <p:nvSpPr>
          <p:cNvPr id="6" name="Content Placeholder 5"/>
          <p:cNvSpPr>
            <a:spLocks noGrp="1"/>
          </p:cNvSpPr>
          <p:nvPr>
            <p:ph sz="half" idx="4"/>
          </p:nvPr>
        </p:nvSpPr>
        <p:spPr/>
        <p:txBody>
          <a:bodyPr/>
          <a:lstStyle/>
          <a:p>
            <a:r>
              <a:t>1.矿业经济全球化发展将继续深化，矿业公司将更加注重全球化布局和资源配置。</a:t>
            </a:r>
          </a:p>
          <a:p>
            <a:r>
              <a:t>2.随着全球经济的复苏和技术的不断进步，矿业经济全球化发展前景广阔，将为全球经济发展做出重要贡献。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https://d.book118.com/756202200124010034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矿业经济全球化定义与背景</vt:lpstr>
      <vt:lpstr> 矿业经济全球化定义与背景</vt:lpstr>
      <vt:lpstr> 全球矿业资源分布与特点</vt:lpstr>
      <vt:lpstr> 全球矿业资源分布与特点</vt:lpstr>
      <vt:lpstr> 矿业经济全球化驱动力分析</vt:lpstr>
      <vt:lpstr> 矿业经济全球化驱动力分析</vt:lpstr>
      <vt:lpstr> 矿业经济全球化驱动力分析</vt:lpstr>
      <vt:lpstr> 矿业经济全球化驱动力分析</vt:lpstr>
      <vt:lpstr> 全球矿业市场现状与趋势</vt:lpstr>
      <vt:lpstr> 全球矿业市场现状与趋势</vt:lpstr>
      <vt:lpstr> 全球矿业市场现状与趋势</vt:lpstr>
      <vt:lpstr> 全球矿业市场现状与趋势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2024-09-03T20:01:41.505</cp:lastPrinted>
  <dcterms:created xsi:type="dcterms:W3CDTF">2024-09-03T12:01:41Z</dcterms:created>
  <dcterms:modified xsi:type="dcterms:W3CDTF">2024-09-03T12:01:43Z</dcterms:modified>
</cp:coreProperties>
</file>