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B68B1-3708-4BAB-9993-68C0DD871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BCB97-56B3-43E3-BA83-8F0C72976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1C5FB-88EB-43BA-AAD9-EB3D86007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0F1EF-2C4B-4ECE-ACF5-CE78100BC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410AF1-BB11-494F-81B2-15D9FAB9C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D764D1-3373-4922-88F8-7FE5EF179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DCB627-76F5-4EF6-866E-6B4173C41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6B030-DC0B-4185-97B5-728217D0F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D87FE-D970-417D-BA73-FF38B467B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8A0F7-90C7-4E5E-A741-4296E5E92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A3F69-D99A-4F02-9A48-4C442C9CA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0221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理解智慧园区大数据智慧管理云平台建设与运营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大数据智慧管理云平台架构设计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关键技术支撑与解决方案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平台建设与实施过程管理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平台运营维护及升级扩展方案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智慧园区概述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智慧园区是指通过云计算、物联网、大数据、人工智能等先进技术，对园区内的人、事、物进行智能化管理和服务，提高园区的运营效率、降低管理成本，实现园区的可持续发展。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随着技术的不断进步和应用需求的不断提高，智慧园区将向更加智能化、数字化、绿色化、安全化的方向发展，实现更高效、更便捷、更舒适的管理和服务。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智慧园区核心特点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44" r="1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144" r="121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73" r="165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通过智能感知、智能分析、智能控制等技术，实现园区内各项业务的自动化和智能化。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通过信息化手段，实现园区内信息的快速传递和共享，提高管理效率。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通过系统集成技术，将园区内各个子系统有机地集成在一起，实现统一管理、统一调度。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通过节能环保技术，降低园区能耗和排放，提高资源利用效率，实现绿色可持续发展。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通过物联网技术，对园区内各种设备、传感器等进行数据采集和存储，为大数据分析提供基础数据。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数据采集与存储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运用大数据处理和分析技术，对采集的数据进行清洗、整合、挖掘和分析，提取有价值的信息和知识。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基于大数据分析结果，为园区管理者提供决策支持，包括设备维护、能源管理、安全管理等方面的决策建议。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通过大数据分析用户行为和需求，优化园区内的服务设施和服务流程，提高用户满意度和体验。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大数据在智慧园区中应用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大数据智慧管理云平台架构设计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390" r="2439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开放性和可扩展性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将平台划分为多个独立的功能模块，便于开发、部署和扩展。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加强数据加密、备份和恢复机制，确保数据安全可靠。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采用分布式架构，确保平台的高可用性和容错性。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提供标准的API接口，支持与其他系统的集成和扩展。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通过传感器、智能设备等手段，实时采集园区各项数据。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采用分布式存储技术，实现海量数据的高效存储和管理。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运用大数据处理技术，对数据进行清洗、整合和转换，为后续分析提供基础。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数据采集、存储与处理层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运用统计分析、机器学习等方法，对数据进行深入挖掘和分析。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通过图表、图像等形式，将数据直观地展示给用户。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基于数据分析结果，为园区管理提供决策支持和建议。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分析挖掘与可视化展示层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提供园区管理、能源管理、安全管理等应用服务。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采用RESTful API设计风格，提供稳定、可靠的接口服务。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接口设计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支持与其他系统的集成，实现数据共享和业务协同。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第三方集成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应用服务层及接口设计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关键技术支撑与解决方案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云计算基础设施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云存储技术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云计算技术及其在平台中应用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提供弹性可扩展的计算、存储和网络资源，支持园区各项业务的快速部署和高效运行。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通过SaaS、PaaS、IaaS等服务模式，为园区企业提供灵活定制的信息化解决方案，降低企业IT成本。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实现海量数据的集中存储、备份和恢复，保障数据安全可靠。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设备接入与管理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通过物联网技术实现园区内各类设备的统一接入和管理，提高设备利用率和管理效率。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利用物联网传感器对园区环境、设备状态等数据进行实时采集和传输，为智慧管理提供数据支撑。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远程控制与执行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通过物联网技术对园区设备进行远程控制和执行，实现设备的自动化和智能化。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物联网技术及其在平台中应用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预测与优化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基于历史数据和实时数据，利用机器学习算法进行预测和优化，提高园区运营效率和资源利用率。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智能推荐与服务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通过人工智能技术实现个性化推荐和服务，提升用户体验和满意度。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运用人工智能和机器学习算法对园区大数据进行深度挖掘和分析，发现数据间的关联和规律，为决策提供支持。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人工智能和机器学习算法应用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https://d.book118.com/756202210021010042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2024-09-09T09:16:18.922</cp:lastPrinted>
  <dcterms:created xsi:type="dcterms:W3CDTF">2024-09-09T01:16:18Z</dcterms:created>
  <dcterms:modified xsi:type="dcterms:W3CDTF">2024-09-09T01:16:21Z</dcterms:modified>
</cp:coreProperties>
</file>