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AF8E3-510F-4B52-82BE-A24A21C47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CD17D-BDB1-4214-9CD7-B47F7C70F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1080E-33F0-4004-B5E5-EAF2D4093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DFBB6-3DDF-45C9-8B24-3D8D3EAE9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D310CB-2BDE-4A15-B450-302802060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323E06-CDBB-4DEB-873F-F5DA15DDF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FA562-C2F6-4DD9-9173-B982AB317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12B08-DB56-4A86-8F28-566E11666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DA7B8-8425-4BB3-B144-54295E45C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F25BE-00C7-4869-A824-A66DCD799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F0EDE-3C82-4F27-8158-D2C6604C9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304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智能教育智能课堂的教学新途径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智能课堂技术基础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师生角色转变与协作模式构建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评价方式与标准改革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智能教育是利用人工智能、大数据、云计算等先进技术，结合教育学、心理学等理论，为学生提供个性化、高效的学习体验，同时帮助教师提升教学效果和效率。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随着技术的不断进步和教育改革的深入，智能教育将越来越普及，个性化教学将成为主流，同时教育资源的共享和优化配置也将得以实现。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智能教育的目标是实现教育公平、提高教育质量，让每个学生都能享受到优质的教育资源和服务，同时培养具有创新精神和实践能力的人才。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智能教育可以弥补传统教育的不足，提高教学效果和学生的学习效率，促进教育公平和普及，同时也有助于推动教育改革和创新。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智能教育目标与意义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近年来，国内智能教育领域发展迅速，涌现出了众多优秀的产品和服务。政府也加大了对智能教育的投入和支持力度，推动了智能教育的快速发展。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国外智能教育领域同样发展迅速，许多知名的科技公司和教育机构都在积极探索和实践智能教育。例如，美国Knewton公司利用大数据和人工智能技术为学生提供个性化学习服务。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智能教育领域都取得了显著的进展，但各自的发展重点和路径有所不同。国内更注重政府引导和推动，而国外则更注重市场驱动和企业创新。未来，国内外可以加强交流和合作，共同推动智能教育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智能课堂技术基础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通过自然语言处理技术，智能课堂可以识别和理解学生的语音和文字输入，实现与学生的自然语言交互。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利用机器学习技术，智能课堂可以分析学生的学习数据和行为模式，为学生提供个性化的学习建议和反馈。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计算机视觉技术可以帮助智能课堂识别和理解学生的表情、动作等非语言信息，从而更好地理解学生的学习状态和需求。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知识图谱构建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利用大数据分析和挖掘技术，智能课堂可以构建知识图谱，帮助学生更好地理解和掌握知识点之间的关联和逻辑关系。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通过分析学生的学习行为数据，如学习时间、学习进度、学习成绩等，智能课堂可以了解学生的学习习惯和需求，为学生提供更加精准的学习建议。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学生画像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通过分析学生的个人信息、学习行为、兴趣爱好等多维度数据，智能课堂可以为学生构建个性化的学生画像，为学生提供更加个性化的学习体验。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云计算服务可以实现教育资源的共享和优化配置，提高教育资源的利用效率。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弹性扩展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云计算服务可以根据实际需求进行弹性扩展，满足智能课堂在不同场景下的性能需求。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云计算服务可以提供完善的数据安全保障机制，确保智能课堂中学生数据的安全性和隐私性。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教学内容与方法创新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个性化学习资源推荐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根据学生的个性化特征，为其推荐适合的学习资源，包括课程、资料、练习等。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学习路径动态调整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根据学生的学习进度和反馈，动态调整学习路径，确保学生能够按照自己的节奏和方式进行学习。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学习者特征分析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通过收集学生的学习数据，分析学生的学习习惯、能力、兴趣等特征，为每个学生量身定制学习路径。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个性化学习路径设计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利用多媒体技术，整合文字、图片、音频、视频等多种教学资源，为学生提供丰富的学习体验。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多媒体教学资源整合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搭建实时互动教学平台，支持师生在线交流、讨论、答疑等互动教学活动，提高教学效率和效果。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实时互动教学平台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通过情境模拟和角色扮演等教学手段，让学生在模拟的真实场景中学习和实践，提高学生的实践能力和问题解决能力。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情境模拟与角色扮演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互动式教学内容开发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https://d.book118.com/756203043011010050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2024-09-15T04:00:13.902</cp:lastPrinted>
  <dcterms:created xsi:type="dcterms:W3CDTF">2024-09-14T20:00:13Z</dcterms:created>
  <dcterms:modified xsi:type="dcterms:W3CDTF">2024-09-14T20:00:16Z</dcterms:modified>
</cp:coreProperties>
</file>