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2886D-8DB2-4591-A748-A97A01898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BD170-5A34-4C19-AE34-6CA10C751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D2609-FA66-4279-BC67-FAD0D45B7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39F52-2A1A-4CEE-A81A-4D5E5B4C2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8E4FA2-9737-4BFB-8BB7-1EC20409C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7F50AB-981F-4394-8B46-26407F126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9B8CB-6140-40A6-91E4-CEEEB6BE9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88B07-F19E-4389-92BA-34658AD70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FD962-9463-4872-91DA-A1AC9A2D0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93155-670A-4310-A041-CC5B065B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D68DD-43F0-4984-95A0-C11F4CA72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04003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服装网店营销策划书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网店概述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风险控制与应对措施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网店概述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网店简介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网店名称：时尚潮流服装网店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所在地：中国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经营范围：女装、男装、童装、配饰等时尚服饰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中高端时尚服饰品牌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面向年轻人群，注重品质与时尚感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提供个性化定制服务，满足消费者独特需求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网店定位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18-40岁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白领、自由职业者、学生等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追求时尚，注重品质，愿意为个性化服务买单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我们的服装网店致力于提供时尚潮流的服装，满足年轻人对时尚的追求。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时尚潮流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高品质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4375" r="3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我们注重产品质量，选用优质面料和工艺，确保每一件服装都有出色的品质。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我们提供多种风格和款式的服装，满足不同消费者的需求，让每个人都能找到适合自己的服装。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原创设计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我们的设计师团队拥有丰富的设计经验，能够提供独具特色的原创服装。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我们注重服装的舒适性，选用适合人体的版型和面料，让消费者穿着舒适自在。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我们关注环保，选用环保面料和工艺，推动可持续发展。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亲民价格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我们的定价策略以亲民为主，让消费者能够以实惠的价格购买到高品质的服装。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我们定期举行促销活动，如满减、折扣等，吸引消费者购买。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对于长期购买的会员，我们提供积分兑换、会员专属折扣等优惠，增加客户粘性。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00" r="3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会员营销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联盟营销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营销手段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利用社交媒体平台（如微信、微博、抖音等）进行产品推广，与用户互动，提高品牌知名度。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针对会员提供专享优惠、积分兑换等活动，提高用户忠诚度。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通过撰写与服装相关的文章、制作短视频等形式，提供有价值的内容吸引用户，增加用户粘性。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与其他网店或实体店合作，通过互推互惠的方式扩大销售渠道。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007" b="200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在特定时间段内提供一定折扣，吸引消费者购买。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消费满一定金额可享受一定金额的减免，刺激消费者增加购买量。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购买指定商品可获得赠品，增加购买吸引力。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针对新上市的商品提供特别优惠，吸引消费者关注和购买。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满减优惠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新品首发优惠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搜索引擎广告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社交媒体广告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线下宣传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852" b="58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263" r="11263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74" b="7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在搜索引擎中投放关键词广告，提高品牌曝光率。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在社交媒体平台投放广告，精准定位目标用户。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向已注册用户发送新品信息、促销活动等邮件，唤醒用户购买欲望。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通过户外广告、地铁广告等形式，扩大品牌知名度。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https://d.book118.com/756204003221010100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2024-09-25T02:42:25.516</cp:lastPrinted>
  <dcterms:created xsi:type="dcterms:W3CDTF">2024-09-24T18:42:25Z</dcterms:created>
  <dcterms:modified xsi:type="dcterms:W3CDTF">2024-09-24T18:42:27Z</dcterms:modified>
</cp:coreProperties>
</file>