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024485-3B08-44D1-A9CC-1C43C7926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EFBE54-1C88-457C-878A-CD4012557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15A6C0-CCE8-4D68-B7A2-E713171BB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EAE983-9EE3-4C0E-A974-C5A1EBEF0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746617-8E1A-4DAA-846A-63EE6961C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B5A29B-414A-4469-BF1A-AE8512FE3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AAF3EF-19AA-4A8E-BFD7-39F99F4C4C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999069-3F9D-4C34-8D40-C4E29CA3B9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69C145-56B3-4909-B5E7-3D859199B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B07BB1-2518-433C-B4B5-48A1640216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25639E-01E5-43ED-A885-B8656DAB9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620402415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校园亲子传染病防控培训课程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传染病基础知识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校园内传染病防控策略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家庭中传染病防控方法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亲子共同参与防控工作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应对突发情况处理措施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总结回顾与展望未来工作方向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传染病定义与分类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由各种病原体引起的能在人与人、动物与动物或人与动物之间相互传播的一类疾病。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根据病原体、传播途径等因素，传染病可分为甲类、乙类、丙类等。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266" r="526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流行性感冒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手足口病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由流感病毒引起的急性呼吸道传染病，传播迅速，每年可引起季节性流行。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由肠道病毒引起的传染病，主要通过消化道、呼吸道和密切接触等途径传播。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由水痘-带状疱疹病毒引起的急性传染病，以全身性丘疹、水疱、结痂为特征。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常见校园传染病介绍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传染途径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注重个人卫生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避免接触传染源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接种疫苗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传染途径及预防措施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尽量避免与患病人群接触，减少到人员密集场所活动。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保持室内通风换气、勤洗手、不随地吐痰等。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病原体可通过飞沫传播、接触传播、血液传播等多种途径进行传播。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及时接种疫苗，提高自身免疫力，降低感染风险。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校园内传染病防控策略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明确应急处置流程，确保在发生疫情时能够迅速响应。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制定完善的传染病防控预案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负责校园内传染病的监测、预警和处置工作，确保各项防控措施得到有效执行。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设立专门的防控小组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及时了解疫情动态和政策要求，获取专业指导和支持。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加强与卫生部门的沟通协作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建立健全防控体系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加强日常卫生管理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定期清扫教室、宿舍、食堂等公共场所，确保环境整洁卫生。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严格执行食品卫生规定，确保师生饮食安全。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定期对教室、宿舍、图书馆等公共场所进行消毒，减少病毒传播风险。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保持校园环境清洁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加强食品卫生监管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做好消毒工作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开展健康教育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强调个人卫生习惯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提高师生自我防护能力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提高师生防护意识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教育师生养成勤洗手、戴口罩、不随地吐痰等良好卫生习惯。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组织应急演练和培训，提高师生在面对疫情时的自我防护和应急处置能力。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通过课堂教育、宣传栏、微信公众号等多种渠道，向师生普及传染病防控知识。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家庭中传染病防控方法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定期开窗通风，保持室内空气流通，可有效降低病毒在密闭环境中的浓度，减少疾病传播风险。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勤洗手，使用肥皂或洗手液并用流动水洗手，不用污浊的毛巾擦手，双手接触呼吸道分泌物后（如打喷嚏后）应立即洗手。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避免接触任何患者或疑似患者的分泌物或排泄物（如唾液、痰液、鼻涕等），以及他们使用过的物品。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保持良好生活习惯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不喝生水，不吃生冷食物，食物要彻底煮熟、煮透，尤其是肉、禽、蛋和海产食品。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餐具、奶瓶等物品要定期消毒，可采用煮沸或蒸汽消毒等方式。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家庭成员不共用毛巾、餐具等个人生活用品，减少交叉感染的风险。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注重饮食卫生与安全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https://d.book118.com/756204024153010050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2024-09-16T02:16:44.461</cp:lastPrinted>
  <dcterms:created xsi:type="dcterms:W3CDTF">2024-09-15T18:16:44Z</dcterms:created>
  <dcterms:modified xsi:type="dcterms:W3CDTF">2024-09-15T18:16:46Z</dcterms:modified>
</cp:coreProperties>
</file>