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374ED-F151-4EFA-B38A-EAE04252E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ED614-326B-476D-A847-5749294E3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A208E-AA65-4D1B-87EC-172A1FC95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78C762-7C47-4B5D-BC2E-C6A7A8418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2064CC-FA4C-449C-9C3A-BB3D6A6A8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29F3AE-32DD-43F1-9175-D9CEE9D56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D7231B-36B7-48E2-9FCA-147CC4FB8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DFC8FA-025E-49AA-A911-6B6E54FEE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0AFD8-5001-44F4-BEF0-D7EFE6429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EEAF5-CBAD-4299-995A-AEC2C3531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49610-AC53-442A-8AF3-5928981BE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20403411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员工吃住行安全培训\n## 1.新员工入职安全与适应\n### 1.1公司安全规章制度介绍\n### 1.2办公室安全注意事项及应急措施\n### 1.3新员工入职心理适应与职业规划\n## 2.员工餐厅用餐安全\n### 2.1员工餐厅卫生及食品安全管理\n### 2.2员工餐厅用餐规范及礼仪\n### 2.3员工餐厅应急预案及演练\n## 3.员工宿舍住宿安全\n### 3.1员工宿舍安全管理规定及检查\n### 3.2员工宿舍火灾防范及应急疏散\n### 3.3员工宿舍文明住宿及卫生保持\n## 4.上下班交通安全\n### 4.1上下班交通方式选择及安全建议\n### 4.2上下班途中安全防护措施\n### 4.3交通事故应急处理及责任追究\n## 5.员工外出公务安全\n### 5.1员工外出公务安全规定及注意事项\n### 5.2员工外出公务安全防范措施\n### 5.3员工外出公务应急预案及演练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新员工吃住行安全培训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新员工入职安全与适应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保障员工生命安全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维护公司财产安全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促进企业稳定发展</a:t>
                </a:r>
                <a:endParaRPr/>
              </a:p>
            </p:txBody>
          </p:sp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公司安全规章制度的重要性</a:t>
                </a:r>
                <a:endParaRPr/>
              </a:p>
            </p:txBody>
          </p:sp>
        </p:grpSp>
        <p:grpSp>
          <p:nvGrpSpPr>
            <p:cNvPr id="17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网络安全制度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设备安全制度</a:t>
                </a:r>
                <a:endParaRPr/>
              </a:p>
            </p:txBody>
          </p:sp>
          <p:sp>
            <p:nvSpPr>
              <p:cNvPr id="18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公司安全规章制度的具体内容</a:t>
                </a:r>
                <a:endParaRPr/>
              </a:p>
            </p:txBody>
          </p:sp>
        </p:grpSp>
        <p:grpSp>
          <p:nvGrpSpPr>
            <p:cNvPr id="18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员工自觉遵守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部门经理监督落实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定期检查与整改</a:t>
                </a:r>
                <a:endParaRPr/>
              </a:p>
            </p:txBody>
          </p:sp>
          <p:sp>
            <p:nvSpPr>
              <p:cNvPr id="18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公司安全规章制度的遵守与执行</a:t>
                </a:r>
                <a:endParaRPr/>
              </a:p>
            </p:txBody>
          </p:sp>
        </p:grpSp>
      </p:grpSp>
      <p:pic>
        <p:nvPicPr>
          <p:cNvPr id="18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公司安全规章制度介绍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9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9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办公室安全注意事项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遵守办公区域规定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妥善保管个人物品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注意用电安全</a:t>
                </a:r>
                <a:endParaRPr/>
              </a:p>
            </p:txBody>
          </p:sp>
          <p:sp>
            <p:nvSpPr>
              <p:cNvPr id="19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办公室应急措施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火灾应急预案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触电事故应急预案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突发疫情应急预案</a:t>
                </a:r>
                <a:endParaRPr/>
              </a:p>
            </p:txBody>
          </p:sp>
          <p:sp>
            <p:nvSpPr>
              <p:cNvPr id="20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办公室安全培训与演练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定期组织安全培训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开展应急演练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提高员工安全意识和应急能力</a:t>
                </a:r>
                <a:endParaRPr/>
              </a:p>
            </p:txBody>
          </p:sp>
          <p:sp>
            <p:nvSpPr>
              <p:cNvPr id="20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办公室安全注意事项及应急措施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0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0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1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适应新的工作环境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建立良好的人际关系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调整心态，积极工作</a:t>
                </a:r>
                <a:endParaRPr/>
              </a:p>
            </p:txBody>
          </p:sp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新员工入职心理适应</a:t>
                </a:r>
                <a:endParaRPr/>
              </a:p>
            </p:txBody>
          </p:sp>
        </p:grpSp>
        <p:grpSp>
          <p:nvGrpSpPr>
            <p:cNvPr id="21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1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了解公司发展愿景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明确个人职业目标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制定职业规划方案</a:t>
                </a:r>
                <a:endParaRPr/>
              </a:p>
            </p:txBody>
          </p:sp>
          <p:sp>
            <p:nvSpPr>
              <p:cNvPr id="21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新员工职业规划</a:t>
                </a:r>
                <a:endParaRPr/>
              </a:p>
            </p:txBody>
          </p:sp>
          <p:sp>
            <p:nvSpPr>
              <p:cNvPr id="21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1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提供培训和学习机会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设立导师制度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定期评估和调整职业规划</a:t>
                </a:r>
                <a:endParaRPr/>
              </a:p>
            </p:txBody>
          </p:sp>
          <p:sp>
            <p:nvSpPr>
              <p:cNvPr id="21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新员工成长与支持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新员工入职心理适应与职业规划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员工餐厅用餐安全</a:t>
            </a:r>
            <a:endParaRPr/>
          </a:p>
        </p:txBody>
      </p:sp>
      <p:sp>
        <p:nvSpPr>
          <p:cNvPr id="2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员工餐厅卫生管理</a:t>
                </a:r>
                <a:endParaRPr/>
              </a:p>
            </p:txBody>
          </p:sp>
          <p:sp>
            <p:nvSpPr>
              <p:cNvPr id="22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餐厅环境卫生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餐具清洗消毒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食品储存与加工</a:t>
                </a:r>
                <a:endParaRPr/>
              </a:p>
            </p:txBody>
          </p:sp>
        </p:grpSp>
        <p:grpSp>
          <p:nvGrpSpPr>
            <p:cNvPr id="23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员工餐厅食品安全管理</a:t>
                </a:r>
                <a:endParaRPr/>
              </a:p>
            </p:txBody>
          </p:sp>
          <p:sp>
            <p:nvSpPr>
              <p:cNvPr id="23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食品采购把关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食品烹饪与加工规范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食品留样与检查</a:t>
                </a:r>
                <a:endParaRPr/>
              </a:p>
            </p:txBody>
          </p:sp>
        </p:grpSp>
        <p:grpSp>
          <p:nvGrpSpPr>
            <p:cNvPr id="23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员工餐厅安全培训与监督</a:t>
                </a:r>
                <a:endParaRPr/>
              </a:p>
            </p:txBody>
          </p:sp>
          <p:sp>
            <p:nvSpPr>
              <p:cNvPr id="2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定期组织食品安全培训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加强卫生安全检查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及时整改与反馈</a:t>
                </a:r>
                <a:endParaRPr/>
              </a:p>
            </p:txBody>
          </p:sp>
        </p:grpSp>
      </p:grpSp>
      <p:pic>
        <p:nvPicPr>
          <p:cNvPr id="23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员工餐厅卫生及食品安全管理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员工餐厅用餐规范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遵守用餐时间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排队有序用餐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爱护餐具，节约粮食</a:t>
                </a:r>
                <a:endParaRPr/>
              </a:p>
            </p:txBody>
          </p:sp>
          <p:sp>
            <p:nvSpPr>
              <p:cNvPr id="24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员工餐厅用餐礼仪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尊重他人，保持安静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不喧哗，不吸烟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垃圾分类，保护环境</a:t>
                </a:r>
                <a:endParaRPr/>
              </a:p>
            </p:txBody>
          </p:sp>
          <p:sp>
            <p:nvSpPr>
              <p:cNvPr id="25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员工餐厅文明用餐倡议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倡导文明用餐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推广健康饮食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提高员工用餐素质</a:t>
                </a:r>
                <a:endParaRPr/>
              </a:p>
            </p:txBody>
          </p:sp>
          <p:sp>
            <p:nvSpPr>
              <p:cNvPr id="25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员工餐厅用餐规范及礼仪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员工餐厅应急预案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食物中毒应急预案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火灾应急预案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突发疫情应急预案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员工餐厅应急演练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定期组织应急演练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提高员工应急意识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检查与完善应急预案</a:t>
                </a:r>
                <a:endParaRPr/>
              </a:p>
            </p:txBody>
          </p:sp>
          <p:pic>
            <p:nvPicPr>
              <p:cNvPr id="26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员工餐厅安全培训与宣传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加强安全培训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营造良好用餐环境</a:t>
                </a:r>
                <a:endParaRPr/>
              </a:p>
            </p:txBody>
          </p:sp>
          <p:pic>
            <p:nvPicPr>
              <p:cNvPr id="27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员工餐厅应急预案及演练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员工宿舍住宿安全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员工宿舍安全管理规定及检查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员工宿舍安全管理规定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遵守宿舍管理制度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保持宿舍整洁卫生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爱护公共财物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员工宿舍安全检查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定期进行宿舍安全检查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整改安全隐患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追究责任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员工宿舍安全培训与宣传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加强安全培训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营造良好住宿环境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https://d.book118.com/756204034111010052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新员工吃住行安全培训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2024-09-18T20:02:48.646</cp:lastPrinted>
  <dcterms:created xsi:type="dcterms:W3CDTF">2024-09-18T12:02:48Z</dcterms:created>
  <dcterms:modified xsi:type="dcterms:W3CDTF">2024-09-18T12:02:50Z</dcterms:modified>
</cp:coreProperties>
</file>