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A2AAA-B97B-4249-8557-C4DA77DE2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4DBB3-9F25-471D-A431-452BE2CDC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DA049-BAD3-4EF1-BF8A-9A10A9F6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DC1C2-4C85-489F-ABF3-51CF57278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BFAF0-ADDD-49DC-B55D-887093219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321D9-C5D9-4CD8-AF8A-CE1A4E21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08F3FF-C7CB-4D52-9A99-CE40D2CC3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113C5-057A-4430-AF7C-D2AFB460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BBB99F-589E-4767-BFE0-DDBDBE073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AD798-B3D5-4F80-8A53-9A4C1EF0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3CE0B-CEA3-4C2F-8519-D1298F0E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0415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旅游业行业人员战略决策培训方案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旅游企业战略决策基础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旅游产品创新与品牌建设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旅游企业运营管理与优化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旅游企业营销策略与实践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旅游企业人力资源管理与开发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旅游业行业现状及发展趋势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国内旅游业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近年来，国内旅游业发展迅速，旅游消费不断升级，旅游产品和服务供给日益丰富。政府加大了对旅游业的扶持力度，推动了旅游业的快速发展。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国际旅游业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随着全球化进程的加速和人们收入水平的提高，国际旅游业也呈现出快速增长的态势。各国纷纷采取措施吸引国际游客，加强旅游合作与交流。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国内外旅游业发展现状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19" r="1481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随着消费者需求的多样化，个性化旅游越来越受到追捧，如定制旅游、主题旅游等。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个性化旅游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借助互联网、大数据、人工智能等技术手段，智慧旅游将为游客提供更加便捷、智能化的服务。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环保意识的提高使得绿色旅游成为未来发展的重要方向，如生态旅游、乡村旅游等。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绿色旅游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旅游业发展趋势及前景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国家出台《中华人民共和国旅游法》，对旅游业的经营、管理、服务等方面进行了规范。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国家旅游局制定了一系列旅游行业标准，涉及旅行社、导游、酒店、景区等多个方面，提高了旅游服务质量和水平。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各级政府出台了一系列旅游政策，如旅游扶贫、旅游投资、旅游税收等，以促进旅游业的快速发展。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旅游企业战略决策基础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企业战略决策是指企业为实现长期发展目标，在综合分析内外部环境基础上，制定并选择行动方案的过程。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战略决策关乎企业未来发展方向和竞争优势，是企业持续发展的关键。正确的战略决策能助力企业抓住市场机遇，规避风险，提升整体绩效。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企业战略决策概念及重要性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企业战略决策定义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包括成本领先战略、差异化战略、集中化战略等。成本领先战略通过降低运营成本获取竞争优势；差异化战略则通过提供独特的产品和服务吸引消费者；集中化战略专注于特定市场或客户群体。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旅游企业战略类型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企业应根据自身资源能力、市场环境及竞争对手情况，选择适合的战略类型。同时，战略选择需具有前瞻性和灵活性，以适应不断变化的市场环境。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旅游企业战略类型与选择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包括环境分析、目标设定、方案制定、评估选择和实施监控五个阶段。环境分析识别机会与威胁；目标设定明确企业发展方向；方案制定产生多个备选方案；评估选择确定最优方案；实施监控确保战略执行。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战略决策方法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可采用SWOT分析、PEST分析、波特五力模型等方法进行环境分析和竞争态势评估。此外，还可运用定量分析方法如风险矩阵、决策树等辅助决策。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战略决策过程与方法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旅游市场分析与定位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掌握旅游市场细分的方法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学习如何根据不同的旅游者需求、特点和行为对市场进行细分，以便更精准地制定营销策略。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了解旅游市场需求的趋势和特点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掌握旅游市场的动态变化，包括旅游者的需求、偏好和消费行为等方面的变化。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分析旅游者的心理和行为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深入了解旅游者的心理特征、旅游动机、决策过程和行为模式，以便更好地满足他们的需求。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旅游市场需求与消费者行为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确定自身的竞争优势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评估自身的资源和能力，找出与竞争对手相比具有优势的方面，如产品创新、服务质量、品牌影响力等。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根据自身的竞争优势和市场需求，制定与竞争对手不同的产品、服务或营销策略，以形成独特的竞争优势。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收集和分析竞争对手的信息，包括他们的产品、价格、促销策略、市场份额等。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在细分市场的基础上，选择具有潜力的目标市场，考虑市场规模、增长潜力、竞争状况等因素。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根据目标市场的需求和竞争状况，制定适合的市场定位策略，包括产品定位、品牌形象定位和市场策略定位等。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制定市场定位策略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随着市场环境和旅游者需求的变化，不断调整和优化市场定位策略，以保持竞争优势并实现可持续发展。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调整和优化市场定位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目标市场选择与定位策略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旅游产品创新与品牌建设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https://d.book118.com/756204154010010050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2024-09-15T03:26:51.008</cp:lastPrinted>
  <dcterms:created xsi:type="dcterms:W3CDTF">2024-09-14T19:26:51Z</dcterms:created>
  <dcterms:modified xsi:type="dcterms:W3CDTF">2024-09-14T19:26:52Z</dcterms:modified>
</cp:coreProperties>
</file>