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3F8B7-79BF-46FA-A5D6-24B4D3AC4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0EB2-FE40-4170-BC05-09522034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6A80-F4E0-40BD-852E-6DCFFDDF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D4B52-999E-4B9C-BC58-69C78869E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151AB-B9EE-4418-AB7B-EC10D933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31C67-762A-4727-939F-6F789716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A23AE-76A1-4314-8F9D-63F865D0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E30C8-1481-485F-819E-8678C94F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49169-944B-4080-A5C6-5CBD9CAA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33C3-C370-446D-A80E-1563ABD7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D7E55-AB7C-48AC-A6C8-82CD6E3D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420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百货公司财务管理培训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百货公司财务报表分析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百货公司预算管理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百货公司成本控制与管理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百货公司税务筹划与风险管理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百货公司财务团队建设与管理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财务管理是企业管理的重要组成部分，主要涉及到资金的筹集、投放、运营和分配等方面，旨在实现企业价值最大化。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财务管理对于企业的生存和发展具有重要意义，它能够帮助企业合理规划资金运作，降低财务风险，提高经济效益，为企业的可持续发展提供有力保障。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百货公司财务管理的特点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资金流量大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百货公司作为零售行业的重要代表，其经营过程中涉及到大量的现金流、物流和信息流，因此财务管理需要更加精细和高效。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商品种类繁多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百货公司经营的商品种类繁多，不同商品的进销存管理、价格策略、促销手段等都有所不同，对财务管理提出了更高的要求。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百货公司所处的零售市场竞争异常激烈，财务管理需要密切关注市场动态和竞争对手情况，为企业决策提供有力支持。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百货公司财务管理的目标主要包括实现企业价值最大化、保持稳健的财务状况、优化资金运作、降低财务风险等。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为实现上述目标，百货公司财务管理需要遵循一些基本原则，如风险与收益均衡原则、资金合理配置原则、成本效益原则等。同时，还需要根据企业实际情况和市场环境进行灵活调整和创新。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百货公司财务报表分析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通过对百货公司资产负债表中的资产项目进行归类和占比分析，了解公司的资产构成及分布情况。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资产结构分析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对公司的负债项目进行归类和占比分析，揭示公司的负债来源及偿还压力。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通过计算流动比率、速动比率等指标，评估公司的短期偿债能力。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分析百货公司的营业收入来源及增长情况，了解公司的市场地位和竞争力。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对公司的营业成本、期间费用等进行分析，揭示公司的成本控制能力和经营效率。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通过计算毛利率、净利率等指标，评估公司的盈利能力和经营成果。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投资活动现金流量分析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对公司的投资活动产生的现金流量进行分析，揭示公司的投资战略和资金运用能力。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筹资活动现金流量分析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分析公司的筹资活动产生的现金流量，了解公司的融资策略和资金筹措能力。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经营活动现金流量分析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分析百货公司经营活动产生的现金流量，了解公司的造血能力和现金回收情况。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通过计算和分析各项财务比率，如流动比率、资产负债率、毛利率等，全面评估公司的财务状况和经营成果。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利用杜邦分析法对公司的财务状况进行综合分析，评估公司的整体绩效和财务稳健性。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对公司连续多年的财务报表数据进行比较和分析，揭示公司的发展趋势和潜在风险。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财务报表综合分析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百货公司预算管理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7" r="33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14" r="295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预算管理是百货公司为实现经营目标，通过编制、执行、监控和调整预算，对内部资源进行合理配置和有效利用的管理活动。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预算管理有助于百货公司明确经营目标，协调各部门行动，优化资源配置，提高经济效益和市场竞争力。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百货公司预算编制可采用固定预算、弹性预算、滚动预算等方法，根据业务特点和实际需求进行选择。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预算编制流程包括确定预算目标、编制预算草案、审查平衡、审议批准等步骤，确保预算的科学性和可行性。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百货公司各部门需严格按照批准的预算进行执行，确保预算的有效实施。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百货公司应建立预算监控机制，定期对预算执行情况进行跟踪和分析，及时发现并解决问题。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https://d.book118.com/756204200010010050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2024-09-15T03:26:51.775</cp:lastPrinted>
  <dcterms:created xsi:type="dcterms:W3CDTF">2024-09-14T19:26:51Z</dcterms:created>
  <dcterms:modified xsi:type="dcterms:W3CDTF">2024-09-14T19:26:53Z</dcterms:modified>
</cp:coreProperties>
</file>