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6B18B-6A43-4AFE-9BC1-537E7ED32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F695B-9660-46C0-8BC5-A86301E3E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36CBE-76A1-49C8-B4F4-316472D0B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8AEBF-C809-46DC-B251-7A590E1E8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D0209E-B0D9-4726-B4DB-A8E69EF33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E401AE-2609-4C46-956A-1E9350539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BC3DA5-B06C-41BA-A99A-66E27BE8F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29112-5BDA-48B4-BCCB-6D50A8D52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ACDF8-2575-4242-AD08-27C76C183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6A5FF-D402-4C47-9093-7A9A39172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B32D9-61C0-40D6-8A32-8803AE0C6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0500011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2024年度医务人员进修成果展示课件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17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进修人员基本情况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进修期间学习成果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进修后工作表现及成果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进修对医务人员职业发展的影响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681" b="36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6254" r="625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提升医务人员专业水平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通过进修学习，医务人员可以不断更新医学知识，提高临床技能和诊疗水平，从而更好地为患者服务。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推动医院学科发展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医务人员进修学习可以带回新的理念、技术和方法，促进医院学科建设和发展，提升医院整体实力。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加强学术交流与合作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通过进修成果展示，可以促进不同医院、不同学科之间的学术交流与合作，共同推动医学事业的发展。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进修后工作打算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介绍进修人员回到原单位后的工作计划和展望，包括如何将进修所学应用到实际工作中、拟开展的新业务新技术等。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进修人员基本情况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包括进修人员的姓名、性别、年龄、职称、专业等基本信息，以及进修时间、进修医院等相关情况。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进修学习内容概述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简要介绍进修人员在进修期间学习的课程、参与的临床实践、掌握的新技能和新知识等。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详细展示进修人员在进修期间取得的重要成果，包括发表的学术论文、获得的科研奖励、开展的新技术新项目等，并配以相关图片和数据。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进修人员基本情况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本年度共有150名医务人员参与进修，人数较往年有所增加。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进修人员总数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进修人员中，医生占比60%，护士占比30%，医技人员占比10%。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人员结构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进修人员年龄分布在25岁至50岁之间，其中30岁至40岁人员占比最大。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高级职称人员占比20%，中级职称人员占比50%，初级职称人员占比30%。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职称结构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进修人员数量及结构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https://d.book118.com/756205000111010055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2024-09-22T22:10:43.890</cp:lastPrinted>
  <dcterms:created xsi:type="dcterms:W3CDTF">2024-09-22T14:10:43Z</dcterms:created>
  <dcterms:modified xsi:type="dcterms:W3CDTF">2024-09-22T14:10:46Z</dcterms:modified>
</cp:coreProperties>
</file>