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99C27-6C00-4112-AAE9-70F532A08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FB60E-3FAE-45A5-843B-DB8ACCB1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93FA5-1012-48B1-863F-ADBF1EFBF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FC27C-53BE-45A5-9E56-24B683E9B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04AAAF-0614-4578-BCE0-905A0B204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103AF-11BC-4167-BC82-CFB3A330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EB5DD-D6A2-4646-8FD7-5905ECB49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861F2-4516-47CD-90AD-915D07123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6DC55-7A84-466F-8A53-06D5C982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CF30E-8E64-4579-BBFC-9D4626B3D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42592-BFF1-4103-9959-8247192A1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50531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尿道插管后的护理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插管后的一般护理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疼痛和不适的护理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饮食和营养的护理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出院后的护理指导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插管后的一般护理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21" r="1682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定期清洁尿道口，保持局部干燥，避免感染。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使用无菌棉球或纱布擦拭尿道口，避免使用刺激性强的清洁剂。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保持尿道的通畅，避免尿液在尿道内滞留，以免引起感染。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保持尿道清洁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定期更换尿袋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根据医生建议定期更换尿袋，一般建议每天更换一次。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在更换尿袋时，要遵循无菌操作原则，避免感染。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观察尿袋的悬挂高度，确保尿液能够顺利排出。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记录尿液的量和排尿次数，以便医生了解病情和调整治疗方案。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如出现排尿困难或疼痛等症状，应及时告知医生。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01" r="960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注意观察尿液的颜色和性状，如出现血尿、浑浊、异味等异常情况应及时就医。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观察尿液颜色和性状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抗生素是预防和治疗感染的重要药物，在尿道插管后应遵医嘱使用抗生素，以降低感染的风险。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使用抗生素时应严格按照医嘱剂量和用药时间进行，避免自行增减剂量或停药。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112" b="1211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注意观察抗生素的不良反应，如出现过敏反应或胃肠不适等症状，应及时就医。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使用抗生素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定期进行尿常规检查可以及时发现尿路感染等异常情况，以便及时采取治疗措施。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在尿道插管期间，应定期进行尿常规检查，以便监测尿液中的白细胞、红细胞等指标，评估感染情况。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若出现尿路感染等症状，应及时就医，遵医嘱进行相应的检查和治疗。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定期进行尿常规检查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保持会阴部清洁干燥可以减少细菌滋生，预防尿路感染等并发症的发生。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在尿道插管期间，应勤换尿布或内裤，保持会阴部清洁。同时避免使用刺激性的清洁剂或护肤品，以免加重皮肤刺激和感染的风险。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若出现皮肤瘙痒、红肿等症状，应及时就医，遵医嘱进行相应的治疗。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985" r="1198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保持会阴部清洁干燥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疼痛和不适的护理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https://d.book118.com/756205053153010035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2024-09-05T16:06:45.750</cp:lastPrinted>
  <dcterms:created xsi:type="dcterms:W3CDTF">2024-09-05T08:06:45Z</dcterms:created>
  <dcterms:modified xsi:type="dcterms:W3CDTF">2024-09-05T08:06:47Z</dcterms:modified>
</cp:coreProperties>
</file>